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57" r:id="rId4"/>
    <p:sldId id="258" r:id="rId5"/>
    <p:sldId id="259" r:id="rId6"/>
    <p:sldId id="261" r:id="rId7"/>
    <p:sldId id="272" r:id="rId8"/>
    <p:sldId id="267" r:id="rId9"/>
    <p:sldId id="266" r:id="rId10"/>
    <p:sldId id="274" r:id="rId11"/>
    <p:sldId id="273" r:id="rId12"/>
    <p:sldId id="270" r:id="rId13"/>
    <p:sldId id="271" r:id="rId14"/>
    <p:sldId id="263" r:id="rId15"/>
    <p:sldId id="264" r:id="rId16"/>
    <p:sldId id="275"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4C5B65-101F-4C94-BC36-38F72997C742}"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258862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5B65-101F-4C94-BC36-38F72997C742}"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261283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5B65-101F-4C94-BC36-38F72997C742}"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146306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7" name="Freeform: Shape 6">
            <a:extLst>
              <a:ext uri="{FF2B5EF4-FFF2-40B4-BE49-F238E27FC236}">
                <a16:creationId xmlns=""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a:r>
              <a:rPr lang="en-US" noProof="0"/>
              <a:t>Click to edit subtitle</a:t>
            </a:r>
          </a:p>
        </p:txBody>
      </p:sp>
      <p:sp>
        <p:nvSpPr>
          <p:cNvPr id="4" name="Title 3">
            <a:extLst>
              <a:ext uri="{FF2B5EF4-FFF2-40B4-BE49-F238E27FC236}">
                <a16:creationId xmlns="" xmlns:a16="http://schemas.microsoft.com/office/drawing/2014/main" id="{59535B06-700B-4A37-8A83-1D885D44425C}"/>
              </a:ext>
            </a:extLst>
          </p:cNvPr>
          <p:cNvSpPr>
            <a:spLocks noGrp="1"/>
          </p:cNvSpPr>
          <p:nvPr>
            <p:ph type="title"/>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a:lnSpc>
                <a:spcPts val="5000"/>
              </a:lnSpc>
            </a:pPr>
            <a:r>
              <a:rPr lang="en-US" noProof="0" smtClean="0"/>
              <a:t>Click to edit Master title style</a:t>
            </a:r>
            <a:endParaRPr lang="en-US" noProof="0"/>
          </a:p>
        </p:txBody>
      </p:sp>
    </p:spTree>
    <p:extLst>
      <p:ext uri="{BB962C8B-B14F-4D97-AF65-F5344CB8AC3E}">
        <p14:creationId xmlns:p14="http://schemas.microsoft.com/office/powerpoint/2010/main" val="311457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659175" y="1620000"/>
            <a:ext cx="5148000" cy="4356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Footer Placeholder 3">
            <a:extLst>
              <a:ext uri="{FF2B5EF4-FFF2-40B4-BE49-F238E27FC236}">
                <a16:creationId xmlns="" xmlns:a16="http://schemas.microsoft.com/office/drawing/2014/main" id="{4C7E2EA8-FD7A-488F-80C6-2C681D42D7AC}"/>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 xmlns:a16="http://schemas.microsoft.com/office/drawing/2014/main" id="{CD4CB531-6800-4333-B973-65451B76B72C}"/>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 xmlns:a16="http://schemas.microsoft.com/office/drawing/2014/main" id="{D903EF97-5A7B-4D21-A014-2B8E53B477DB}"/>
              </a:ext>
            </a:extLst>
          </p:cNvPr>
          <p:cNvSpPr>
            <a:spLocks noGrp="1"/>
          </p:cNvSpPr>
          <p:nvPr>
            <p:ph type="title"/>
          </p:nvPr>
        </p:nvSpPr>
        <p:spPr/>
        <p:txBody>
          <a:bodyPr/>
          <a:lstStyle/>
          <a:p>
            <a:r>
              <a:rPr lang="en-US" noProof="0" smtClean="0"/>
              <a:t>Click to edit Master title style</a:t>
            </a:r>
            <a:endParaRPr lang="en-US" noProof="0"/>
          </a:p>
        </p:txBody>
      </p:sp>
      <p:sp>
        <p:nvSpPr>
          <p:cNvPr id="11" name="Subtitle">
            <a:extLst>
              <a:ext uri="{FF2B5EF4-FFF2-40B4-BE49-F238E27FC236}">
                <a16:creationId xmlns=""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640224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6373852" y="1620000"/>
            <a:ext cx="5148000" cy="4356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Footer Placeholder 3">
            <a:extLst>
              <a:ext uri="{FF2B5EF4-FFF2-40B4-BE49-F238E27FC236}">
                <a16:creationId xmlns="" xmlns:a16="http://schemas.microsoft.com/office/drawing/2014/main" id="{63DB24F2-8611-4CED-82E6-B39DDE5F317D}"/>
              </a:ext>
            </a:extLst>
          </p:cNvPr>
          <p:cNvSpPr>
            <a:spLocks noGrp="1"/>
          </p:cNvSpPr>
          <p:nvPr>
            <p:ph type="ftr" sz="quarter" idx="14"/>
          </p:nvPr>
        </p:nvSpPr>
        <p:spPr/>
        <p:txBody>
          <a:bodyPr/>
          <a:lstStyle/>
          <a:p>
            <a:r>
              <a:rPr lang="en-US" noProof="0"/>
              <a:t>Insert a Footer</a:t>
            </a:r>
          </a:p>
        </p:txBody>
      </p:sp>
      <p:sp>
        <p:nvSpPr>
          <p:cNvPr id="5" name="Slide Number Placeholder 4">
            <a:extLst>
              <a:ext uri="{FF2B5EF4-FFF2-40B4-BE49-F238E27FC236}">
                <a16:creationId xmlns="" xmlns:a16="http://schemas.microsoft.com/office/drawing/2014/main" id="{1F44960E-2D2E-4839-BD7C-0F8AD25C3902}"/>
              </a:ext>
            </a:extLst>
          </p:cNvPr>
          <p:cNvSpPr>
            <a:spLocks noGrp="1"/>
          </p:cNvSpPr>
          <p:nvPr>
            <p:ph type="sldNum" sz="quarter" idx="15"/>
          </p:nvPr>
        </p:nvSpPr>
        <p:spPr/>
        <p:txBody>
          <a:bodyPr/>
          <a:lstStyle>
            <a:lvl1pPr algn="ctr">
              <a:defRPr/>
            </a:lvl1pPr>
          </a:lstStyle>
          <a:p>
            <a:fld id="{058DB212-BFA2-403F-85EF-DFD3FF6D973A}" type="slidenum">
              <a:rPr lang="en-US" noProof="0" smtClean="0"/>
              <a:pPr/>
              <a:t>‹#›</a:t>
            </a:fld>
            <a:endParaRPr lang="en-US" noProof="0"/>
          </a:p>
        </p:txBody>
      </p:sp>
      <p:sp>
        <p:nvSpPr>
          <p:cNvPr id="7" name="Title 6">
            <a:extLst>
              <a:ext uri="{FF2B5EF4-FFF2-40B4-BE49-F238E27FC236}">
                <a16:creationId xmlns="" xmlns:a16="http://schemas.microsoft.com/office/drawing/2014/main" id="{07B594B1-88C5-456F-90A0-0086239D871A}"/>
              </a:ext>
            </a:extLst>
          </p:cNvPr>
          <p:cNvSpPr>
            <a:spLocks noGrp="1"/>
          </p:cNvSpPr>
          <p:nvPr>
            <p:ph type="title"/>
          </p:nvPr>
        </p:nvSpPr>
        <p:spPr/>
        <p:txBody>
          <a:bodyPr/>
          <a:lstStyle/>
          <a:p>
            <a:r>
              <a:rPr lang="en-US" noProof="0" smtClean="0"/>
              <a:t>Click to edit Master title style</a:t>
            </a:r>
            <a:endParaRPr lang="en-US" noProof="0"/>
          </a:p>
        </p:txBody>
      </p:sp>
      <p:sp>
        <p:nvSpPr>
          <p:cNvPr id="11" name="Subtitle">
            <a:extLst>
              <a:ext uri="{FF2B5EF4-FFF2-40B4-BE49-F238E27FC236}">
                <a16:creationId xmlns="" xmlns:a16="http://schemas.microsoft.com/office/drawing/2014/main" id="{78289026-6917-4978-A472-F15BCDEC8FAE}"/>
              </a:ext>
            </a:extLst>
          </p:cNvPr>
          <p:cNvSpPr>
            <a:spLocks noGrp="1"/>
          </p:cNvSpPr>
          <p:nvPr>
            <p:ph type="body" sz="quarter" idx="12" hasCustomPrompt="1"/>
          </p:nvPr>
        </p:nvSpPr>
        <p:spPr>
          <a:xfrm>
            <a:off x="659175" y="1080000"/>
            <a:ext cx="10862677" cy="360362"/>
          </a:xfrm>
        </p:spPr>
        <p:txBody>
          <a:bodyPr/>
          <a:lstStyle>
            <a:lvl1pPr marL="0" indent="0">
              <a:buNone/>
              <a:defRPr sz="2100" b="1"/>
            </a:lvl1pPr>
          </a:lstStyle>
          <a:p>
            <a:pPr lvl="0"/>
            <a:r>
              <a:rPr lang="en-US" noProof="0"/>
              <a:t>Subtitle</a:t>
            </a:r>
          </a:p>
        </p:txBody>
      </p:sp>
      <p:sp>
        <p:nvSpPr>
          <p:cNvPr id="12" name="Picture Placeholder 9">
            <a:extLst>
              <a:ext uri="{FF2B5EF4-FFF2-40B4-BE49-F238E27FC236}">
                <a16:creationId xmlns="" xmlns:a16="http://schemas.microsoft.com/office/drawing/2014/main" id="{5A196955-8F7D-4C32-97DE-AEF0368A4F7D}"/>
              </a:ext>
            </a:extLst>
          </p:cNvPr>
          <p:cNvSpPr>
            <a:spLocks noGrp="1"/>
          </p:cNvSpPr>
          <p:nvPr>
            <p:ph type="pic" sz="quarter" idx="16" hasCustomPrompt="1"/>
          </p:nvPr>
        </p:nvSpPr>
        <p:spPr>
          <a:xfrm rot="-240000">
            <a:off x="815176"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Tree>
    <p:extLst>
      <p:ext uri="{BB962C8B-B14F-4D97-AF65-F5344CB8AC3E}">
        <p14:creationId xmlns:p14="http://schemas.microsoft.com/office/powerpoint/2010/main" val="427994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mparison with Subtitle">
    <p:spTree>
      <p:nvGrpSpPr>
        <p:cNvPr id="1" name=""/>
        <p:cNvGrpSpPr/>
        <p:nvPr/>
      </p:nvGrpSpPr>
      <p:grpSpPr>
        <a:xfrm>
          <a:off x="0" y="0"/>
          <a:ext cx="0" cy="0"/>
          <a:chOff x="0" y="0"/>
          <a:chExt cx="0" cy="0"/>
        </a:xfrm>
      </p:grpSpPr>
      <p:sp>
        <p:nvSpPr>
          <p:cNvPr id="3" name="Left Col">
            <a:extLst>
              <a:ext uri="{FF2B5EF4-FFF2-40B4-BE49-F238E27FC236}">
                <a16:creationId xmlns="" xmlns:a16="http://schemas.microsoft.com/office/drawing/2014/main" id="{49529B8D-BAD9-4E6D-82F7-0275D8195AA9}"/>
              </a:ext>
            </a:extLst>
          </p:cNvPr>
          <p:cNvSpPr>
            <a:spLocks noGrp="1"/>
          </p:cNvSpPr>
          <p:nvPr>
            <p:ph sz="half" idx="1"/>
          </p:nvPr>
        </p:nvSpPr>
        <p:spPr>
          <a:xfrm>
            <a:off x="659175" y="1980000"/>
            <a:ext cx="5148000" cy="3996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Left Header">
            <a:extLst>
              <a:ext uri="{FF2B5EF4-FFF2-40B4-BE49-F238E27FC236}">
                <a16:creationId xmlns="" xmlns:a16="http://schemas.microsoft.com/office/drawing/2014/main" id="{2241B0A0-0033-49FF-89B8-142165C8E93C}"/>
              </a:ext>
            </a:extLst>
          </p:cNvPr>
          <p:cNvSpPr>
            <a:spLocks noGrp="1"/>
          </p:cNvSpPr>
          <p:nvPr>
            <p:ph type="body" sz="quarter" idx="12" hasCustomPrompt="1"/>
          </p:nvPr>
        </p:nvSpPr>
        <p:spPr>
          <a:xfrm>
            <a:off x="659175" y="1620000"/>
            <a:ext cx="5148000" cy="360000"/>
          </a:xfrm>
        </p:spPr>
        <p:txBody>
          <a:bodyPr/>
          <a:lstStyle>
            <a:lvl1pPr marL="0" indent="0">
              <a:buNone/>
              <a:defRPr b="1"/>
            </a:lvl1pPr>
          </a:lstStyle>
          <a:p>
            <a:pPr lvl="0"/>
            <a:r>
              <a:rPr lang="en-US" noProof="0"/>
              <a:t>Compare A</a:t>
            </a:r>
          </a:p>
        </p:txBody>
      </p:sp>
      <p:sp>
        <p:nvSpPr>
          <p:cNvPr id="4" name="Right Col">
            <a:extLst>
              <a:ext uri="{FF2B5EF4-FFF2-40B4-BE49-F238E27FC236}">
                <a16:creationId xmlns="" xmlns:a16="http://schemas.microsoft.com/office/drawing/2014/main" id="{0AAD114E-6BCC-4476-8E44-12E87D4675E2}"/>
              </a:ext>
            </a:extLst>
          </p:cNvPr>
          <p:cNvSpPr>
            <a:spLocks noGrp="1"/>
          </p:cNvSpPr>
          <p:nvPr>
            <p:ph sz="half" idx="2"/>
          </p:nvPr>
        </p:nvSpPr>
        <p:spPr>
          <a:xfrm>
            <a:off x="6373852" y="1980000"/>
            <a:ext cx="5148000" cy="3996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Right Header">
            <a:extLst>
              <a:ext uri="{FF2B5EF4-FFF2-40B4-BE49-F238E27FC236}">
                <a16:creationId xmlns="" xmlns:a16="http://schemas.microsoft.com/office/drawing/2014/main" id="{069A9930-1B94-49BC-B4A6-B597F155D2DD}"/>
              </a:ext>
            </a:extLst>
          </p:cNvPr>
          <p:cNvSpPr>
            <a:spLocks noGrp="1"/>
          </p:cNvSpPr>
          <p:nvPr>
            <p:ph type="body" sz="quarter" idx="13" hasCustomPrompt="1"/>
          </p:nvPr>
        </p:nvSpPr>
        <p:spPr>
          <a:xfrm>
            <a:off x="6373852" y="1620000"/>
            <a:ext cx="5148000" cy="360000"/>
          </a:xfrm>
        </p:spPr>
        <p:txBody>
          <a:bodyPr/>
          <a:lstStyle>
            <a:lvl1pPr marL="0" indent="0">
              <a:buNone/>
              <a:defRPr b="1"/>
            </a:lvl1pPr>
          </a:lstStyle>
          <a:p>
            <a:pPr lvl="0"/>
            <a:r>
              <a:rPr lang="en-US" noProof="0"/>
              <a:t>Compare B</a:t>
            </a:r>
          </a:p>
        </p:txBody>
      </p:sp>
      <p:sp>
        <p:nvSpPr>
          <p:cNvPr id="5" name="Title 4">
            <a:extLst>
              <a:ext uri="{FF2B5EF4-FFF2-40B4-BE49-F238E27FC236}">
                <a16:creationId xmlns="" xmlns:a16="http://schemas.microsoft.com/office/drawing/2014/main" id="{329C3581-88FF-4CB7-80D8-F6795890F7A0}"/>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 xmlns:a16="http://schemas.microsoft.com/office/drawing/2014/main" id="{55C795CA-1DD3-440A-8CDF-930CCD509093}"/>
              </a:ext>
            </a:extLst>
          </p:cNvPr>
          <p:cNvSpPr>
            <a:spLocks noGrp="1"/>
          </p:cNvSpPr>
          <p:nvPr>
            <p:ph type="ftr" sz="quarter" idx="15"/>
          </p:nvPr>
        </p:nvSpPr>
        <p:spPr/>
        <p:txBody>
          <a:bodyPr/>
          <a:lstStyle/>
          <a:p>
            <a:r>
              <a:rPr lang="en-US" noProof="0"/>
              <a:t>Insert a Footer</a:t>
            </a:r>
          </a:p>
        </p:txBody>
      </p:sp>
      <p:sp>
        <p:nvSpPr>
          <p:cNvPr id="7" name="Slide Number Placeholder 6">
            <a:extLst>
              <a:ext uri="{FF2B5EF4-FFF2-40B4-BE49-F238E27FC236}">
                <a16:creationId xmlns="" xmlns:a16="http://schemas.microsoft.com/office/drawing/2014/main" id="{83236C8B-5958-4F5C-B9A6-C8C0E0727653}"/>
              </a:ext>
            </a:extLst>
          </p:cNvPr>
          <p:cNvSpPr>
            <a:spLocks noGrp="1"/>
          </p:cNvSpPr>
          <p:nvPr>
            <p:ph type="sldNum" sz="quarter" idx="16"/>
          </p:nvPr>
        </p:nvSpPr>
        <p:spPr/>
        <p:txBody>
          <a:bodyPr/>
          <a:lstStyle>
            <a:lvl1pPr algn="ctr">
              <a:defRPr/>
            </a:lvl1pPr>
          </a:lstStyle>
          <a:p>
            <a:fld id="{058DB212-BFA2-403F-85EF-DFD3FF6D973A}" type="slidenum">
              <a:rPr lang="en-US" noProof="0" smtClean="0"/>
              <a:pPr/>
              <a:t>‹#›</a:t>
            </a:fld>
            <a:endParaRPr lang="en-US" noProof="0"/>
          </a:p>
        </p:txBody>
      </p:sp>
      <p:sp>
        <p:nvSpPr>
          <p:cNvPr id="14" name="Subtitle">
            <a:extLst>
              <a:ext uri="{FF2B5EF4-FFF2-40B4-BE49-F238E27FC236}">
                <a16:creationId xmlns="" xmlns:a16="http://schemas.microsoft.com/office/drawing/2014/main" id="{562C7CD9-CB55-4F70-A744-4CE7E989B7D6}"/>
              </a:ext>
            </a:extLst>
          </p:cNvPr>
          <p:cNvSpPr>
            <a:spLocks noGrp="1"/>
          </p:cNvSpPr>
          <p:nvPr>
            <p:ph type="body" sz="quarter" idx="17" hasCustomPrompt="1"/>
          </p:nvPr>
        </p:nvSpPr>
        <p:spPr>
          <a:xfrm>
            <a:off x="659175" y="1080000"/>
            <a:ext cx="10862677" cy="360362"/>
          </a:xfrm>
        </p:spPr>
        <p:txBody>
          <a:bodyPr/>
          <a:lstStyle>
            <a:lvl1pPr marL="0" indent="0">
              <a:buNone/>
              <a:defRPr sz="2100" b="1"/>
            </a:lvl1pPr>
          </a:lstStyle>
          <a:p>
            <a:pPr lvl="0"/>
            <a:r>
              <a:rPr lang="en-US" noProof="0"/>
              <a:t>Subtitle</a:t>
            </a:r>
          </a:p>
        </p:txBody>
      </p:sp>
    </p:spTree>
    <p:extLst>
      <p:ext uri="{BB962C8B-B14F-4D97-AF65-F5344CB8AC3E}">
        <p14:creationId xmlns:p14="http://schemas.microsoft.com/office/powerpoint/2010/main" val="223727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140927D5-AE1A-4ABD-BD8F-2F78723FF0D6}"/>
              </a:ext>
            </a:extLst>
          </p:cNvPr>
          <p:cNvSpPr>
            <a:spLocks noGrp="1"/>
          </p:cNvSpPr>
          <p:nvPr>
            <p:ph type="pic" sz="quarter" idx="10" hasCustomPrompt="1"/>
          </p:nvPr>
        </p:nvSpPr>
        <p:spPr>
          <a:xfrm>
            <a:off x="245006" y="213496"/>
            <a:ext cx="11703600"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3" name="Subtitle 2">
            <a:extLst>
              <a:ext uri="{FF2B5EF4-FFF2-40B4-BE49-F238E27FC236}">
                <a16:creationId xmlns="" xmlns:a16="http://schemas.microsoft.com/office/drawing/2014/main" id="{7EEE8855-FE55-4351-B21B-FE33CB8050C1}"/>
              </a:ext>
            </a:extLst>
          </p:cNvPr>
          <p:cNvSpPr>
            <a:spLocks noGrp="1"/>
          </p:cNvSpPr>
          <p:nvPr>
            <p:ph type="subTitle" idx="1" hasCustomPrompt="1"/>
          </p:nvPr>
        </p:nvSpPr>
        <p:spPr>
          <a:xfrm>
            <a:off x="1331731" y="3817743"/>
            <a:ext cx="3253153" cy="1543717"/>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marL="263525" lvl="0" indent="-263525"/>
            <a:r>
              <a:rPr lang="en-US" noProof="0"/>
              <a:t>Name</a:t>
            </a:r>
          </a:p>
        </p:txBody>
      </p:sp>
      <p:sp>
        <p:nvSpPr>
          <p:cNvPr id="6" name="Freeform: Shape 5">
            <a:extLst>
              <a:ext uri="{FF2B5EF4-FFF2-40B4-BE49-F238E27FC236}">
                <a16:creationId xmlns="" xmlns:a16="http://schemas.microsoft.com/office/drawing/2014/main" id="{F4B21DA0-507D-4272-B364-60352FA5AE0D}"/>
              </a:ext>
            </a:extLst>
          </p:cNvPr>
          <p:cNvSpPr/>
          <p:nvPr userDrawn="1"/>
        </p:nvSpPr>
        <p:spPr>
          <a:xfrm>
            <a:off x="571500" y="6286500"/>
            <a:ext cx="1562100" cy="572206"/>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Freeform: Shape 6">
            <a:extLst>
              <a:ext uri="{FF2B5EF4-FFF2-40B4-BE49-F238E27FC236}">
                <a16:creationId xmlns=""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ext Placeholder 4">
            <a:extLst>
              <a:ext uri="{FF2B5EF4-FFF2-40B4-BE49-F238E27FC236}">
                <a16:creationId xmlns="" xmlns:a16="http://schemas.microsoft.com/office/drawing/2014/main" id="{C739FA77-7C02-48DF-9C68-79BA2D1A13CE}"/>
              </a:ext>
            </a:extLst>
          </p:cNvPr>
          <p:cNvSpPr>
            <a:spLocks noGrp="1"/>
          </p:cNvSpPr>
          <p:nvPr>
            <p:ph type="body" sz="quarter" idx="11" hasCustomPrompt="1"/>
          </p:nvPr>
        </p:nvSpPr>
        <p:spPr>
          <a:xfrm>
            <a:off x="1332097" y="4371921"/>
            <a:ext cx="3252787" cy="782252"/>
          </a:xfrm>
          <a:noFill/>
          <a:scene3d>
            <a:camera prst="isometricOffAxis1Right"/>
            <a:lightRig rig="flat" dir="t"/>
          </a:scene3d>
          <a:sp3d>
            <a:extrusionClr>
              <a:schemeClr val="bg1"/>
            </a:extrusionClr>
          </a:sp3d>
        </p:spPr>
        <p:txBody>
          <a:bodyPr vert="horz" lIns="180000" tIns="180000" rIns="0" bIns="0" rtlCol="0">
            <a:noAutofit/>
            <a:sp3d prstMaterial="powder"/>
          </a:bodyPr>
          <a:lstStyle>
            <a:lvl1pPr marL="0" indent="0">
              <a:buNone/>
              <a:defRPr lang="en-ZA" sz="1400" dirty="0">
                <a:solidFill>
                  <a:schemeClr val="bg1"/>
                </a:solidFill>
              </a:defRPr>
            </a:lvl1pPr>
          </a:lstStyle>
          <a:p>
            <a:pPr marL="263525" lvl="0" indent="-263525"/>
            <a:r>
              <a:rPr lang="en-US" noProof="0"/>
              <a:t>Contact Number or Email</a:t>
            </a:r>
          </a:p>
        </p:txBody>
      </p:sp>
      <p:sp>
        <p:nvSpPr>
          <p:cNvPr id="2" name="Title 1">
            <a:extLst>
              <a:ext uri="{FF2B5EF4-FFF2-40B4-BE49-F238E27FC236}">
                <a16:creationId xmlns="" xmlns:a16="http://schemas.microsoft.com/office/drawing/2014/main" id="{8487E03C-DE68-4CE8-A7F1-B9DD28846BC8}"/>
              </a:ext>
            </a:extLst>
          </p:cNvPr>
          <p:cNvSpPr>
            <a:spLocks noGrp="1"/>
          </p:cNvSpPr>
          <p:nvPr>
            <p:ph type="ctrTitle" hasCustomPrompt="1"/>
          </p:nvPr>
        </p:nvSpPr>
        <p:spPr>
          <a:xfrm>
            <a:off x="1104900" y="2659773"/>
            <a:ext cx="3717377" cy="1543717"/>
          </a:xfrm>
          <a:prstGeom prst="roundRect">
            <a:avLst>
              <a:gd name="adj" fmla="val 1885"/>
            </a:avLst>
          </a:prstGeo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dirty="0">
                <a:solidFill>
                  <a:schemeClr val="tx1"/>
                </a:solidFill>
              </a:defRPr>
            </a:lvl1pPr>
          </a:lstStyle>
          <a:p>
            <a:pPr marL="0" lvl="0">
              <a:lnSpc>
                <a:spcPts val="5000"/>
              </a:lnSpc>
            </a:pPr>
            <a:r>
              <a:rPr lang="en-US" noProof="0"/>
              <a:t>Thank You</a:t>
            </a:r>
          </a:p>
        </p:txBody>
      </p:sp>
    </p:spTree>
    <p:extLst>
      <p:ext uri="{BB962C8B-B14F-4D97-AF65-F5344CB8AC3E}">
        <p14:creationId xmlns:p14="http://schemas.microsoft.com/office/powerpoint/2010/main" val="1345520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435162"/>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C5B65-101F-4C94-BC36-38F72997C742}"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320557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4C5B65-101F-4C94-BC36-38F72997C742}"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159085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4C5B65-101F-4C94-BC36-38F72997C742}"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61759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4C5B65-101F-4C94-BC36-38F72997C742}" type="datetimeFigureOut">
              <a:rPr lang="en-US" smtClean="0"/>
              <a:t>9/26/2021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80002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4C5B65-101F-4C94-BC36-38F72997C742}" type="datetimeFigureOut">
              <a:rPr lang="en-US" smtClean="0"/>
              <a:t>9/26/2021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257185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C5B65-101F-4C94-BC36-38F72997C742}" type="datetimeFigureOut">
              <a:rPr lang="en-US" smtClean="0"/>
              <a:t>9/26/2021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94278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C5B65-101F-4C94-BC36-38F72997C742}"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361582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4C5B65-101F-4C94-BC36-38F72997C742}"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AC41E-951C-4683-8B20-E6E158183022}" type="slidenum">
              <a:rPr lang="en-US" smtClean="0"/>
              <a:t>‹#›</a:t>
            </a:fld>
            <a:endParaRPr lang="en-US"/>
          </a:p>
        </p:txBody>
      </p:sp>
    </p:spTree>
    <p:extLst>
      <p:ext uri="{BB962C8B-B14F-4D97-AF65-F5344CB8AC3E}">
        <p14:creationId xmlns:p14="http://schemas.microsoft.com/office/powerpoint/2010/main" val="60208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C5B65-101F-4C94-BC36-38F72997C742}" type="datetimeFigureOut">
              <a:rPr lang="en-US" smtClean="0"/>
              <a:t>9/26/2021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C41E-951C-4683-8B20-E6E158183022}" type="slidenum">
              <a:rPr lang="en-US" smtClean="0"/>
              <a:t>‹#›</a:t>
            </a:fld>
            <a:endParaRPr lang="en-US"/>
          </a:p>
        </p:txBody>
      </p:sp>
    </p:spTree>
    <p:extLst>
      <p:ext uri="{BB962C8B-B14F-4D97-AF65-F5344CB8AC3E}">
        <p14:creationId xmlns:p14="http://schemas.microsoft.com/office/powerpoint/2010/main" val="45772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slideLayout" Target="../slideLayouts/slideLayout17.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òng tự trọng, thông điệp ý nghĩ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793" y="315310"/>
            <a:ext cx="11098924" cy="5927835"/>
          </a:xfrm>
          <a:prstGeom prst="rect">
            <a:avLst/>
          </a:prstGeom>
        </p:spPr>
      </p:pic>
    </p:spTree>
    <p:extLst>
      <p:ext uri="{BB962C8B-B14F-4D97-AF65-F5344CB8AC3E}">
        <p14:creationId xmlns:p14="http://schemas.microsoft.com/office/powerpoint/2010/main" val="1361552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PA-组合 5">
            <a:extLst>
              <a:ext uri="{FF2B5EF4-FFF2-40B4-BE49-F238E27FC236}">
                <a16:creationId xmlns="" xmlns:a16="http://schemas.microsoft.com/office/drawing/2014/main" id="{58B5552B-E792-4B65-B8E6-098FC3861E1E}"/>
              </a:ext>
            </a:extLst>
          </p:cNvPr>
          <p:cNvGrpSpPr/>
          <p:nvPr>
            <p:custDataLst>
              <p:tags r:id="rId2"/>
            </p:custDataLst>
          </p:nvPr>
        </p:nvGrpSpPr>
        <p:grpSpPr>
          <a:xfrm>
            <a:off x="2315205" y="423225"/>
            <a:ext cx="9728751" cy="5148866"/>
            <a:chOff x="1593641" y="1221577"/>
            <a:chExt cx="9728751" cy="5148866"/>
          </a:xfrm>
        </p:grpSpPr>
        <p:sp>
          <p:nvSpPr>
            <p:cNvPr id="72" name="PA-矩形 3">
              <a:extLst>
                <a:ext uri="{FF2B5EF4-FFF2-40B4-BE49-F238E27FC236}">
                  <a16:creationId xmlns="" xmlns:a16="http://schemas.microsoft.com/office/drawing/2014/main" id="{7F0B185F-3FF8-4F32-BC1B-8164422E117D}"/>
                </a:ext>
              </a:extLst>
            </p:cNvPr>
            <p:cNvSpPr txBox="1">
              <a:spLocks noChangeArrowheads="1"/>
            </p:cNvSpPr>
            <p:nvPr>
              <p:custDataLst>
                <p:tags r:id="rId8"/>
              </p:custDataLst>
            </p:nvPr>
          </p:nvSpPr>
          <p:spPr bwMode="auto">
            <a:xfrm>
              <a:off x="6801558" y="1221577"/>
              <a:ext cx="4520834" cy="1387176"/>
            </a:xfrm>
            <a:prstGeom prst="rect">
              <a:avLst/>
            </a:prstGeom>
          </p:spPr>
          <p:txBody>
            <a:bodyPr wrap="square" lIns="90000" tIns="46800" rIns="90000" bIns="4680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12700" indent="-12700"/>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GĐ, NT,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a:t>
              </a:r>
            </a:p>
          </p:txBody>
        </p:sp>
        <p:grpSp>
          <p:nvGrpSpPr>
            <p:cNvPr id="73" name="组合 72">
              <a:extLst>
                <a:ext uri="{FF2B5EF4-FFF2-40B4-BE49-F238E27FC236}">
                  <a16:creationId xmlns="" xmlns:a16="http://schemas.microsoft.com/office/drawing/2014/main" id="{61264684-CCDC-49C8-9090-ADC26915AD48}"/>
                </a:ext>
              </a:extLst>
            </p:cNvPr>
            <p:cNvGrpSpPr/>
            <p:nvPr/>
          </p:nvGrpSpPr>
          <p:grpSpPr>
            <a:xfrm>
              <a:off x="5808510" y="5087115"/>
              <a:ext cx="862800" cy="862800"/>
              <a:chOff x="5808510" y="5087115"/>
              <a:chExt cx="862800" cy="862800"/>
            </a:xfrm>
          </p:grpSpPr>
          <p:sp>
            <p:nvSpPr>
              <p:cNvPr id="142" name="PA-椭圆 68">
                <a:extLst>
                  <a:ext uri="{FF2B5EF4-FFF2-40B4-BE49-F238E27FC236}">
                    <a16:creationId xmlns="" xmlns:a16="http://schemas.microsoft.com/office/drawing/2014/main" id="{3B325D9E-8B2A-4853-B0D2-6374DF009399}"/>
                  </a:ext>
                </a:extLst>
              </p:cNvPr>
              <p:cNvSpPr/>
              <p:nvPr>
                <p:custDataLst>
                  <p:tags r:id="rId65"/>
                </p:custDataLst>
              </p:nvPr>
            </p:nvSpPr>
            <p:spPr>
              <a:xfrm>
                <a:off x="5808510" y="5087115"/>
                <a:ext cx="862800" cy="862800"/>
              </a:xfrm>
              <a:prstGeom prst="ellipse">
                <a:avLst/>
              </a:prstGeom>
              <a:solidFill>
                <a:srgbClr val="C6B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nvGrpSpPr>
              <p:cNvPr id="143" name="Group 69">
                <a:extLst>
                  <a:ext uri="{FF2B5EF4-FFF2-40B4-BE49-F238E27FC236}">
                    <a16:creationId xmlns="" xmlns:a16="http://schemas.microsoft.com/office/drawing/2014/main" id="{1B34B357-B227-4FF0-BE8D-34AD0672C865}"/>
                  </a:ext>
                </a:extLst>
              </p:cNvPr>
              <p:cNvGrpSpPr/>
              <p:nvPr/>
            </p:nvGrpSpPr>
            <p:grpSpPr>
              <a:xfrm>
                <a:off x="6028291" y="5281615"/>
                <a:ext cx="423238" cy="473800"/>
                <a:chOff x="10166350" y="5273676"/>
                <a:chExt cx="823912" cy="922338"/>
              </a:xfrm>
            </p:grpSpPr>
            <p:sp>
              <p:nvSpPr>
                <p:cNvPr id="144" name="PA-任意多边形 172">
                  <a:extLst>
                    <a:ext uri="{FF2B5EF4-FFF2-40B4-BE49-F238E27FC236}">
                      <a16:creationId xmlns="" xmlns:a16="http://schemas.microsoft.com/office/drawing/2014/main" id="{9EA8F3E3-2A2F-486D-8EBA-9FC946197623}"/>
                    </a:ext>
                  </a:extLst>
                </p:cNvPr>
                <p:cNvSpPr/>
                <p:nvPr>
                  <p:custDataLst>
                    <p:tags r:id="rId66"/>
                  </p:custDataLst>
                </p:nvPr>
              </p:nvSpPr>
              <p:spPr bwMode="auto">
                <a:xfrm>
                  <a:off x="10380662" y="5734051"/>
                  <a:ext cx="292100" cy="198438"/>
                </a:xfrm>
                <a:custGeom>
                  <a:avLst/>
                  <a:gdLst>
                    <a:gd name="T0" fmla="*/ 184 w 184"/>
                    <a:gd name="T1" fmla="*/ 88 h 125"/>
                    <a:gd name="T2" fmla="*/ 166 w 184"/>
                    <a:gd name="T3" fmla="*/ 88 h 125"/>
                    <a:gd name="T4" fmla="*/ 166 w 184"/>
                    <a:gd name="T5" fmla="*/ 88 h 125"/>
                    <a:gd name="T6" fmla="*/ 163 w 184"/>
                    <a:gd name="T7" fmla="*/ 88 h 125"/>
                    <a:gd name="T8" fmla="*/ 131 w 184"/>
                    <a:gd name="T9" fmla="*/ 88 h 125"/>
                    <a:gd name="T10" fmla="*/ 138 w 184"/>
                    <a:gd name="T11" fmla="*/ 60 h 125"/>
                    <a:gd name="T12" fmla="*/ 138 w 184"/>
                    <a:gd name="T13" fmla="*/ 29 h 125"/>
                    <a:gd name="T14" fmla="*/ 138 w 184"/>
                    <a:gd name="T15" fmla="*/ 29 h 125"/>
                    <a:gd name="T16" fmla="*/ 138 w 184"/>
                    <a:gd name="T17" fmla="*/ 23 h 125"/>
                    <a:gd name="T18" fmla="*/ 137 w 184"/>
                    <a:gd name="T19" fmla="*/ 18 h 125"/>
                    <a:gd name="T20" fmla="*/ 134 w 184"/>
                    <a:gd name="T21" fmla="*/ 12 h 125"/>
                    <a:gd name="T22" fmla="*/ 131 w 184"/>
                    <a:gd name="T23" fmla="*/ 9 h 125"/>
                    <a:gd name="T24" fmla="*/ 126 w 184"/>
                    <a:gd name="T25" fmla="*/ 5 h 125"/>
                    <a:gd name="T26" fmla="*/ 122 w 184"/>
                    <a:gd name="T27" fmla="*/ 3 h 125"/>
                    <a:gd name="T28" fmla="*/ 116 w 184"/>
                    <a:gd name="T29" fmla="*/ 0 h 125"/>
                    <a:gd name="T30" fmla="*/ 110 w 184"/>
                    <a:gd name="T31" fmla="*/ 0 h 125"/>
                    <a:gd name="T32" fmla="*/ 101 w 184"/>
                    <a:gd name="T33" fmla="*/ 0 h 125"/>
                    <a:gd name="T34" fmla="*/ 101 w 184"/>
                    <a:gd name="T35" fmla="*/ 0 h 125"/>
                    <a:gd name="T36" fmla="*/ 100 w 184"/>
                    <a:gd name="T37" fmla="*/ 0 h 125"/>
                    <a:gd name="T38" fmla="*/ 100 w 184"/>
                    <a:gd name="T39" fmla="*/ 43 h 125"/>
                    <a:gd name="T40" fmla="*/ 89 w 184"/>
                    <a:gd name="T41" fmla="*/ 58 h 125"/>
                    <a:gd name="T42" fmla="*/ 49 w 184"/>
                    <a:gd name="T43" fmla="*/ 103 h 125"/>
                    <a:gd name="T44" fmla="*/ 49 w 184"/>
                    <a:gd name="T45" fmla="*/ 103 h 125"/>
                    <a:gd name="T46" fmla="*/ 42 w 184"/>
                    <a:gd name="T47" fmla="*/ 113 h 125"/>
                    <a:gd name="T48" fmla="*/ 37 w 184"/>
                    <a:gd name="T49" fmla="*/ 125 h 125"/>
                    <a:gd name="T50" fmla="*/ 0 w 184"/>
                    <a:gd name="T5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125">
                      <a:moveTo>
                        <a:pt x="184" y="88"/>
                      </a:moveTo>
                      <a:lnTo>
                        <a:pt x="166" y="88"/>
                      </a:lnTo>
                      <a:lnTo>
                        <a:pt x="166" y="88"/>
                      </a:lnTo>
                      <a:lnTo>
                        <a:pt x="163" y="88"/>
                      </a:lnTo>
                      <a:lnTo>
                        <a:pt x="131" y="88"/>
                      </a:lnTo>
                      <a:lnTo>
                        <a:pt x="138" y="60"/>
                      </a:lnTo>
                      <a:lnTo>
                        <a:pt x="138" y="29"/>
                      </a:lnTo>
                      <a:lnTo>
                        <a:pt x="138" y="29"/>
                      </a:lnTo>
                      <a:lnTo>
                        <a:pt x="138" y="23"/>
                      </a:lnTo>
                      <a:lnTo>
                        <a:pt x="137" y="18"/>
                      </a:lnTo>
                      <a:lnTo>
                        <a:pt x="134" y="12"/>
                      </a:lnTo>
                      <a:lnTo>
                        <a:pt x="131" y="9"/>
                      </a:lnTo>
                      <a:lnTo>
                        <a:pt x="126" y="5"/>
                      </a:lnTo>
                      <a:lnTo>
                        <a:pt x="122" y="3"/>
                      </a:lnTo>
                      <a:lnTo>
                        <a:pt x="116" y="0"/>
                      </a:lnTo>
                      <a:lnTo>
                        <a:pt x="110" y="0"/>
                      </a:lnTo>
                      <a:lnTo>
                        <a:pt x="101" y="0"/>
                      </a:lnTo>
                      <a:lnTo>
                        <a:pt x="101" y="0"/>
                      </a:lnTo>
                      <a:lnTo>
                        <a:pt x="100" y="0"/>
                      </a:lnTo>
                      <a:lnTo>
                        <a:pt x="100" y="43"/>
                      </a:lnTo>
                      <a:lnTo>
                        <a:pt x="89" y="58"/>
                      </a:lnTo>
                      <a:lnTo>
                        <a:pt x="49" y="103"/>
                      </a:lnTo>
                      <a:lnTo>
                        <a:pt x="49" y="103"/>
                      </a:lnTo>
                      <a:lnTo>
                        <a:pt x="42" y="113"/>
                      </a:lnTo>
                      <a:lnTo>
                        <a:pt x="37" y="125"/>
                      </a:lnTo>
                      <a:lnTo>
                        <a:pt x="0" y="12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5" name="PA-任意多边形 173">
                  <a:extLst>
                    <a:ext uri="{FF2B5EF4-FFF2-40B4-BE49-F238E27FC236}">
                      <a16:creationId xmlns="" xmlns:a16="http://schemas.microsoft.com/office/drawing/2014/main" id="{5274A61A-6395-42C6-A87D-CD89C49BB591}"/>
                    </a:ext>
                  </a:extLst>
                </p:cNvPr>
                <p:cNvSpPr/>
                <p:nvPr>
                  <p:custDataLst>
                    <p:tags r:id="rId67"/>
                  </p:custDataLst>
                </p:nvPr>
              </p:nvSpPr>
              <p:spPr bwMode="auto">
                <a:xfrm>
                  <a:off x="10414000" y="6122988"/>
                  <a:ext cx="225425" cy="30163"/>
                </a:xfrm>
                <a:custGeom>
                  <a:avLst/>
                  <a:gdLst>
                    <a:gd name="T0" fmla="*/ 0 w 142"/>
                    <a:gd name="T1" fmla="*/ 0 h 19"/>
                    <a:gd name="T2" fmla="*/ 24 w 142"/>
                    <a:gd name="T3" fmla="*/ 0 h 19"/>
                    <a:gd name="T4" fmla="*/ 24 w 142"/>
                    <a:gd name="T5" fmla="*/ 0 h 19"/>
                    <a:gd name="T6" fmla="*/ 31 w 142"/>
                    <a:gd name="T7" fmla="*/ 9 h 19"/>
                    <a:gd name="T8" fmla="*/ 42 w 142"/>
                    <a:gd name="T9" fmla="*/ 15 h 19"/>
                    <a:gd name="T10" fmla="*/ 52 w 142"/>
                    <a:gd name="T11" fmla="*/ 19 h 19"/>
                    <a:gd name="T12" fmla="*/ 64 w 142"/>
                    <a:gd name="T13" fmla="*/ 19 h 19"/>
                    <a:gd name="T14" fmla="*/ 96 w 142"/>
                    <a:gd name="T15" fmla="*/ 19 h 19"/>
                    <a:gd name="T16" fmla="*/ 142 w 14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9">
                      <a:moveTo>
                        <a:pt x="0" y="0"/>
                      </a:moveTo>
                      <a:lnTo>
                        <a:pt x="24" y="0"/>
                      </a:lnTo>
                      <a:lnTo>
                        <a:pt x="24" y="0"/>
                      </a:lnTo>
                      <a:lnTo>
                        <a:pt x="31" y="9"/>
                      </a:lnTo>
                      <a:lnTo>
                        <a:pt x="42" y="15"/>
                      </a:lnTo>
                      <a:lnTo>
                        <a:pt x="52" y="19"/>
                      </a:lnTo>
                      <a:lnTo>
                        <a:pt x="64" y="19"/>
                      </a:lnTo>
                      <a:lnTo>
                        <a:pt x="96" y="19"/>
                      </a:lnTo>
                      <a:lnTo>
                        <a:pt x="142" y="19"/>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6" name="PA-任意多边形 174">
                  <a:extLst>
                    <a:ext uri="{FF2B5EF4-FFF2-40B4-BE49-F238E27FC236}">
                      <a16:creationId xmlns="" xmlns:a16="http://schemas.microsoft.com/office/drawing/2014/main" id="{2BF856E0-55C8-4658-9326-E15AFC25573B}"/>
                    </a:ext>
                  </a:extLst>
                </p:cNvPr>
                <p:cNvSpPr/>
                <p:nvPr>
                  <p:custDataLst>
                    <p:tags r:id="rId68"/>
                  </p:custDataLst>
                </p:nvPr>
              </p:nvSpPr>
              <p:spPr bwMode="auto">
                <a:xfrm>
                  <a:off x="10639425" y="5497513"/>
                  <a:ext cx="350837" cy="314325"/>
                </a:xfrm>
                <a:custGeom>
                  <a:avLst/>
                  <a:gdLst>
                    <a:gd name="T0" fmla="*/ 0 w 221"/>
                    <a:gd name="T1" fmla="*/ 109 h 198"/>
                    <a:gd name="T2" fmla="*/ 0 w 221"/>
                    <a:gd name="T3" fmla="*/ 157 h 198"/>
                    <a:gd name="T4" fmla="*/ 138 w 221"/>
                    <a:gd name="T5" fmla="*/ 157 h 198"/>
                    <a:gd name="T6" fmla="*/ 138 w 221"/>
                    <a:gd name="T7" fmla="*/ 198 h 198"/>
                    <a:gd name="T8" fmla="*/ 180 w 221"/>
                    <a:gd name="T9" fmla="*/ 157 h 198"/>
                    <a:gd name="T10" fmla="*/ 221 w 221"/>
                    <a:gd name="T11" fmla="*/ 157 h 198"/>
                    <a:gd name="T12" fmla="*/ 221 w 221"/>
                    <a:gd name="T13" fmla="*/ 0 h 198"/>
                    <a:gd name="T14" fmla="*/ 67 w 221"/>
                    <a:gd name="T15" fmla="*/ 0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98">
                      <a:moveTo>
                        <a:pt x="0" y="109"/>
                      </a:moveTo>
                      <a:lnTo>
                        <a:pt x="0" y="157"/>
                      </a:lnTo>
                      <a:lnTo>
                        <a:pt x="138" y="157"/>
                      </a:lnTo>
                      <a:lnTo>
                        <a:pt x="138" y="198"/>
                      </a:lnTo>
                      <a:lnTo>
                        <a:pt x="180" y="157"/>
                      </a:lnTo>
                      <a:lnTo>
                        <a:pt x="221" y="157"/>
                      </a:lnTo>
                      <a:lnTo>
                        <a:pt x="221" y="0"/>
                      </a:lnTo>
                      <a:lnTo>
                        <a:pt x="67" y="0"/>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7" name="PA-任意多边形 175">
                  <a:extLst>
                    <a:ext uri="{FF2B5EF4-FFF2-40B4-BE49-F238E27FC236}">
                      <a16:creationId xmlns="" xmlns:a16="http://schemas.microsoft.com/office/drawing/2014/main" id="{E1596CF4-E440-4766-930E-E93CD843714B}"/>
                    </a:ext>
                  </a:extLst>
                </p:cNvPr>
                <p:cNvSpPr/>
                <p:nvPr>
                  <p:custDataLst>
                    <p:tags r:id="rId69"/>
                  </p:custDataLst>
                </p:nvPr>
              </p:nvSpPr>
              <p:spPr bwMode="auto">
                <a:xfrm>
                  <a:off x="10188575" y="5273676"/>
                  <a:ext cx="552450" cy="493713"/>
                </a:xfrm>
                <a:custGeom>
                  <a:avLst/>
                  <a:gdLst>
                    <a:gd name="T0" fmla="*/ 348 w 348"/>
                    <a:gd name="T1" fmla="*/ 0 h 311"/>
                    <a:gd name="T2" fmla="*/ 0 w 348"/>
                    <a:gd name="T3" fmla="*/ 0 h 311"/>
                    <a:gd name="T4" fmla="*/ 0 w 348"/>
                    <a:gd name="T5" fmla="*/ 246 h 311"/>
                    <a:gd name="T6" fmla="*/ 65 w 348"/>
                    <a:gd name="T7" fmla="*/ 246 h 311"/>
                    <a:gd name="T8" fmla="*/ 130 w 348"/>
                    <a:gd name="T9" fmla="*/ 311 h 311"/>
                    <a:gd name="T10" fmla="*/ 130 w 348"/>
                    <a:gd name="T11" fmla="*/ 246 h 311"/>
                    <a:gd name="T12" fmla="*/ 348 w 348"/>
                    <a:gd name="T13" fmla="*/ 246 h 311"/>
                    <a:gd name="T14" fmla="*/ 348 w 348"/>
                    <a:gd name="T15" fmla="*/ 0 h 3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311">
                      <a:moveTo>
                        <a:pt x="348" y="0"/>
                      </a:moveTo>
                      <a:lnTo>
                        <a:pt x="0" y="0"/>
                      </a:lnTo>
                      <a:lnTo>
                        <a:pt x="0" y="246"/>
                      </a:lnTo>
                      <a:lnTo>
                        <a:pt x="65" y="246"/>
                      </a:lnTo>
                      <a:lnTo>
                        <a:pt x="130" y="311"/>
                      </a:lnTo>
                      <a:lnTo>
                        <a:pt x="130" y="246"/>
                      </a:lnTo>
                      <a:lnTo>
                        <a:pt x="348" y="246"/>
                      </a:lnTo>
                      <a:lnTo>
                        <a:pt x="348" y="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8" name="PA-任意多边形 176">
                  <a:extLst>
                    <a:ext uri="{FF2B5EF4-FFF2-40B4-BE49-F238E27FC236}">
                      <a16:creationId xmlns="" xmlns:a16="http://schemas.microsoft.com/office/drawing/2014/main" id="{C184AEEC-B268-4747-B63A-2BAB98448AAA}"/>
                    </a:ext>
                  </a:extLst>
                </p:cNvPr>
                <p:cNvSpPr/>
                <p:nvPr>
                  <p:custDataLst>
                    <p:tags r:id="rId70"/>
                  </p:custDataLst>
                </p:nvPr>
              </p:nvSpPr>
              <p:spPr bwMode="auto">
                <a:xfrm>
                  <a:off x="10466387" y="5875338"/>
                  <a:ext cx="123825" cy="155575"/>
                </a:xfrm>
                <a:custGeom>
                  <a:avLst/>
                  <a:gdLst>
                    <a:gd name="T0" fmla="*/ 74 w 78"/>
                    <a:gd name="T1" fmla="*/ 0 h 98"/>
                    <a:gd name="T2" fmla="*/ 74 w 78"/>
                    <a:gd name="T3" fmla="*/ 0 h 98"/>
                    <a:gd name="T4" fmla="*/ 77 w 78"/>
                    <a:gd name="T5" fmla="*/ 11 h 98"/>
                    <a:gd name="T6" fmla="*/ 78 w 78"/>
                    <a:gd name="T7" fmla="*/ 23 h 98"/>
                    <a:gd name="T8" fmla="*/ 78 w 78"/>
                    <a:gd name="T9" fmla="*/ 35 h 98"/>
                    <a:gd name="T10" fmla="*/ 75 w 78"/>
                    <a:gd name="T11" fmla="*/ 46 h 98"/>
                    <a:gd name="T12" fmla="*/ 75 w 78"/>
                    <a:gd name="T13" fmla="*/ 46 h 98"/>
                    <a:gd name="T14" fmla="*/ 71 w 78"/>
                    <a:gd name="T15" fmla="*/ 58 h 98"/>
                    <a:gd name="T16" fmla="*/ 63 w 78"/>
                    <a:gd name="T17" fmla="*/ 70 h 98"/>
                    <a:gd name="T18" fmla="*/ 54 w 78"/>
                    <a:gd name="T19" fmla="*/ 81 h 98"/>
                    <a:gd name="T20" fmla="*/ 46 w 78"/>
                    <a:gd name="T21" fmla="*/ 88 h 98"/>
                    <a:gd name="T22" fmla="*/ 35 w 78"/>
                    <a:gd name="T23" fmla="*/ 94 h 98"/>
                    <a:gd name="T24" fmla="*/ 23 w 78"/>
                    <a:gd name="T25" fmla="*/ 97 h 98"/>
                    <a:gd name="T26" fmla="*/ 11 w 78"/>
                    <a:gd name="T27" fmla="*/ 98 h 98"/>
                    <a:gd name="T28" fmla="*/ 0 w 78"/>
                    <a:gd name="T29" fmla="*/ 9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8">
                      <a:moveTo>
                        <a:pt x="74" y="0"/>
                      </a:moveTo>
                      <a:lnTo>
                        <a:pt x="74" y="0"/>
                      </a:lnTo>
                      <a:lnTo>
                        <a:pt x="77" y="11"/>
                      </a:lnTo>
                      <a:lnTo>
                        <a:pt x="78" y="23"/>
                      </a:lnTo>
                      <a:lnTo>
                        <a:pt x="78" y="35"/>
                      </a:lnTo>
                      <a:lnTo>
                        <a:pt x="75" y="46"/>
                      </a:lnTo>
                      <a:lnTo>
                        <a:pt x="75" y="46"/>
                      </a:lnTo>
                      <a:lnTo>
                        <a:pt x="71" y="58"/>
                      </a:lnTo>
                      <a:lnTo>
                        <a:pt x="63" y="70"/>
                      </a:lnTo>
                      <a:lnTo>
                        <a:pt x="54" y="81"/>
                      </a:lnTo>
                      <a:lnTo>
                        <a:pt x="46" y="88"/>
                      </a:lnTo>
                      <a:lnTo>
                        <a:pt x="35" y="94"/>
                      </a:lnTo>
                      <a:lnTo>
                        <a:pt x="23" y="97"/>
                      </a:lnTo>
                      <a:lnTo>
                        <a:pt x="11" y="98"/>
                      </a:lnTo>
                      <a:lnTo>
                        <a:pt x="0" y="9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9" name="PA-任意多边形 177">
                  <a:extLst>
                    <a:ext uri="{FF2B5EF4-FFF2-40B4-BE49-F238E27FC236}">
                      <a16:creationId xmlns="" xmlns:a16="http://schemas.microsoft.com/office/drawing/2014/main" id="{C4C3773E-A0E6-4AA1-AC53-7A6D50A8F256}"/>
                    </a:ext>
                  </a:extLst>
                </p:cNvPr>
                <p:cNvSpPr/>
                <p:nvPr>
                  <p:custDataLst>
                    <p:tags r:id="rId71"/>
                  </p:custDataLst>
                </p:nvPr>
              </p:nvSpPr>
              <p:spPr bwMode="auto">
                <a:xfrm>
                  <a:off x="10598150" y="5870576"/>
                  <a:ext cx="168275" cy="71438"/>
                </a:xfrm>
                <a:custGeom>
                  <a:avLst/>
                  <a:gdLst>
                    <a:gd name="T0" fmla="*/ 106 w 106"/>
                    <a:gd name="T1" fmla="*/ 23 h 45"/>
                    <a:gd name="T2" fmla="*/ 106 w 106"/>
                    <a:gd name="T3" fmla="*/ 23 h 45"/>
                    <a:gd name="T4" fmla="*/ 106 w 106"/>
                    <a:gd name="T5" fmla="*/ 27 h 45"/>
                    <a:gd name="T6" fmla="*/ 105 w 106"/>
                    <a:gd name="T7" fmla="*/ 32 h 45"/>
                    <a:gd name="T8" fmla="*/ 101 w 106"/>
                    <a:gd name="T9" fmla="*/ 39 h 45"/>
                    <a:gd name="T10" fmla="*/ 93 w 106"/>
                    <a:gd name="T11" fmla="*/ 43 h 45"/>
                    <a:gd name="T12" fmla="*/ 89 w 106"/>
                    <a:gd name="T13" fmla="*/ 45 h 45"/>
                    <a:gd name="T14" fmla="*/ 84 w 106"/>
                    <a:gd name="T15" fmla="*/ 45 h 45"/>
                    <a:gd name="T16" fmla="*/ 22 w 106"/>
                    <a:gd name="T17" fmla="*/ 45 h 45"/>
                    <a:gd name="T18" fmla="*/ 22 w 106"/>
                    <a:gd name="T19" fmla="*/ 45 h 45"/>
                    <a:gd name="T20" fmla="*/ 17 w 106"/>
                    <a:gd name="T21" fmla="*/ 45 h 45"/>
                    <a:gd name="T22" fmla="*/ 13 w 106"/>
                    <a:gd name="T23" fmla="*/ 43 h 45"/>
                    <a:gd name="T24" fmla="*/ 7 w 106"/>
                    <a:gd name="T25" fmla="*/ 39 h 45"/>
                    <a:gd name="T26" fmla="*/ 1 w 106"/>
                    <a:gd name="T27" fmla="*/ 32 h 45"/>
                    <a:gd name="T28" fmla="*/ 0 w 106"/>
                    <a:gd name="T29" fmla="*/ 27 h 45"/>
                    <a:gd name="T30" fmla="*/ 0 w 106"/>
                    <a:gd name="T31" fmla="*/ 23 h 45"/>
                    <a:gd name="T32" fmla="*/ 0 w 106"/>
                    <a:gd name="T33" fmla="*/ 23 h 45"/>
                    <a:gd name="T34" fmla="*/ 0 w 106"/>
                    <a:gd name="T35" fmla="*/ 23 h 45"/>
                    <a:gd name="T36" fmla="*/ 0 w 106"/>
                    <a:gd name="T37" fmla="*/ 18 h 45"/>
                    <a:gd name="T38" fmla="*/ 1 w 106"/>
                    <a:gd name="T39" fmla="*/ 15 h 45"/>
                    <a:gd name="T40" fmla="*/ 7 w 106"/>
                    <a:gd name="T41" fmla="*/ 8 h 45"/>
                    <a:gd name="T42" fmla="*/ 13 w 106"/>
                    <a:gd name="T43" fmla="*/ 3 h 45"/>
                    <a:gd name="T44" fmla="*/ 17 w 106"/>
                    <a:gd name="T45" fmla="*/ 2 h 45"/>
                    <a:gd name="T46" fmla="*/ 22 w 106"/>
                    <a:gd name="T47" fmla="*/ 0 h 45"/>
                    <a:gd name="T48" fmla="*/ 84 w 106"/>
                    <a:gd name="T49" fmla="*/ 0 h 45"/>
                    <a:gd name="T50" fmla="*/ 84 w 106"/>
                    <a:gd name="T51" fmla="*/ 0 h 45"/>
                    <a:gd name="T52" fmla="*/ 89 w 106"/>
                    <a:gd name="T53" fmla="*/ 2 h 45"/>
                    <a:gd name="T54" fmla="*/ 93 w 106"/>
                    <a:gd name="T55" fmla="*/ 3 h 45"/>
                    <a:gd name="T56" fmla="*/ 101 w 106"/>
                    <a:gd name="T57" fmla="*/ 8 h 45"/>
                    <a:gd name="T58" fmla="*/ 105 w 106"/>
                    <a:gd name="T59" fmla="*/ 15 h 45"/>
                    <a:gd name="T60" fmla="*/ 106 w 106"/>
                    <a:gd name="T61" fmla="*/ 18 h 45"/>
                    <a:gd name="T62" fmla="*/ 106 w 106"/>
                    <a:gd name="T63" fmla="*/ 23 h 45"/>
                    <a:gd name="T64" fmla="*/ 106 w 106"/>
                    <a:gd name="T6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45">
                      <a:moveTo>
                        <a:pt x="106" y="23"/>
                      </a:moveTo>
                      <a:lnTo>
                        <a:pt x="106" y="23"/>
                      </a:lnTo>
                      <a:lnTo>
                        <a:pt x="106" y="27"/>
                      </a:lnTo>
                      <a:lnTo>
                        <a:pt x="105" y="32"/>
                      </a:lnTo>
                      <a:lnTo>
                        <a:pt x="101" y="39"/>
                      </a:lnTo>
                      <a:lnTo>
                        <a:pt x="93" y="43"/>
                      </a:lnTo>
                      <a:lnTo>
                        <a:pt x="89" y="45"/>
                      </a:lnTo>
                      <a:lnTo>
                        <a:pt x="84" y="45"/>
                      </a:lnTo>
                      <a:lnTo>
                        <a:pt x="22" y="45"/>
                      </a:lnTo>
                      <a:lnTo>
                        <a:pt x="22" y="45"/>
                      </a:lnTo>
                      <a:lnTo>
                        <a:pt x="17" y="45"/>
                      </a:lnTo>
                      <a:lnTo>
                        <a:pt x="13" y="43"/>
                      </a:lnTo>
                      <a:lnTo>
                        <a:pt x="7" y="39"/>
                      </a:lnTo>
                      <a:lnTo>
                        <a:pt x="1" y="32"/>
                      </a:lnTo>
                      <a:lnTo>
                        <a:pt x="0" y="27"/>
                      </a:lnTo>
                      <a:lnTo>
                        <a:pt x="0" y="23"/>
                      </a:lnTo>
                      <a:lnTo>
                        <a:pt x="0" y="23"/>
                      </a:lnTo>
                      <a:lnTo>
                        <a:pt x="0" y="23"/>
                      </a:lnTo>
                      <a:lnTo>
                        <a:pt x="0" y="18"/>
                      </a:lnTo>
                      <a:lnTo>
                        <a:pt x="1" y="15"/>
                      </a:lnTo>
                      <a:lnTo>
                        <a:pt x="7" y="8"/>
                      </a:lnTo>
                      <a:lnTo>
                        <a:pt x="13" y="3"/>
                      </a:lnTo>
                      <a:lnTo>
                        <a:pt x="17" y="2"/>
                      </a:lnTo>
                      <a:lnTo>
                        <a:pt x="22" y="0"/>
                      </a:lnTo>
                      <a:lnTo>
                        <a:pt x="84" y="0"/>
                      </a:lnTo>
                      <a:lnTo>
                        <a:pt x="84" y="0"/>
                      </a:lnTo>
                      <a:lnTo>
                        <a:pt x="89" y="2"/>
                      </a:lnTo>
                      <a:lnTo>
                        <a:pt x="93" y="3"/>
                      </a:lnTo>
                      <a:lnTo>
                        <a:pt x="101" y="8"/>
                      </a:lnTo>
                      <a:lnTo>
                        <a:pt x="105" y="15"/>
                      </a:lnTo>
                      <a:lnTo>
                        <a:pt x="106" y="18"/>
                      </a:lnTo>
                      <a:lnTo>
                        <a:pt x="106" y="23"/>
                      </a:lnTo>
                      <a:lnTo>
                        <a:pt x="106" y="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0" name="PA-任意多边形 178">
                  <a:extLst>
                    <a:ext uri="{FF2B5EF4-FFF2-40B4-BE49-F238E27FC236}">
                      <a16:creationId xmlns="" xmlns:a16="http://schemas.microsoft.com/office/drawing/2014/main" id="{7EBD0082-9CB7-4FE8-B996-17B74556EC31}"/>
                    </a:ext>
                  </a:extLst>
                </p:cNvPr>
                <p:cNvSpPr/>
                <p:nvPr>
                  <p:custDataLst>
                    <p:tags r:id="rId72"/>
                  </p:custDataLst>
                </p:nvPr>
              </p:nvSpPr>
              <p:spPr bwMode="auto">
                <a:xfrm>
                  <a:off x="10579100" y="5942013"/>
                  <a:ext cx="169862" cy="69850"/>
                </a:xfrm>
                <a:custGeom>
                  <a:avLst/>
                  <a:gdLst>
                    <a:gd name="T0" fmla="*/ 107 w 107"/>
                    <a:gd name="T1" fmla="*/ 22 h 44"/>
                    <a:gd name="T2" fmla="*/ 107 w 107"/>
                    <a:gd name="T3" fmla="*/ 22 h 44"/>
                    <a:gd name="T4" fmla="*/ 107 w 107"/>
                    <a:gd name="T5" fmla="*/ 27 h 44"/>
                    <a:gd name="T6" fmla="*/ 105 w 107"/>
                    <a:gd name="T7" fmla="*/ 31 h 44"/>
                    <a:gd name="T8" fmla="*/ 101 w 107"/>
                    <a:gd name="T9" fmla="*/ 39 h 44"/>
                    <a:gd name="T10" fmla="*/ 93 w 107"/>
                    <a:gd name="T11" fmla="*/ 43 h 44"/>
                    <a:gd name="T12" fmla="*/ 89 w 107"/>
                    <a:gd name="T13" fmla="*/ 44 h 44"/>
                    <a:gd name="T14" fmla="*/ 84 w 107"/>
                    <a:gd name="T15" fmla="*/ 44 h 44"/>
                    <a:gd name="T16" fmla="*/ 22 w 107"/>
                    <a:gd name="T17" fmla="*/ 44 h 44"/>
                    <a:gd name="T18" fmla="*/ 22 w 107"/>
                    <a:gd name="T19" fmla="*/ 44 h 44"/>
                    <a:gd name="T20" fmla="*/ 18 w 107"/>
                    <a:gd name="T21" fmla="*/ 44 h 44"/>
                    <a:gd name="T22" fmla="*/ 13 w 107"/>
                    <a:gd name="T23" fmla="*/ 43 h 44"/>
                    <a:gd name="T24" fmla="*/ 7 w 107"/>
                    <a:gd name="T25" fmla="*/ 39 h 44"/>
                    <a:gd name="T26" fmla="*/ 1 w 107"/>
                    <a:gd name="T27" fmla="*/ 31 h 44"/>
                    <a:gd name="T28" fmla="*/ 0 w 107"/>
                    <a:gd name="T29" fmla="*/ 27 h 44"/>
                    <a:gd name="T30" fmla="*/ 0 w 107"/>
                    <a:gd name="T31" fmla="*/ 22 h 44"/>
                    <a:gd name="T32" fmla="*/ 0 w 107"/>
                    <a:gd name="T33" fmla="*/ 22 h 44"/>
                    <a:gd name="T34" fmla="*/ 0 w 107"/>
                    <a:gd name="T35" fmla="*/ 22 h 44"/>
                    <a:gd name="T36" fmla="*/ 0 w 107"/>
                    <a:gd name="T37" fmla="*/ 18 h 44"/>
                    <a:gd name="T38" fmla="*/ 1 w 107"/>
                    <a:gd name="T39" fmla="*/ 15 h 44"/>
                    <a:gd name="T40" fmla="*/ 7 w 107"/>
                    <a:gd name="T41" fmla="*/ 7 h 44"/>
                    <a:gd name="T42" fmla="*/ 13 w 107"/>
                    <a:gd name="T43" fmla="*/ 3 h 44"/>
                    <a:gd name="T44" fmla="*/ 18 w 107"/>
                    <a:gd name="T45" fmla="*/ 1 h 44"/>
                    <a:gd name="T46" fmla="*/ 22 w 107"/>
                    <a:gd name="T47" fmla="*/ 0 h 44"/>
                    <a:gd name="T48" fmla="*/ 84 w 107"/>
                    <a:gd name="T49" fmla="*/ 0 h 44"/>
                    <a:gd name="T50" fmla="*/ 84 w 107"/>
                    <a:gd name="T51" fmla="*/ 0 h 44"/>
                    <a:gd name="T52" fmla="*/ 89 w 107"/>
                    <a:gd name="T53" fmla="*/ 1 h 44"/>
                    <a:gd name="T54" fmla="*/ 93 w 107"/>
                    <a:gd name="T55" fmla="*/ 3 h 44"/>
                    <a:gd name="T56" fmla="*/ 101 w 107"/>
                    <a:gd name="T57" fmla="*/ 7 h 44"/>
                    <a:gd name="T58" fmla="*/ 105 w 107"/>
                    <a:gd name="T59" fmla="*/ 15 h 44"/>
                    <a:gd name="T60" fmla="*/ 107 w 107"/>
                    <a:gd name="T61" fmla="*/ 18 h 44"/>
                    <a:gd name="T62" fmla="*/ 107 w 107"/>
                    <a:gd name="T63" fmla="*/ 22 h 44"/>
                    <a:gd name="T64" fmla="*/ 107 w 107"/>
                    <a:gd name="T6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44">
                      <a:moveTo>
                        <a:pt x="107" y="22"/>
                      </a:moveTo>
                      <a:lnTo>
                        <a:pt x="107" y="22"/>
                      </a:lnTo>
                      <a:lnTo>
                        <a:pt x="107" y="27"/>
                      </a:lnTo>
                      <a:lnTo>
                        <a:pt x="105" y="31"/>
                      </a:lnTo>
                      <a:lnTo>
                        <a:pt x="101" y="39"/>
                      </a:lnTo>
                      <a:lnTo>
                        <a:pt x="93" y="43"/>
                      </a:lnTo>
                      <a:lnTo>
                        <a:pt x="89" y="44"/>
                      </a:lnTo>
                      <a:lnTo>
                        <a:pt x="84" y="44"/>
                      </a:lnTo>
                      <a:lnTo>
                        <a:pt x="22" y="44"/>
                      </a:lnTo>
                      <a:lnTo>
                        <a:pt x="22" y="44"/>
                      </a:lnTo>
                      <a:lnTo>
                        <a:pt x="18" y="44"/>
                      </a:lnTo>
                      <a:lnTo>
                        <a:pt x="13" y="43"/>
                      </a:lnTo>
                      <a:lnTo>
                        <a:pt x="7" y="39"/>
                      </a:lnTo>
                      <a:lnTo>
                        <a:pt x="1" y="31"/>
                      </a:lnTo>
                      <a:lnTo>
                        <a:pt x="0" y="27"/>
                      </a:lnTo>
                      <a:lnTo>
                        <a:pt x="0" y="22"/>
                      </a:lnTo>
                      <a:lnTo>
                        <a:pt x="0" y="22"/>
                      </a:lnTo>
                      <a:lnTo>
                        <a:pt x="0" y="22"/>
                      </a:lnTo>
                      <a:lnTo>
                        <a:pt x="0" y="18"/>
                      </a:lnTo>
                      <a:lnTo>
                        <a:pt x="1" y="15"/>
                      </a:lnTo>
                      <a:lnTo>
                        <a:pt x="7" y="7"/>
                      </a:lnTo>
                      <a:lnTo>
                        <a:pt x="13" y="3"/>
                      </a:lnTo>
                      <a:lnTo>
                        <a:pt x="18" y="1"/>
                      </a:lnTo>
                      <a:lnTo>
                        <a:pt x="22" y="0"/>
                      </a:lnTo>
                      <a:lnTo>
                        <a:pt x="84" y="0"/>
                      </a:lnTo>
                      <a:lnTo>
                        <a:pt x="84" y="0"/>
                      </a:lnTo>
                      <a:lnTo>
                        <a:pt x="89" y="1"/>
                      </a:lnTo>
                      <a:lnTo>
                        <a:pt x="93" y="3"/>
                      </a:lnTo>
                      <a:lnTo>
                        <a:pt x="101" y="7"/>
                      </a:lnTo>
                      <a:lnTo>
                        <a:pt x="105" y="15"/>
                      </a:lnTo>
                      <a:lnTo>
                        <a:pt x="107" y="18"/>
                      </a:lnTo>
                      <a:lnTo>
                        <a:pt x="107" y="22"/>
                      </a:lnTo>
                      <a:lnTo>
                        <a:pt x="107" y="2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1" name="PA-任意多边形 179">
                  <a:extLst>
                    <a:ext uri="{FF2B5EF4-FFF2-40B4-BE49-F238E27FC236}">
                      <a16:creationId xmlns="" xmlns:a16="http://schemas.microsoft.com/office/drawing/2014/main" id="{26A8B5DD-CB61-4CE5-B28A-E9485B78649A}"/>
                    </a:ext>
                  </a:extLst>
                </p:cNvPr>
                <p:cNvSpPr/>
                <p:nvPr>
                  <p:custDataLst>
                    <p:tags r:id="rId73"/>
                  </p:custDataLst>
                </p:nvPr>
              </p:nvSpPr>
              <p:spPr bwMode="auto">
                <a:xfrm>
                  <a:off x="10569575" y="6011863"/>
                  <a:ext cx="169862" cy="71438"/>
                </a:xfrm>
                <a:custGeom>
                  <a:avLst/>
                  <a:gdLst>
                    <a:gd name="T0" fmla="*/ 107 w 107"/>
                    <a:gd name="T1" fmla="*/ 23 h 45"/>
                    <a:gd name="T2" fmla="*/ 107 w 107"/>
                    <a:gd name="T3" fmla="*/ 23 h 45"/>
                    <a:gd name="T4" fmla="*/ 107 w 107"/>
                    <a:gd name="T5" fmla="*/ 27 h 45"/>
                    <a:gd name="T6" fmla="*/ 105 w 107"/>
                    <a:gd name="T7" fmla="*/ 32 h 45"/>
                    <a:gd name="T8" fmla="*/ 101 w 107"/>
                    <a:gd name="T9" fmla="*/ 39 h 45"/>
                    <a:gd name="T10" fmla="*/ 93 w 107"/>
                    <a:gd name="T11" fmla="*/ 43 h 45"/>
                    <a:gd name="T12" fmla="*/ 89 w 107"/>
                    <a:gd name="T13" fmla="*/ 45 h 45"/>
                    <a:gd name="T14" fmla="*/ 84 w 107"/>
                    <a:gd name="T15" fmla="*/ 45 h 45"/>
                    <a:gd name="T16" fmla="*/ 22 w 107"/>
                    <a:gd name="T17" fmla="*/ 45 h 45"/>
                    <a:gd name="T18" fmla="*/ 22 w 107"/>
                    <a:gd name="T19" fmla="*/ 45 h 45"/>
                    <a:gd name="T20" fmla="*/ 18 w 107"/>
                    <a:gd name="T21" fmla="*/ 45 h 45"/>
                    <a:gd name="T22" fmla="*/ 13 w 107"/>
                    <a:gd name="T23" fmla="*/ 43 h 45"/>
                    <a:gd name="T24" fmla="*/ 7 w 107"/>
                    <a:gd name="T25" fmla="*/ 39 h 45"/>
                    <a:gd name="T26" fmla="*/ 1 w 107"/>
                    <a:gd name="T27" fmla="*/ 32 h 45"/>
                    <a:gd name="T28" fmla="*/ 0 w 107"/>
                    <a:gd name="T29" fmla="*/ 27 h 45"/>
                    <a:gd name="T30" fmla="*/ 0 w 107"/>
                    <a:gd name="T31" fmla="*/ 23 h 45"/>
                    <a:gd name="T32" fmla="*/ 0 w 107"/>
                    <a:gd name="T33" fmla="*/ 23 h 45"/>
                    <a:gd name="T34" fmla="*/ 0 w 107"/>
                    <a:gd name="T35" fmla="*/ 23 h 45"/>
                    <a:gd name="T36" fmla="*/ 0 w 107"/>
                    <a:gd name="T37" fmla="*/ 18 h 45"/>
                    <a:gd name="T38" fmla="*/ 1 w 107"/>
                    <a:gd name="T39" fmla="*/ 15 h 45"/>
                    <a:gd name="T40" fmla="*/ 7 w 107"/>
                    <a:gd name="T41" fmla="*/ 8 h 45"/>
                    <a:gd name="T42" fmla="*/ 13 w 107"/>
                    <a:gd name="T43" fmla="*/ 3 h 45"/>
                    <a:gd name="T44" fmla="*/ 18 w 107"/>
                    <a:gd name="T45" fmla="*/ 2 h 45"/>
                    <a:gd name="T46" fmla="*/ 22 w 107"/>
                    <a:gd name="T47" fmla="*/ 0 h 45"/>
                    <a:gd name="T48" fmla="*/ 84 w 107"/>
                    <a:gd name="T49" fmla="*/ 0 h 45"/>
                    <a:gd name="T50" fmla="*/ 84 w 107"/>
                    <a:gd name="T51" fmla="*/ 0 h 45"/>
                    <a:gd name="T52" fmla="*/ 89 w 107"/>
                    <a:gd name="T53" fmla="*/ 2 h 45"/>
                    <a:gd name="T54" fmla="*/ 93 w 107"/>
                    <a:gd name="T55" fmla="*/ 3 h 45"/>
                    <a:gd name="T56" fmla="*/ 101 w 107"/>
                    <a:gd name="T57" fmla="*/ 8 h 45"/>
                    <a:gd name="T58" fmla="*/ 105 w 107"/>
                    <a:gd name="T59" fmla="*/ 15 h 45"/>
                    <a:gd name="T60" fmla="*/ 107 w 107"/>
                    <a:gd name="T61" fmla="*/ 18 h 45"/>
                    <a:gd name="T62" fmla="*/ 107 w 107"/>
                    <a:gd name="T63" fmla="*/ 23 h 45"/>
                    <a:gd name="T64" fmla="*/ 107 w 107"/>
                    <a:gd name="T6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45">
                      <a:moveTo>
                        <a:pt x="107" y="23"/>
                      </a:moveTo>
                      <a:lnTo>
                        <a:pt x="107" y="23"/>
                      </a:lnTo>
                      <a:lnTo>
                        <a:pt x="107" y="27"/>
                      </a:lnTo>
                      <a:lnTo>
                        <a:pt x="105" y="32"/>
                      </a:lnTo>
                      <a:lnTo>
                        <a:pt x="101" y="39"/>
                      </a:lnTo>
                      <a:lnTo>
                        <a:pt x="93" y="43"/>
                      </a:lnTo>
                      <a:lnTo>
                        <a:pt x="89" y="45"/>
                      </a:lnTo>
                      <a:lnTo>
                        <a:pt x="84" y="45"/>
                      </a:lnTo>
                      <a:lnTo>
                        <a:pt x="22" y="45"/>
                      </a:lnTo>
                      <a:lnTo>
                        <a:pt x="22" y="45"/>
                      </a:lnTo>
                      <a:lnTo>
                        <a:pt x="18" y="45"/>
                      </a:lnTo>
                      <a:lnTo>
                        <a:pt x="13" y="43"/>
                      </a:lnTo>
                      <a:lnTo>
                        <a:pt x="7" y="39"/>
                      </a:lnTo>
                      <a:lnTo>
                        <a:pt x="1" y="32"/>
                      </a:lnTo>
                      <a:lnTo>
                        <a:pt x="0" y="27"/>
                      </a:lnTo>
                      <a:lnTo>
                        <a:pt x="0" y="23"/>
                      </a:lnTo>
                      <a:lnTo>
                        <a:pt x="0" y="23"/>
                      </a:lnTo>
                      <a:lnTo>
                        <a:pt x="0" y="23"/>
                      </a:lnTo>
                      <a:lnTo>
                        <a:pt x="0" y="18"/>
                      </a:lnTo>
                      <a:lnTo>
                        <a:pt x="1" y="15"/>
                      </a:lnTo>
                      <a:lnTo>
                        <a:pt x="7" y="8"/>
                      </a:lnTo>
                      <a:lnTo>
                        <a:pt x="13" y="3"/>
                      </a:lnTo>
                      <a:lnTo>
                        <a:pt x="18" y="2"/>
                      </a:lnTo>
                      <a:lnTo>
                        <a:pt x="22" y="0"/>
                      </a:lnTo>
                      <a:lnTo>
                        <a:pt x="84" y="0"/>
                      </a:lnTo>
                      <a:lnTo>
                        <a:pt x="84" y="0"/>
                      </a:lnTo>
                      <a:lnTo>
                        <a:pt x="89" y="2"/>
                      </a:lnTo>
                      <a:lnTo>
                        <a:pt x="93" y="3"/>
                      </a:lnTo>
                      <a:lnTo>
                        <a:pt x="101" y="8"/>
                      </a:lnTo>
                      <a:lnTo>
                        <a:pt x="105" y="15"/>
                      </a:lnTo>
                      <a:lnTo>
                        <a:pt x="107" y="18"/>
                      </a:lnTo>
                      <a:lnTo>
                        <a:pt x="107" y="23"/>
                      </a:lnTo>
                      <a:lnTo>
                        <a:pt x="107" y="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2" name="PA-任意多边形 180">
                  <a:extLst>
                    <a:ext uri="{FF2B5EF4-FFF2-40B4-BE49-F238E27FC236}">
                      <a16:creationId xmlns="" xmlns:a16="http://schemas.microsoft.com/office/drawing/2014/main" id="{D67BC198-015C-48B8-9843-D24DF31A8403}"/>
                    </a:ext>
                  </a:extLst>
                </p:cNvPr>
                <p:cNvSpPr/>
                <p:nvPr>
                  <p:custDataLst>
                    <p:tags r:id="rId74"/>
                  </p:custDataLst>
                </p:nvPr>
              </p:nvSpPr>
              <p:spPr bwMode="auto">
                <a:xfrm>
                  <a:off x="10569575" y="6083301"/>
                  <a:ext cx="141287" cy="69850"/>
                </a:xfrm>
                <a:custGeom>
                  <a:avLst/>
                  <a:gdLst>
                    <a:gd name="T0" fmla="*/ 89 w 89"/>
                    <a:gd name="T1" fmla="*/ 22 h 44"/>
                    <a:gd name="T2" fmla="*/ 89 w 89"/>
                    <a:gd name="T3" fmla="*/ 22 h 44"/>
                    <a:gd name="T4" fmla="*/ 89 w 89"/>
                    <a:gd name="T5" fmla="*/ 27 h 44"/>
                    <a:gd name="T6" fmla="*/ 87 w 89"/>
                    <a:gd name="T7" fmla="*/ 31 h 44"/>
                    <a:gd name="T8" fmla="*/ 83 w 89"/>
                    <a:gd name="T9" fmla="*/ 39 h 44"/>
                    <a:gd name="T10" fmla="*/ 75 w 89"/>
                    <a:gd name="T11" fmla="*/ 43 h 44"/>
                    <a:gd name="T12" fmla="*/ 71 w 89"/>
                    <a:gd name="T13" fmla="*/ 44 h 44"/>
                    <a:gd name="T14" fmla="*/ 67 w 89"/>
                    <a:gd name="T15" fmla="*/ 44 h 44"/>
                    <a:gd name="T16" fmla="*/ 22 w 89"/>
                    <a:gd name="T17" fmla="*/ 44 h 44"/>
                    <a:gd name="T18" fmla="*/ 22 w 89"/>
                    <a:gd name="T19" fmla="*/ 44 h 44"/>
                    <a:gd name="T20" fmla="*/ 18 w 89"/>
                    <a:gd name="T21" fmla="*/ 44 h 44"/>
                    <a:gd name="T22" fmla="*/ 13 w 89"/>
                    <a:gd name="T23" fmla="*/ 43 h 44"/>
                    <a:gd name="T24" fmla="*/ 7 w 89"/>
                    <a:gd name="T25" fmla="*/ 39 h 44"/>
                    <a:gd name="T26" fmla="*/ 1 w 89"/>
                    <a:gd name="T27" fmla="*/ 31 h 44"/>
                    <a:gd name="T28" fmla="*/ 0 w 89"/>
                    <a:gd name="T29" fmla="*/ 27 h 44"/>
                    <a:gd name="T30" fmla="*/ 0 w 89"/>
                    <a:gd name="T31" fmla="*/ 22 h 44"/>
                    <a:gd name="T32" fmla="*/ 0 w 89"/>
                    <a:gd name="T33" fmla="*/ 22 h 44"/>
                    <a:gd name="T34" fmla="*/ 0 w 89"/>
                    <a:gd name="T35" fmla="*/ 22 h 44"/>
                    <a:gd name="T36" fmla="*/ 0 w 89"/>
                    <a:gd name="T37" fmla="*/ 18 h 44"/>
                    <a:gd name="T38" fmla="*/ 1 w 89"/>
                    <a:gd name="T39" fmla="*/ 15 h 44"/>
                    <a:gd name="T40" fmla="*/ 7 w 89"/>
                    <a:gd name="T41" fmla="*/ 7 h 44"/>
                    <a:gd name="T42" fmla="*/ 13 w 89"/>
                    <a:gd name="T43" fmla="*/ 3 h 44"/>
                    <a:gd name="T44" fmla="*/ 18 w 89"/>
                    <a:gd name="T45" fmla="*/ 1 h 44"/>
                    <a:gd name="T46" fmla="*/ 22 w 89"/>
                    <a:gd name="T47" fmla="*/ 0 h 44"/>
                    <a:gd name="T48" fmla="*/ 67 w 89"/>
                    <a:gd name="T49" fmla="*/ 0 h 44"/>
                    <a:gd name="T50" fmla="*/ 67 w 89"/>
                    <a:gd name="T51" fmla="*/ 0 h 44"/>
                    <a:gd name="T52" fmla="*/ 71 w 89"/>
                    <a:gd name="T53" fmla="*/ 1 h 44"/>
                    <a:gd name="T54" fmla="*/ 75 w 89"/>
                    <a:gd name="T55" fmla="*/ 3 h 44"/>
                    <a:gd name="T56" fmla="*/ 83 w 89"/>
                    <a:gd name="T57" fmla="*/ 7 h 44"/>
                    <a:gd name="T58" fmla="*/ 87 w 89"/>
                    <a:gd name="T59" fmla="*/ 15 h 44"/>
                    <a:gd name="T60" fmla="*/ 89 w 89"/>
                    <a:gd name="T61" fmla="*/ 18 h 44"/>
                    <a:gd name="T62" fmla="*/ 89 w 89"/>
                    <a:gd name="T63" fmla="*/ 22 h 44"/>
                    <a:gd name="T64" fmla="*/ 89 w 89"/>
                    <a:gd name="T6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44">
                      <a:moveTo>
                        <a:pt x="89" y="22"/>
                      </a:moveTo>
                      <a:lnTo>
                        <a:pt x="89" y="22"/>
                      </a:lnTo>
                      <a:lnTo>
                        <a:pt x="89" y="27"/>
                      </a:lnTo>
                      <a:lnTo>
                        <a:pt x="87" y="31"/>
                      </a:lnTo>
                      <a:lnTo>
                        <a:pt x="83" y="39"/>
                      </a:lnTo>
                      <a:lnTo>
                        <a:pt x="75" y="43"/>
                      </a:lnTo>
                      <a:lnTo>
                        <a:pt x="71" y="44"/>
                      </a:lnTo>
                      <a:lnTo>
                        <a:pt x="67" y="44"/>
                      </a:lnTo>
                      <a:lnTo>
                        <a:pt x="22" y="44"/>
                      </a:lnTo>
                      <a:lnTo>
                        <a:pt x="22" y="44"/>
                      </a:lnTo>
                      <a:lnTo>
                        <a:pt x="18" y="44"/>
                      </a:lnTo>
                      <a:lnTo>
                        <a:pt x="13" y="43"/>
                      </a:lnTo>
                      <a:lnTo>
                        <a:pt x="7" y="39"/>
                      </a:lnTo>
                      <a:lnTo>
                        <a:pt x="1" y="31"/>
                      </a:lnTo>
                      <a:lnTo>
                        <a:pt x="0" y="27"/>
                      </a:lnTo>
                      <a:lnTo>
                        <a:pt x="0" y="22"/>
                      </a:lnTo>
                      <a:lnTo>
                        <a:pt x="0" y="22"/>
                      </a:lnTo>
                      <a:lnTo>
                        <a:pt x="0" y="22"/>
                      </a:lnTo>
                      <a:lnTo>
                        <a:pt x="0" y="18"/>
                      </a:lnTo>
                      <a:lnTo>
                        <a:pt x="1" y="15"/>
                      </a:lnTo>
                      <a:lnTo>
                        <a:pt x="7" y="7"/>
                      </a:lnTo>
                      <a:lnTo>
                        <a:pt x="13" y="3"/>
                      </a:lnTo>
                      <a:lnTo>
                        <a:pt x="18" y="1"/>
                      </a:lnTo>
                      <a:lnTo>
                        <a:pt x="22" y="0"/>
                      </a:lnTo>
                      <a:lnTo>
                        <a:pt x="67" y="0"/>
                      </a:lnTo>
                      <a:lnTo>
                        <a:pt x="67" y="0"/>
                      </a:lnTo>
                      <a:lnTo>
                        <a:pt x="71" y="1"/>
                      </a:lnTo>
                      <a:lnTo>
                        <a:pt x="75" y="3"/>
                      </a:lnTo>
                      <a:lnTo>
                        <a:pt x="83" y="7"/>
                      </a:lnTo>
                      <a:lnTo>
                        <a:pt x="87" y="15"/>
                      </a:lnTo>
                      <a:lnTo>
                        <a:pt x="89" y="18"/>
                      </a:lnTo>
                      <a:lnTo>
                        <a:pt x="89" y="22"/>
                      </a:lnTo>
                      <a:lnTo>
                        <a:pt x="89" y="2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3" name="PA-任意多边形 181">
                  <a:extLst>
                    <a:ext uri="{FF2B5EF4-FFF2-40B4-BE49-F238E27FC236}">
                      <a16:creationId xmlns="" xmlns:a16="http://schemas.microsoft.com/office/drawing/2014/main" id="{B19E7691-F428-4E25-817F-B9A4D1773D2F}"/>
                    </a:ext>
                  </a:extLst>
                </p:cNvPr>
                <p:cNvSpPr/>
                <p:nvPr>
                  <p:custDataLst>
                    <p:tags r:id="rId75"/>
                  </p:custDataLst>
                </p:nvPr>
              </p:nvSpPr>
              <p:spPr bwMode="auto">
                <a:xfrm>
                  <a:off x="10371137" y="5918201"/>
                  <a:ext cx="53975" cy="244475"/>
                </a:xfrm>
                <a:custGeom>
                  <a:avLst/>
                  <a:gdLst>
                    <a:gd name="T0" fmla="*/ 0 w 34"/>
                    <a:gd name="T1" fmla="*/ 0 h 154"/>
                    <a:gd name="T2" fmla="*/ 34 w 34"/>
                    <a:gd name="T3" fmla="*/ 0 h 154"/>
                    <a:gd name="T4" fmla="*/ 34 w 34"/>
                    <a:gd name="T5" fmla="*/ 154 h 154"/>
                    <a:gd name="T6" fmla="*/ 0 w 34"/>
                    <a:gd name="T7" fmla="*/ 154 h 154"/>
                  </a:gdLst>
                  <a:ahLst/>
                  <a:cxnLst>
                    <a:cxn ang="0">
                      <a:pos x="T0" y="T1"/>
                    </a:cxn>
                    <a:cxn ang="0">
                      <a:pos x="T2" y="T3"/>
                    </a:cxn>
                    <a:cxn ang="0">
                      <a:pos x="T4" y="T5"/>
                    </a:cxn>
                    <a:cxn ang="0">
                      <a:pos x="T6" y="T7"/>
                    </a:cxn>
                  </a:cxnLst>
                  <a:rect l="0" t="0" r="r" b="b"/>
                  <a:pathLst>
                    <a:path w="34" h="154">
                      <a:moveTo>
                        <a:pt x="0" y="0"/>
                      </a:moveTo>
                      <a:lnTo>
                        <a:pt x="34" y="0"/>
                      </a:lnTo>
                      <a:lnTo>
                        <a:pt x="34" y="154"/>
                      </a:lnTo>
                      <a:lnTo>
                        <a:pt x="0" y="154"/>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4" name="PA-任意多边形 182">
                  <a:extLst>
                    <a:ext uri="{FF2B5EF4-FFF2-40B4-BE49-F238E27FC236}">
                      <a16:creationId xmlns="" xmlns:a16="http://schemas.microsoft.com/office/drawing/2014/main" id="{21A005DD-2B96-493A-B52F-6DD5A577BDD8}"/>
                    </a:ext>
                  </a:extLst>
                </p:cNvPr>
                <p:cNvSpPr/>
                <p:nvPr>
                  <p:custDataLst>
                    <p:tags r:id="rId76"/>
                  </p:custDataLst>
                </p:nvPr>
              </p:nvSpPr>
              <p:spPr bwMode="auto">
                <a:xfrm>
                  <a:off x="10302875" y="6126163"/>
                  <a:ext cx="41275" cy="36513"/>
                </a:xfrm>
                <a:custGeom>
                  <a:avLst/>
                  <a:gdLst>
                    <a:gd name="T0" fmla="*/ 26 w 26"/>
                    <a:gd name="T1" fmla="*/ 12 h 23"/>
                    <a:gd name="T2" fmla="*/ 26 w 26"/>
                    <a:gd name="T3" fmla="*/ 12 h 23"/>
                    <a:gd name="T4" fmla="*/ 24 w 26"/>
                    <a:gd name="T5" fmla="*/ 16 h 23"/>
                    <a:gd name="T6" fmla="*/ 23 w 26"/>
                    <a:gd name="T7" fmla="*/ 20 h 23"/>
                    <a:gd name="T8" fmla="*/ 18 w 26"/>
                    <a:gd name="T9" fmla="*/ 23 h 23"/>
                    <a:gd name="T10" fmla="*/ 14 w 26"/>
                    <a:gd name="T11" fmla="*/ 23 h 23"/>
                    <a:gd name="T12" fmla="*/ 14 w 26"/>
                    <a:gd name="T13" fmla="*/ 23 h 23"/>
                    <a:gd name="T14" fmla="*/ 8 w 26"/>
                    <a:gd name="T15" fmla="*/ 23 h 23"/>
                    <a:gd name="T16" fmla="*/ 5 w 26"/>
                    <a:gd name="T17" fmla="*/ 20 h 23"/>
                    <a:gd name="T18" fmla="*/ 2 w 26"/>
                    <a:gd name="T19" fmla="*/ 16 h 23"/>
                    <a:gd name="T20" fmla="*/ 0 w 26"/>
                    <a:gd name="T21" fmla="*/ 12 h 23"/>
                    <a:gd name="T22" fmla="*/ 0 w 26"/>
                    <a:gd name="T23" fmla="*/ 12 h 23"/>
                    <a:gd name="T24" fmla="*/ 2 w 26"/>
                    <a:gd name="T25" fmla="*/ 7 h 23"/>
                    <a:gd name="T26" fmla="*/ 5 w 26"/>
                    <a:gd name="T27" fmla="*/ 3 h 23"/>
                    <a:gd name="T28" fmla="*/ 8 w 26"/>
                    <a:gd name="T29" fmla="*/ 0 h 23"/>
                    <a:gd name="T30" fmla="*/ 14 w 26"/>
                    <a:gd name="T31" fmla="*/ 0 h 23"/>
                    <a:gd name="T32" fmla="*/ 14 w 26"/>
                    <a:gd name="T33" fmla="*/ 0 h 23"/>
                    <a:gd name="T34" fmla="*/ 18 w 26"/>
                    <a:gd name="T35" fmla="*/ 0 h 23"/>
                    <a:gd name="T36" fmla="*/ 23 w 26"/>
                    <a:gd name="T37" fmla="*/ 3 h 23"/>
                    <a:gd name="T38" fmla="*/ 24 w 26"/>
                    <a:gd name="T39" fmla="*/ 7 h 23"/>
                    <a:gd name="T40" fmla="*/ 26 w 26"/>
                    <a:gd name="T41" fmla="*/ 12 h 23"/>
                    <a:gd name="T42" fmla="*/ 26 w 26"/>
                    <a:gd name="T4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3">
                      <a:moveTo>
                        <a:pt x="26" y="12"/>
                      </a:moveTo>
                      <a:lnTo>
                        <a:pt x="26" y="12"/>
                      </a:lnTo>
                      <a:lnTo>
                        <a:pt x="24" y="16"/>
                      </a:lnTo>
                      <a:lnTo>
                        <a:pt x="23" y="20"/>
                      </a:lnTo>
                      <a:lnTo>
                        <a:pt x="18" y="23"/>
                      </a:lnTo>
                      <a:lnTo>
                        <a:pt x="14" y="23"/>
                      </a:lnTo>
                      <a:lnTo>
                        <a:pt x="14" y="23"/>
                      </a:lnTo>
                      <a:lnTo>
                        <a:pt x="8" y="23"/>
                      </a:lnTo>
                      <a:lnTo>
                        <a:pt x="5" y="20"/>
                      </a:lnTo>
                      <a:lnTo>
                        <a:pt x="2" y="16"/>
                      </a:lnTo>
                      <a:lnTo>
                        <a:pt x="0" y="12"/>
                      </a:lnTo>
                      <a:lnTo>
                        <a:pt x="0" y="12"/>
                      </a:lnTo>
                      <a:lnTo>
                        <a:pt x="2" y="7"/>
                      </a:lnTo>
                      <a:lnTo>
                        <a:pt x="5" y="3"/>
                      </a:lnTo>
                      <a:lnTo>
                        <a:pt x="8" y="0"/>
                      </a:lnTo>
                      <a:lnTo>
                        <a:pt x="14" y="0"/>
                      </a:lnTo>
                      <a:lnTo>
                        <a:pt x="14" y="0"/>
                      </a:lnTo>
                      <a:lnTo>
                        <a:pt x="18" y="0"/>
                      </a:lnTo>
                      <a:lnTo>
                        <a:pt x="23" y="3"/>
                      </a:lnTo>
                      <a:lnTo>
                        <a:pt x="24" y="7"/>
                      </a:lnTo>
                      <a:lnTo>
                        <a:pt x="26" y="12"/>
                      </a:lnTo>
                      <a:lnTo>
                        <a:pt x="26" y="1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5" name="PA-任意多边形 183">
                  <a:extLst>
                    <a:ext uri="{FF2B5EF4-FFF2-40B4-BE49-F238E27FC236}">
                      <a16:creationId xmlns="" xmlns:a16="http://schemas.microsoft.com/office/drawing/2014/main" id="{73949974-C335-4232-88A2-E37921F77363}"/>
                    </a:ext>
                  </a:extLst>
                </p:cNvPr>
                <p:cNvSpPr/>
                <p:nvPr>
                  <p:custDataLst>
                    <p:tags r:id="rId77"/>
                  </p:custDataLst>
                </p:nvPr>
              </p:nvSpPr>
              <p:spPr bwMode="auto">
                <a:xfrm>
                  <a:off x="10166350" y="5918201"/>
                  <a:ext cx="212725" cy="277813"/>
                </a:xfrm>
                <a:custGeom>
                  <a:avLst/>
                  <a:gdLst>
                    <a:gd name="T0" fmla="*/ 0 w 134"/>
                    <a:gd name="T1" fmla="*/ 0 h 175"/>
                    <a:gd name="T2" fmla="*/ 134 w 134"/>
                    <a:gd name="T3" fmla="*/ 0 h 175"/>
                    <a:gd name="T4" fmla="*/ 134 w 134"/>
                    <a:gd name="T5" fmla="*/ 175 h 175"/>
                    <a:gd name="T6" fmla="*/ 0 w 134"/>
                    <a:gd name="T7" fmla="*/ 175 h 175"/>
                  </a:gdLst>
                  <a:ahLst/>
                  <a:cxnLst>
                    <a:cxn ang="0">
                      <a:pos x="T0" y="T1"/>
                    </a:cxn>
                    <a:cxn ang="0">
                      <a:pos x="T2" y="T3"/>
                    </a:cxn>
                    <a:cxn ang="0">
                      <a:pos x="T4" y="T5"/>
                    </a:cxn>
                    <a:cxn ang="0">
                      <a:pos x="T6" y="T7"/>
                    </a:cxn>
                  </a:cxnLst>
                  <a:rect l="0" t="0" r="r" b="b"/>
                  <a:pathLst>
                    <a:path w="134" h="175">
                      <a:moveTo>
                        <a:pt x="0" y="0"/>
                      </a:moveTo>
                      <a:lnTo>
                        <a:pt x="134" y="0"/>
                      </a:lnTo>
                      <a:lnTo>
                        <a:pt x="134" y="175"/>
                      </a:lnTo>
                      <a:lnTo>
                        <a:pt x="0" y="17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6" name="PA-Line 184">
                  <a:extLst>
                    <a:ext uri="{FF2B5EF4-FFF2-40B4-BE49-F238E27FC236}">
                      <a16:creationId xmlns="" xmlns:a16="http://schemas.microsoft.com/office/drawing/2014/main" id="{6D2F4C4A-F868-4888-8480-5D2C32C60307}"/>
                    </a:ext>
                  </a:extLst>
                </p:cNvPr>
                <p:cNvSpPr>
                  <a:spLocks noChangeShapeType="1"/>
                </p:cNvSpPr>
                <p:nvPr>
                  <p:custDataLst>
                    <p:tags r:id="rId78"/>
                  </p:custDataLst>
                </p:nvPr>
              </p:nvSpPr>
              <p:spPr bwMode="auto">
                <a:xfrm>
                  <a:off x="10298112" y="5411788"/>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7" name="PA-Line 185">
                  <a:extLst>
                    <a:ext uri="{FF2B5EF4-FFF2-40B4-BE49-F238E27FC236}">
                      <a16:creationId xmlns="" xmlns:a16="http://schemas.microsoft.com/office/drawing/2014/main" id="{31327F42-4445-4520-8D06-E01E52F43C0A}"/>
                    </a:ext>
                  </a:extLst>
                </p:cNvPr>
                <p:cNvSpPr>
                  <a:spLocks noChangeShapeType="1"/>
                </p:cNvSpPr>
                <p:nvPr>
                  <p:custDataLst>
                    <p:tags r:id="rId79"/>
                  </p:custDataLst>
                </p:nvPr>
              </p:nvSpPr>
              <p:spPr bwMode="auto">
                <a:xfrm>
                  <a:off x="10298112" y="5470526"/>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58" name="PA-Line 186">
                  <a:extLst>
                    <a:ext uri="{FF2B5EF4-FFF2-40B4-BE49-F238E27FC236}">
                      <a16:creationId xmlns="" xmlns:a16="http://schemas.microsoft.com/office/drawing/2014/main" id="{FDA5BFCD-89F7-44F3-8C6C-B79497FFC4C4}"/>
                    </a:ext>
                  </a:extLst>
                </p:cNvPr>
                <p:cNvSpPr>
                  <a:spLocks noChangeShapeType="1"/>
                </p:cNvSpPr>
                <p:nvPr>
                  <p:custDataLst>
                    <p:tags r:id="rId80"/>
                  </p:custDataLst>
                </p:nvPr>
              </p:nvSpPr>
              <p:spPr bwMode="auto">
                <a:xfrm>
                  <a:off x="10298112" y="5529263"/>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grpSp>
        <p:grpSp>
          <p:nvGrpSpPr>
            <p:cNvPr id="74" name="组合 73">
              <a:extLst>
                <a:ext uri="{FF2B5EF4-FFF2-40B4-BE49-F238E27FC236}">
                  <a16:creationId xmlns="" xmlns:a16="http://schemas.microsoft.com/office/drawing/2014/main" id="{62C20A4C-6B9D-4501-86C5-D30C67D1E6CA}"/>
                </a:ext>
              </a:extLst>
            </p:cNvPr>
            <p:cNvGrpSpPr/>
            <p:nvPr/>
          </p:nvGrpSpPr>
          <p:grpSpPr>
            <a:xfrm>
              <a:off x="5775007" y="3811799"/>
              <a:ext cx="862800" cy="862800"/>
              <a:chOff x="5775007" y="3811799"/>
              <a:chExt cx="862800" cy="862800"/>
            </a:xfrm>
          </p:grpSpPr>
          <p:sp>
            <p:nvSpPr>
              <p:cNvPr id="127" name="PA-椭圆 87">
                <a:extLst>
                  <a:ext uri="{FF2B5EF4-FFF2-40B4-BE49-F238E27FC236}">
                    <a16:creationId xmlns="" xmlns:a16="http://schemas.microsoft.com/office/drawing/2014/main" id="{CD5D1B6C-9318-446F-95B8-9B65BA2A7B5E}"/>
                  </a:ext>
                </a:extLst>
              </p:cNvPr>
              <p:cNvSpPr/>
              <p:nvPr>
                <p:custDataLst>
                  <p:tags r:id="rId51"/>
                </p:custDataLst>
              </p:nvPr>
            </p:nvSpPr>
            <p:spPr>
              <a:xfrm>
                <a:off x="5775007" y="3811799"/>
                <a:ext cx="862800" cy="862800"/>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nvGrpSpPr>
              <p:cNvPr id="128" name="Group 86">
                <a:extLst>
                  <a:ext uri="{FF2B5EF4-FFF2-40B4-BE49-F238E27FC236}">
                    <a16:creationId xmlns="" xmlns:a16="http://schemas.microsoft.com/office/drawing/2014/main" id="{DA263918-7CA1-4AF1-8A60-B66252230162}"/>
                  </a:ext>
                </a:extLst>
              </p:cNvPr>
              <p:cNvGrpSpPr/>
              <p:nvPr/>
            </p:nvGrpSpPr>
            <p:grpSpPr>
              <a:xfrm>
                <a:off x="5958498" y="4017308"/>
                <a:ext cx="495818" cy="451782"/>
                <a:chOff x="7245350" y="3721101"/>
                <a:chExt cx="965200" cy="879475"/>
              </a:xfrm>
            </p:grpSpPr>
            <p:sp>
              <p:nvSpPr>
                <p:cNvPr id="129" name="PA-Line 146">
                  <a:extLst>
                    <a:ext uri="{FF2B5EF4-FFF2-40B4-BE49-F238E27FC236}">
                      <a16:creationId xmlns="" xmlns:a16="http://schemas.microsoft.com/office/drawing/2014/main" id="{BA312AB9-28A8-4FAC-B8DC-F7F227E241D5}"/>
                    </a:ext>
                  </a:extLst>
                </p:cNvPr>
                <p:cNvSpPr>
                  <a:spLocks noChangeShapeType="1"/>
                </p:cNvSpPr>
                <p:nvPr>
                  <p:custDataLst>
                    <p:tags r:id="rId52"/>
                  </p:custDataLst>
                </p:nvPr>
              </p:nvSpPr>
              <p:spPr bwMode="auto">
                <a:xfrm>
                  <a:off x="7816850" y="4206876"/>
                  <a:ext cx="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0" name="PA-任意多边形 147">
                  <a:extLst>
                    <a:ext uri="{FF2B5EF4-FFF2-40B4-BE49-F238E27FC236}">
                      <a16:creationId xmlns="" xmlns:a16="http://schemas.microsoft.com/office/drawing/2014/main" id="{A3E878F5-5B9F-425A-87BB-5E1C4530CFD5}"/>
                    </a:ext>
                  </a:extLst>
                </p:cNvPr>
                <p:cNvSpPr/>
                <p:nvPr>
                  <p:custDataLst>
                    <p:tags r:id="rId53"/>
                  </p:custDataLst>
                </p:nvPr>
              </p:nvSpPr>
              <p:spPr bwMode="auto">
                <a:xfrm>
                  <a:off x="7332662" y="3721101"/>
                  <a:ext cx="598487" cy="598488"/>
                </a:xfrm>
                <a:custGeom>
                  <a:avLst/>
                  <a:gdLst>
                    <a:gd name="T0" fmla="*/ 322 w 377"/>
                    <a:gd name="T1" fmla="*/ 57 h 377"/>
                    <a:gd name="T2" fmla="*/ 292 w 377"/>
                    <a:gd name="T3" fmla="*/ 33 h 377"/>
                    <a:gd name="T4" fmla="*/ 259 w 377"/>
                    <a:gd name="T5" fmla="*/ 15 h 377"/>
                    <a:gd name="T6" fmla="*/ 225 w 377"/>
                    <a:gd name="T7" fmla="*/ 5 h 377"/>
                    <a:gd name="T8" fmla="*/ 188 w 377"/>
                    <a:gd name="T9" fmla="*/ 0 h 377"/>
                    <a:gd name="T10" fmla="*/ 169 w 377"/>
                    <a:gd name="T11" fmla="*/ 2 h 377"/>
                    <a:gd name="T12" fmla="*/ 133 w 377"/>
                    <a:gd name="T13" fmla="*/ 9 h 377"/>
                    <a:gd name="T14" fmla="*/ 99 w 377"/>
                    <a:gd name="T15" fmla="*/ 23 h 377"/>
                    <a:gd name="T16" fmla="*/ 68 w 377"/>
                    <a:gd name="T17" fmla="*/ 43 h 377"/>
                    <a:gd name="T18" fmla="*/ 55 w 377"/>
                    <a:gd name="T19" fmla="*/ 57 h 377"/>
                    <a:gd name="T20" fmla="*/ 31 w 377"/>
                    <a:gd name="T21" fmla="*/ 85 h 377"/>
                    <a:gd name="T22" fmla="*/ 13 w 377"/>
                    <a:gd name="T23" fmla="*/ 118 h 377"/>
                    <a:gd name="T24" fmla="*/ 3 w 377"/>
                    <a:gd name="T25" fmla="*/ 153 h 377"/>
                    <a:gd name="T26" fmla="*/ 0 w 377"/>
                    <a:gd name="T27" fmla="*/ 189 h 377"/>
                    <a:gd name="T28" fmla="*/ 1 w 377"/>
                    <a:gd name="T29" fmla="*/ 208 h 377"/>
                    <a:gd name="T30" fmla="*/ 9 w 377"/>
                    <a:gd name="T31" fmla="*/ 245 h 377"/>
                    <a:gd name="T32" fmla="*/ 22 w 377"/>
                    <a:gd name="T33" fmla="*/ 279 h 377"/>
                    <a:gd name="T34" fmla="*/ 43 w 377"/>
                    <a:gd name="T35" fmla="*/ 309 h 377"/>
                    <a:gd name="T36" fmla="*/ 68 w 377"/>
                    <a:gd name="T37" fmla="*/ 334 h 377"/>
                    <a:gd name="T38" fmla="*/ 98 w 377"/>
                    <a:gd name="T39" fmla="*/ 355 h 377"/>
                    <a:gd name="T40" fmla="*/ 132 w 377"/>
                    <a:gd name="T41" fmla="*/ 370 h 377"/>
                    <a:gd name="T42" fmla="*/ 169 w 377"/>
                    <a:gd name="T43" fmla="*/ 377 h 377"/>
                    <a:gd name="T44" fmla="*/ 188 w 377"/>
                    <a:gd name="T45" fmla="*/ 377 h 377"/>
                    <a:gd name="T46" fmla="*/ 225 w 377"/>
                    <a:gd name="T47" fmla="*/ 374 h 377"/>
                    <a:gd name="T48" fmla="*/ 261 w 377"/>
                    <a:gd name="T49" fmla="*/ 364 h 377"/>
                    <a:gd name="T50" fmla="*/ 292 w 377"/>
                    <a:gd name="T51" fmla="*/ 346 h 377"/>
                    <a:gd name="T52" fmla="*/ 322 w 377"/>
                    <a:gd name="T53" fmla="*/ 322 h 377"/>
                    <a:gd name="T54" fmla="*/ 334 w 377"/>
                    <a:gd name="T55" fmla="*/ 309 h 377"/>
                    <a:gd name="T56" fmla="*/ 354 w 377"/>
                    <a:gd name="T57" fmla="*/ 278 h 377"/>
                    <a:gd name="T58" fmla="*/ 368 w 377"/>
                    <a:gd name="T59" fmla="*/ 244 h 377"/>
                    <a:gd name="T60" fmla="*/ 375 w 377"/>
                    <a:gd name="T61" fmla="*/ 208 h 377"/>
                    <a:gd name="T62" fmla="*/ 377 w 377"/>
                    <a:gd name="T63" fmla="*/ 189 h 377"/>
                    <a:gd name="T64" fmla="*/ 372 w 377"/>
                    <a:gd name="T65" fmla="*/ 152 h 377"/>
                    <a:gd name="T66" fmla="*/ 362 w 377"/>
                    <a:gd name="T67" fmla="*/ 118 h 377"/>
                    <a:gd name="T68" fmla="*/ 345 w 377"/>
                    <a:gd name="T69" fmla="*/ 85 h 377"/>
                    <a:gd name="T70" fmla="*/ 322 w 377"/>
                    <a:gd name="T71" fmla="*/ 5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7" h="377">
                      <a:moveTo>
                        <a:pt x="322" y="57"/>
                      </a:moveTo>
                      <a:lnTo>
                        <a:pt x="322" y="57"/>
                      </a:lnTo>
                      <a:lnTo>
                        <a:pt x="307" y="43"/>
                      </a:lnTo>
                      <a:lnTo>
                        <a:pt x="292" y="33"/>
                      </a:lnTo>
                      <a:lnTo>
                        <a:pt x="277" y="23"/>
                      </a:lnTo>
                      <a:lnTo>
                        <a:pt x="259" y="15"/>
                      </a:lnTo>
                      <a:lnTo>
                        <a:pt x="243" y="9"/>
                      </a:lnTo>
                      <a:lnTo>
                        <a:pt x="225" y="5"/>
                      </a:lnTo>
                      <a:lnTo>
                        <a:pt x="206" y="2"/>
                      </a:lnTo>
                      <a:lnTo>
                        <a:pt x="188" y="0"/>
                      </a:lnTo>
                      <a:lnTo>
                        <a:pt x="188" y="0"/>
                      </a:lnTo>
                      <a:lnTo>
                        <a:pt x="169" y="2"/>
                      </a:lnTo>
                      <a:lnTo>
                        <a:pt x="151" y="5"/>
                      </a:lnTo>
                      <a:lnTo>
                        <a:pt x="133" y="9"/>
                      </a:lnTo>
                      <a:lnTo>
                        <a:pt x="116" y="15"/>
                      </a:lnTo>
                      <a:lnTo>
                        <a:pt x="99" y="23"/>
                      </a:lnTo>
                      <a:lnTo>
                        <a:pt x="83" y="33"/>
                      </a:lnTo>
                      <a:lnTo>
                        <a:pt x="68" y="43"/>
                      </a:lnTo>
                      <a:lnTo>
                        <a:pt x="55" y="57"/>
                      </a:lnTo>
                      <a:lnTo>
                        <a:pt x="55" y="57"/>
                      </a:lnTo>
                      <a:lnTo>
                        <a:pt x="41" y="70"/>
                      </a:lnTo>
                      <a:lnTo>
                        <a:pt x="31" y="85"/>
                      </a:lnTo>
                      <a:lnTo>
                        <a:pt x="22" y="101"/>
                      </a:lnTo>
                      <a:lnTo>
                        <a:pt x="13" y="118"/>
                      </a:lnTo>
                      <a:lnTo>
                        <a:pt x="7" y="135"/>
                      </a:lnTo>
                      <a:lnTo>
                        <a:pt x="3" y="153"/>
                      </a:lnTo>
                      <a:lnTo>
                        <a:pt x="0" y="171"/>
                      </a:lnTo>
                      <a:lnTo>
                        <a:pt x="0" y="189"/>
                      </a:lnTo>
                      <a:lnTo>
                        <a:pt x="0" y="189"/>
                      </a:lnTo>
                      <a:lnTo>
                        <a:pt x="1" y="208"/>
                      </a:lnTo>
                      <a:lnTo>
                        <a:pt x="3" y="227"/>
                      </a:lnTo>
                      <a:lnTo>
                        <a:pt x="9" y="245"/>
                      </a:lnTo>
                      <a:lnTo>
                        <a:pt x="15" y="263"/>
                      </a:lnTo>
                      <a:lnTo>
                        <a:pt x="22" y="279"/>
                      </a:lnTo>
                      <a:lnTo>
                        <a:pt x="33" y="294"/>
                      </a:lnTo>
                      <a:lnTo>
                        <a:pt x="43" y="309"/>
                      </a:lnTo>
                      <a:lnTo>
                        <a:pt x="55" y="322"/>
                      </a:lnTo>
                      <a:lnTo>
                        <a:pt x="68" y="334"/>
                      </a:lnTo>
                      <a:lnTo>
                        <a:pt x="83" y="346"/>
                      </a:lnTo>
                      <a:lnTo>
                        <a:pt x="98" y="355"/>
                      </a:lnTo>
                      <a:lnTo>
                        <a:pt x="116" y="362"/>
                      </a:lnTo>
                      <a:lnTo>
                        <a:pt x="132" y="370"/>
                      </a:lnTo>
                      <a:lnTo>
                        <a:pt x="150" y="374"/>
                      </a:lnTo>
                      <a:lnTo>
                        <a:pt x="169" y="377"/>
                      </a:lnTo>
                      <a:lnTo>
                        <a:pt x="188" y="377"/>
                      </a:lnTo>
                      <a:lnTo>
                        <a:pt x="188" y="377"/>
                      </a:lnTo>
                      <a:lnTo>
                        <a:pt x="208" y="377"/>
                      </a:lnTo>
                      <a:lnTo>
                        <a:pt x="225" y="374"/>
                      </a:lnTo>
                      <a:lnTo>
                        <a:pt x="243" y="370"/>
                      </a:lnTo>
                      <a:lnTo>
                        <a:pt x="261" y="364"/>
                      </a:lnTo>
                      <a:lnTo>
                        <a:pt x="277" y="355"/>
                      </a:lnTo>
                      <a:lnTo>
                        <a:pt x="292" y="346"/>
                      </a:lnTo>
                      <a:lnTo>
                        <a:pt x="308" y="334"/>
                      </a:lnTo>
                      <a:lnTo>
                        <a:pt x="322" y="322"/>
                      </a:lnTo>
                      <a:lnTo>
                        <a:pt x="322" y="322"/>
                      </a:lnTo>
                      <a:lnTo>
                        <a:pt x="334" y="309"/>
                      </a:lnTo>
                      <a:lnTo>
                        <a:pt x="345" y="294"/>
                      </a:lnTo>
                      <a:lnTo>
                        <a:pt x="354" y="278"/>
                      </a:lnTo>
                      <a:lnTo>
                        <a:pt x="362" y="261"/>
                      </a:lnTo>
                      <a:lnTo>
                        <a:pt x="368" y="244"/>
                      </a:lnTo>
                      <a:lnTo>
                        <a:pt x="372" y="226"/>
                      </a:lnTo>
                      <a:lnTo>
                        <a:pt x="375" y="208"/>
                      </a:lnTo>
                      <a:lnTo>
                        <a:pt x="377" y="189"/>
                      </a:lnTo>
                      <a:lnTo>
                        <a:pt x="377" y="189"/>
                      </a:lnTo>
                      <a:lnTo>
                        <a:pt x="375" y="171"/>
                      </a:lnTo>
                      <a:lnTo>
                        <a:pt x="372" y="152"/>
                      </a:lnTo>
                      <a:lnTo>
                        <a:pt x="368" y="134"/>
                      </a:lnTo>
                      <a:lnTo>
                        <a:pt x="362" y="118"/>
                      </a:lnTo>
                      <a:lnTo>
                        <a:pt x="354" y="101"/>
                      </a:lnTo>
                      <a:lnTo>
                        <a:pt x="345" y="85"/>
                      </a:lnTo>
                      <a:lnTo>
                        <a:pt x="334" y="70"/>
                      </a:lnTo>
                      <a:lnTo>
                        <a:pt x="322" y="57"/>
                      </a:lnTo>
                      <a:lnTo>
                        <a:pt x="322" y="57"/>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1" name="PA-任意多边形 148">
                  <a:extLst>
                    <a:ext uri="{FF2B5EF4-FFF2-40B4-BE49-F238E27FC236}">
                      <a16:creationId xmlns="" xmlns:a16="http://schemas.microsoft.com/office/drawing/2014/main" id="{BBDFA5A1-6EBA-44F7-82DD-E069CE20E299}"/>
                    </a:ext>
                  </a:extLst>
                </p:cNvPr>
                <p:cNvSpPr/>
                <p:nvPr>
                  <p:custDataLst>
                    <p:tags r:id="rId54"/>
                  </p:custDataLst>
                </p:nvPr>
              </p:nvSpPr>
              <p:spPr bwMode="auto">
                <a:xfrm>
                  <a:off x="7388225" y="3778251"/>
                  <a:ext cx="485775" cy="487363"/>
                </a:xfrm>
                <a:custGeom>
                  <a:avLst/>
                  <a:gdLst>
                    <a:gd name="T0" fmla="*/ 261 w 306"/>
                    <a:gd name="T1" fmla="*/ 261 h 307"/>
                    <a:gd name="T2" fmla="*/ 238 w 306"/>
                    <a:gd name="T3" fmla="*/ 280 h 307"/>
                    <a:gd name="T4" fmla="*/ 211 w 306"/>
                    <a:gd name="T5" fmla="*/ 295 h 307"/>
                    <a:gd name="T6" fmla="*/ 183 w 306"/>
                    <a:gd name="T7" fmla="*/ 304 h 307"/>
                    <a:gd name="T8" fmla="*/ 153 w 306"/>
                    <a:gd name="T9" fmla="*/ 307 h 307"/>
                    <a:gd name="T10" fmla="*/ 137 w 306"/>
                    <a:gd name="T11" fmla="*/ 306 h 307"/>
                    <a:gd name="T12" fmla="*/ 107 w 306"/>
                    <a:gd name="T13" fmla="*/ 300 h 307"/>
                    <a:gd name="T14" fmla="*/ 81 w 306"/>
                    <a:gd name="T15" fmla="*/ 288 h 307"/>
                    <a:gd name="T16" fmla="*/ 55 w 306"/>
                    <a:gd name="T17" fmla="*/ 271 h 307"/>
                    <a:gd name="T18" fmla="*/ 35 w 306"/>
                    <a:gd name="T19" fmla="*/ 251 h 307"/>
                    <a:gd name="T20" fmla="*/ 18 w 306"/>
                    <a:gd name="T21" fmla="*/ 227 h 307"/>
                    <a:gd name="T22" fmla="*/ 6 w 306"/>
                    <a:gd name="T23" fmla="*/ 199 h 307"/>
                    <a:gd name="T24" fmla="*/ 0 w 306"/>
                    <a:gd name="T25" fmla="*/ 169 h 307"/>
                    <a:gd name="T26" fmla="*/ 0 w 306"/>
                    <a:gd name="T27" fmla="*/ 153 h 307"/>
                    <a:gd name="T28" fmla="*/ 3 w 306"/>
                    <a:gd name="T29" fmla="*/ 123 h 307"/>
                    <a:gd name="T30" fmla="*/ 11 w 306"/>
                    <a:gd name="T31" fmla="*/ 95 h 307"/>
                    <a:gd name="T32" fmla="*/ 26 w 306"/>
                    <a:gd name="T33" fmla="*/ 68 h 307"/>
                    <a:gd name="T34" fmla="*/ 45 w 306"/>
                    <a:gd name="T35" fmla="*/ 45 h 307"/>
                    <a:gd name="T36" fmla="*/ 55 w 306"/>
                    <a:gd name="T37" fmla="*/ 36 h 307"/>
                    <a:gd name="T38" fmla="*/ 81 w 306"/>
                    <a:gd name="T39" fmla="*/ 18 h 307"/>
                    <a:gd name="T40" fmla="*/ 109 w 306"/>
                    <a:gd name="T41" fmla="*/ 7 h 307"/>
                    <a:gd name="T42" fmla="*/ 138 w 306"/>
                    <a:gd name="T43" fmla="*/ 2 h 307"/>
                    <a:gd name="T44" fmla="*/ 153 w 306"/>
                    <a:gd name="T45" fmla="*/ 0 h 307"/>
                    <a:gd name="T46" fmla="*/ 183 w 306"/>
                    <a:gd name="T47" fmla="*/ 3 h 307"/>
                    <a:gd name="T48" fmla="*/ 211 w 306"/>
                    <a:gd name="T49" fmla="*/ 12 h 307"/>
                    <a:gd name="T50" fmla="*/ 238 w 306"/>
                    <a:gd name="T51" fmla="*/ 25 h 307"/>
                    <a:gd name="T52" fmla="*/ 261 w 306"/>
                    <a:gd name="T53" fmla="*/ 45 h 307"/>
                    <a:gd name="T54" fmla="*/ 272 w 306"/>
                    <a:gd name="T55" fmla="*/ 56 h 307"/>
                    <a:gd name="T56" fmla="*/ 288 w 306"/>
                    <a:gd name="T57" fmla="*/ 82 h 307"/>
                    <a:gd name="T58" fmla="*/ 300 w 306"/>
                    <a:gd name="T59" fmla="*/ 108 h 307"/>
                    <a:gd name="T60" fmla="*/ 306 w 306"/>
                    <a:gd name="T61" fmla="*/ 138 h 307"/>
                    <a:gd name="T62" fmla="*/ 306 w 306"/>
                    <a:gd name="T63" fmla="*/ 153 h 307"/>
                    <a:gd name="T64" fmla="*/ 303 w 306"/>
                    <a:gd name="T65" fmla="*/ 184 h 307"/>
                    <a:gd name="T66" fmla="*/ 294 w 306"/>
                    <a:gd name="T67" fmla="*/ 212 h 307"/>
                    <a:gd name="T68" fmla="*/ 281 w 306"/>
                    <a:gd name="T69" fmla="*/ 237 h 307"/>
                    <a:gd name="T70" fmla="*/ 261 w 306"/>
                    <a:gd name="T71" fmla="*/ 26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307">
                      <a:moveTo>
                        <a:pt x="261" y="261"/>
                      </a:moveTo>
                      <a:lnTo>
                        <a:pt x="261" y="261"/>
                      </a:lnTo>
                      <a:lnTo>
                        <a:pt x="250" y="271"/>
                      </a:lnTo>
                      <a:lnTo>
                        <a:pt x="238" y="280"/>
                      </a:lnTo>
                      <a:lnTo>
                        <a:pt x="226" y="288"/>
                      </a:lnTo>
                      <a:lnTo>
                        <a:pt x="211" y="295"/>
                      </a:lnTo>
                      <a:lnTo>
                        <a:pt x="198" y="300"/>
                      </a:lnTo>
                      <a:lnTo>
                        <a:pt x="183" y="304"/>
                      </a:lnTo>
                      <a:lnTo>
                        <a:pt x="168" y="306"/>
                      </a:lnTo>
                      <a:lnTo>
                        <a:pt x="153" y="307"/>
                      </a:lnTo>
                      <a:lnTo>
                        <a:pt x="153" y="307"/>
                      </a:lnTo>
                      <a:lnTo>
                        <a:pt x="137" y="306"/>
                      </a:lnTo>
                      <a:lnTo>
                        <a:pt x="122" y="304"/>
                      </a:lnTo>
                      <a:lnTo>
                        <a:pt x="107" y="300"/>
                      </a:lnTo>
                      <a:lnTo>
                        <a:pt x="94" y="295"/>
                      </a:lnTo>
                      <a:lnTo>
                        <a:pt x="81" y="288"/>
                      </a:lnTo>
                      <a:lnTo>
                        <a:pt x="67" y="280"/>
                      </a:lnTo>
                      <a:lnTo>
                        <a:pt x="55" y="271"/>
                      </a:lnTo>
                      <a:lnTo>
                        <a:pt x="45" y="261"/>
                      </a:lnTo>
                      <a:lnTo>
                        <a:pt x="35" y="251"/>
                      </a:lnTo>
                      <a:lnTo>
                        <a:pt x="26" y="239"/>
                      </a:lnTo>
                      <a:lnTo>
                        <a:pt x="18" y="227"/>
                      </a:lnTo>
                      <a:lnTo>
                        <a:pt x="12" y="214"/>
                      </a:lnTo>
                      <a:lnTo>
                        <a:pt x="6" y="199"/>
                      </a:lnTo>
                      <a:lnTo>
                        <a:pt x="3" y="184"/>
                      </a:lnTo>
                      <a:lnTo>
                        <a:pt x="0" y="169"/>
                      </a:lnTo>
                      <a:lnTo>
                        <a:pt x="0" y="153"/>
                      </a:lnTo>
                      <a:lnTo>
                        <a:pt x="0" y="153"/>
                      </a:lnTo>
                      <a:lnTo>
                        <a:pt x="0" y="138"/>
                      </a:lnTo>
                      <a:lnTo>
                        <a:pt x="3" y="123"/>
                      </a:lnTo>
                      <a:lnTo>
                        <a:pt x="6" y="108"/>
                      </a:lnTo>
                      <a:lnTo>
                        <a:pt x="11" y="95"/>
                      </a:lnTo>
                      <a:lnTo>
                        <a:pt x="18" y="82"/>
                      </a:lnTo>
                      <a:lnTo>
                        <a:pt x="26" y="68"/>
                      </a:lnTo>
                      <a:lnTo>
                        <a:pt x="35" y="56"/>
                      </a:lnTo>
                      <a:lnTo>
                        <a:pt x="45" y="45"/>
                      </a:lnTo>
                      <a:lnTo>
                        <a:pt x="45" y="45"/>
                      </a:lnTo>
                      <a:lnTo>
                        <a:pt x="55" y="36"/>
                      </a:lnTo>
                      <a:lnTo>
                        <a:pt x="69" y="25"/>
                      </a:lnTo>
                      <a:lnTo>
                        <a:pt x="81" y="18"/>
                      </a:lnTo>
                      <a:lnTo>
                        <a:pt x="94" y="12"/>
                      </a:lnTo>
                      <a:lnTo>
                        <a:pt x="109" y="7"/>
                      </a:lnTo>
                      <a:lnTo>
                        <a:pt x="124" y="3"/>
                      </a:lnTo>
                      <a:lnTo>
                        <a:pt x="138" y="2"/>
                      </a:lnTo>
                      <a:lnTo>
                        <a:pt x="153" y="0"/>
                      </a:lnTo>
                      <a:lnTo>
                        <a:pt x="153" y="0"/>
                      </a:lnTo>
                      <a:lnTo>
                        <a:pt x="168" y="2"/>
                      </a:lnTo>
                      <a:lnTo>
                        <a:pt x="183" y="3"/>
                      </a:lnTo>
                      <a:lnTo>
                        <a:pt x="198" y="6"/>
                      </a:lnTo>
                      <a:lnTo>
                        <a:pt x="211" y="12"/>
                      </a:lnTo>
                      <a:lnTo>
                        <a:pt x="224" y="18"/>
                      </a:lnTo>
                      <a:lnTo>
                        <a:pt x="238" y="25"/>
                      </a:lnTo>
                      <a:lnTo>
                        <a:pt x="250" y="34"/>
                      </a:lnTo>
                      <a:lnTo>
                        <a:pt x="261" y="45"/>
                      </a:lnTo>
                      <a:lnTo>
                        <a:pt x="261" y="45"/>
                      </a:lnTo>
                      <a:lnTo>
                        <a:pt x="272" y="56"/>
                      </a:lnTo>
                      <a:lnTo>
                        <a:pt x="281" y="68"/>
                      </a:lnTo>
                      <a:lnTo>
                        <a:pt x="288" y="82"/>
                      </a:lnTo>
                      <a:lnTo>
                        <a:pt x="294" y="95"/>
                      </a:lnTo>
                      <a:lnTo>
                        <a:pt x="300" y="108"/>
                      </a:lnTo>
                      <a:lnTo>
                        <a:pt x="303" y="123"/>
                      </a:lnTo>
                      <a:lnTo>
                        <a:pt x="306" y="138"/>
                      </a:lnTo>
                      <a:lnTo>
                        <a:pt x="306" y="153"/>
                      </a:lnTo>
                      <a:lnTo>
                        <a:pt x="306" y="153"/>
                      </a:lnTo>
                      <a:lnTo>
                        <a:pt x="306" y="169"/>
                      </a:lnTo>
                      <a:lnTo>
                        <a:pt x="303" y="184"/>
                      </a:lnTo>
                      <a:lnTo>
                        <a:pt x="300" y="197"/>
                      </a:lnTo>
                      <a:lnTo>
                        <a:pt x="294" y="212"/>
                      </a:lnTo>
                      <a:lnTo>
                        <a:pt x="288" y="225"/>
                      </a:lnTo>
                      <a:lnTo>
                        <a:pt x="281" y="237"/>
                      </a:lnTo>
                      <a:lnTo>
                        <a:pt x="272" y="251"/>
                      </a:lnTo>
                      <a:lnTo>
                        <a:pt x="261" y="261"/>
                      </a:lnTo>
                      <a:lnTo>
                        <a:pt x="261" y="261"/>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2" name="PA-任意多边形 149">
                  <a:extLst>
                    <a:ext uri="{FF2B5EF4-FFF2-40B4-BE49-F238E27FC236}">
                      <a16:creationId xmlns="" xmlns:a16="http://schemas.microsoft.com/office/drawing/2014/main" id="{4958DE24-4742-404B-BA83-4F33330E0AE3}"/>
                    </a:ext>
                  </a:extLst>
                </p:cNvPr>
                <p:cNvSpPr/>
                <p:nvPr>
                  <p:custDataLst>
                    <p:tags r:id="rId55"/>
                  </p:custDataLst>
                </p:nvPr>
              </p:nvSpPr>
              <p:spPr bwMode="auto">
                <a:xfrm>
                  <a:off x="7815262" y="4203701"/>
                  <a:ext cx="88900" cy="92075"/>
                </a:xfrm>
                <a:custGeom>
                  <a:avLst/>
                  <a:gdLst>
                    <a:gd name="T0" fmla="*/ 56 w 56"/>
                    <a:gd name="T1" fmla="*/ 24 h 58"/>
                    <a:gd name="T2" fmla="*/ 56 w 56"/>
                    <a:gd name="T3" fmla="*/ 24 h 58"/>
                    <a:gd name="T4" fmla="*/ 33 w 56"/>
                    <a:gd name="T5" fmla="*/ 0 h 58"/>
                    <a:gd name="T6" fmla="*/ 33 w 56"/>
                    <a:gd name="T7" fmla="*/ 0 h 58"/>
                    <a:gd name="T8" fmla="*/ 18 w 56"/>
                    <a:gd name="T9" fmla="*/ 18 h 58"/>
                    <a:gd name="T10" fmla="*/ 18 w 56"/>
                    <a:gd name="T11" fmla="*/ 18 h 58"/>
                    <a:gd name="T12" fmla="*/ 0 w 56"/>
                    <a:gd name="T13" fmla="*/ 35 h 58"/>
                    <a:gd name="T14" fmla="*/ 0 w 56"/>
                    <a:gd name="T15" fmla="*/ 35 h 58"/>
                    <a:gd name="T16" fmla="*/ 24 w 5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8">
                      <a:moveTo>
                        <a:pt x="56" y="24"/>
                      </a:moveTo>
                      <a:lnTo>
                        <a:pt x="56" y="24"/>
                      </a:lnTo>
                      <a:lnTo>
                        <a:pt x="33" y="0"/>
                      </a:lnTo>
                      <a:lnTo>
                        <a:pt x="33" y="0"/>
                      </a:lnTo>
                      <a:lnTo>
                        <a:pt x="18" y="18"/>
                      </a:lnTo>
                      <a:lnTo>
                        <a:pt x="18" y="18"/>
                      </a:lnTo>
                      <a:lnTo>
                        <a:pt x="0" y="35"/>
                      </a:lnTo>
                      <a:lnTo>
                        <a:pt x="0" y="35"/>
                      </a:lnTo>
                      <a:lnTo>
                        <a:pt x="24" y="58"/>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3" name="PA-任意多边形 150">
                  <a:extLst>
                    <a:ext uri="{FF2B5EF4-FFF2-40B4-BE49-F238E27FC236}">
                      <a16:creationId xmlns="" xmlns:a16="http://schemas.microsoft.com/office/drawing/2014/main" id="{106361E4-1048-42AB-B603-FE413E629100}"/>
                    </a:ext>
                  </a:extLst>
                </p:cNvPr>
                <p:cNvSpPr/>
                <p:nvPr>
                  <p:custDataLst>
                    <p:tags r:id="rId56"/>
                  </p:custDataLst>
                </p:nvPr>
              </p:nvSpPr>
              <p:spPr bwMode="auto">
                <a:xfrm>
                  <a:off x="7834312" y="4222751"/>
                  <a:ext cx="355600" cy="355600"/>
                </a:xfrm>
                <a:custGeom>
                  <a:avLst/>
                  <a:gdLst>
                    <a:gd name="T0" fmla="*/ 224 w 224"/>
                    <a:gd name="T1" fmla="*/ 171 h 224"/>
                    <a:gd name="T2" fmla="*/ 169 w 224"/>
                    <a:gd name="T3" fmla="*/ 224 h 224"/>
                    <a:gd name="T4" fmla="*/ 0 w 224"/>
                    <a:gd name="T5" fmla="*/ 55 h 224"/>
                    <a:gd name="T6" fmla="*/ 53 w 224"/>
                    <a:gd name="T7" fmla="*/ 0 h 224"/>
                    <a:gd name="T8" fmla="*/ 224 w 224"/>
                    <a:gd name="T9" fmla="*/ 171 h 224"/>
                  </a:gdLst>
                  <a:ahLst/>
                  <a:cxnLst>
                    <a:cxn ang="0">
                      <a:pos x="T0" y="T1"/>
                    </a:cxn>
                    <a:cxn ang="0">
                      <a:pos x="T2" y="T3"/>
                    </a:cxn>
                    <a:cxn ang="0">
                      <a:pos x="T4" y="T5"/>
                    </a:cxn>
                    <a:cxn ang="0">
                      <a:pos x="T6" y="T7"/>
                    </a:cxn>
                    <a:cxn ang="0">
                      <a:pos x="T8" y="T9"/>
                    </a:cxn>
                  </a:cxnLst>
                  <a:rect l="0" t="0" r="r" b="b"/>
                  <a:pathLst>
                    <a:path w="224" h="224">
                      <a:moveTo>
                        <a:pt x="224" y="171"/>
                      </a:moveTo>
                      <a:lnTo>
                        <a:pt x="169" y="224"/>
                      </a:lnTo>
                      <a:lnTo>
                        <a:pt x="0" y="55"/>
                      </a:lnTo>
                      <a:lnTo>
                        <a:pt x="53" y="0"/>
                      </a:lnTo>
                      <a:lnTo>
                        <a:pt x="224" y="171"/>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4" name="PA-任意多边形 151">
                  <a:extLst>
                    <a:ext uri="{FF2B5EF4-FFF2-40B4-BE49-F238E27FC236}">
                      <a16:creationId xmlns="" xmlns:a16="http://schemas.microsoft.com/office/drawing/2014/main" id="{A50C1B19-47AE-4AD2-9073-B3BD1E487351}"/>
                    </a:ext>
                  </a:extLst>
                </p:cNvPr>
                <p:cNvSpPr/>
                <p:nvPr>
                  <p:custDataLst>
                    <p:tags r:id="rId57"/>
                  </p:custDataLst>
                </p:nvPr>
              </p:nvSpPr>
              <p:spPr bwMode="auto">
                <a:xfrm>
                  <a:off x="7834312" y="4222751"/>
                  <a:ext cx="117475" cy="117475"/>
                </a:xfrm>
                <a:custGeom>
                  <a:avLst/>
                  <a:gdLst>
                    <a:gd name="T0" fmla="*/ 74 w 74"/>
                    <a:gd name="T1" fmla="*/ 20 h 74"/>
                    <a:gd name="T2" fmla="*/ 19 w 74"/>
                    <a:gd name="T3" fmla="*/ 74 h 74"/>
                    <a:gd name="T4" fmla="*/ 0 w 74"/>
                    <a:gd name="T5" fmla="*/ 55 h 74"/>
                    <a:gd name="T6" fmla="*/ 53 w 74"/>
                    <a:gd name="T7" fmla="*/ 0 h 74"/>
                    <a:gd name="T8" fmla="*/ 74 w 74"/>
                    <a:gd name="T9" fmla="*/ 20 h 74"/>
                  </a:gdLst>
                  <a:ahLst/>
                  <a:cxnLst>
                    <a:cxn ang="0">
                      <a:pos x="T0" y="T1"/>
                    </a:cxn>
                    <a:cxn ang="0">
                      <a:pos x="T2" y="T3"/>
                    </a:cxn>
                    <a:cxn ang="0">
                      <a:pos x="T4" y="T5"/>
                    </a:cxn>
                    <a:cxn ang="0">
                      <a:pos x="T6" y="T7"/>
                    </a:cxn>
                    <a:cxn ang="0">
                      <a:pos x="T8" y="T9"/>
                    </a:cxn>
                  </a:cxnLst>
                  <a:rect l="0" t="0" r="r" b="b"/>
                  <a:pathLst>
                    <a:path w="74" h="74">
                      <a:moveTo>
                        <a:pt x="74" y="20"/>
                      </a:moveTo>
                      <a:lnTo>
                        <a:pt x="19" y="74"/>
                      </a:lnTo>
                      <a:lnTo>
                        <a:pt x="0" y="55"/>
                      </a:lnTo>
                      <a:lnTo>
                        <a:pt x="53" y="0"/>
                      </a:lnTo>
                      <a:lnTo>
                        <a:pt x="74" y="2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5" name="PA-任意多边形 152">
                  <a:extLst>
                    <a:ext uri="{FF2B5EF4-FFF2-40B4-BE49-F238E27FC236}">
                      <a16:creationId xmlns="" xmlns:a16="http://schemas.microsoft.com/office/drawing/2014/main" id="{23EF8190-FD4F-43F0-A425-20B3CE1F00C0}"/>
                    </a:ext>
                  </a:extLst>
                </p:cNvPr>
                <p:cNvSpPr/>
                <p:nvPr>
                  <p:custDataLst>
                    <p:tags r:id="rId58"/>
                  </p:custDataLst>
                </p:nvPr>
              </p:nvSpPr>
              <p:spPr bwMode="auto">
                <a:xfrm>
                  <a:off x="8102600" y="4494213"/>
                  <a:ext cx="107950" cy="106363"/>
                </a:xfrm>
                <a:custGeom>
                  <a:avLst/>
                  <a:gdLst>
                    <a:gd name="T0" fmla="*/ 68 w 68"/>
                    <a:gd name="T1" fmla="*/ 12 h 67"/>
                    <a:gd name="T2" fmla="*/ 68 w 68"/>
                    <a:gd name="T3" fmla="*/ 12 h 67"/>
                    <a:gd name="T4" fmla="*/ 67 w 68"/>
                    <a:gd name="T5" fmla="*/ 24 h 67"/>
                    <a:gd name="T6" fmla="*/ 64 w 68"/>
                    <a:gd name="T7" fmla="*/ 34 h 67"/>
                    <a:gd name="T8" fmla="*/ 58 w 68"/>
                    <a:gd name="T9" fmla="*/ 43 h 67"/>
                    <a:gd name="T10" fmla="*/ 52 w 68"/>
                    <a:gd name="T11" fmla="*/ 50 h 67"/>
                    <a:gd name="T12" fmla="*/ 43 w 68"/>
                    <a:gd name="T13" fmla="*/ 58 h 67"/>
                    <a:gd name="T14" fmla="*/ 34 w 68"/>
                    <a:gd name="T15" fmla="*/ 62 h 67"/>
                    <a:gd name="T16" fmla="*/ 24 w 68"/>
                    <a:gd name="T17" fmla="*/ 65 h 67"/>
                    <a:gd name="T18" fmla="*/ 13 w 68"/>
                    <a:gd name="T19" fmla="*/ 67 h 67"/>
                    <a:gd name="T20" fmla="*/ 13 w 68"/>
                    <a:gd name="T21" fmla="*/ 67 h 67"/>
                    <a:gd name="T22" fmla="*/ 0 w 68"/>
                    <a:gd name="T23" fmla="*/ 53 h 67"/>
                    <a:gd name="T24" fmla="*/ 0 w 68"/>
                    <a:gd name="T25" fmla="*/ 53 h 67"/>
                    <a:gd name="T26" fmla="*/ 55 w 68"/>
                    <a:gd name="T27" fmla="*/ 0 h 67"/>
                    <a:gd name="T28" fmla="*/ 55 w 68"/>
                    <a:gd name="T29" fmla="*/ 0 h 67"/>
                    <a:gd name="T30" fmla="*/ 68 w 68"/>
                    <a:gd name="T31" fmla="*/ 12 h 67"/>
                    <a:gd name="T32" fmla="*/ 68 w 68"/>
                    <a:gd name="T33"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67">
                      <a:moveTo>
                        <a:pt x="68" y="12"/>
                      </a:moveTo>
                      <a:lnTo>
                        <a:pt x="68" y="12"/>
                      </a:lnTo>
                      <a:lnTo>
                        <a:pt x="67" y="24"/>
                      </a:lnTo>
                      <a:lnTo>
                        <a:pt x="64" y="34"/>
                      </a:lnTo>
                      <a:lnTo>
                        <a:pt x="58" y="43"/>
                      </a:lnTo>
                      <a:lnTo>
                        <a:pt x="52" y="50"/>
                      </a:lnTo>
                      <a:lnTo>
                        <a:pt x="43" y="58"/>
                      </a:lnTo>
                      <a:lnTo>
                        <a:pt x="34" y="62"/>
                      </a:lnTo>
                      <a:lnTo>
                        <a:pt x="24" y="65"/>
                      </a:lnTo>
                      <a:lnTo>
                        <a:pt x="13" y="67"/>
                      </a:lnTo>
                      <a:lnTo>
                        <a:pt x="13" y="67"/>
                      </a:lnTo>
                      <a:lnTo>
                        <a:pt x="0" y="53"/>
                      </a:lnTo>
                      <a:lnTo>
                        <a:pt x="0" y="53"/>
                      </a:lnTo>
                      <a:lnTo>
                        <a:pt x="55" y="0"/>
                      </a:lnTo>
                      <a:lnTo>
                        <a:pt x="55" y="0"/>
                      </a:lnTo>
                      <a:lnTo>
                        <a:pt x="68" y="12"/>
                      </a:lnTo>
                      <a:lnTo>
                        <a:pt x="68" y="1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6" name="PA-任意多边形 153">
                  <a:extLst>
                    <a:ext uri="{FF2B5EF4-FFF2-40B4-BE49-F238E27FC236}">
                      <a16:creationId xmlns="" xmlns:a16="http://schemas.microsoft.com/office/drawing/2014/main" id="{EB721B49-F76B-46FF-AC4E-1F6472266AD6}"/>
                    </a:ext>
                  </a:extLst>
                </p:cNvPr>
                <p:cNvSpPr/>
                <p:nvPr>
                  <p:custDataLst>
                    <p:tags r:id="rId59"/>
                  </p:custDataLst>
                </p:nvPr>
              </p:nvSpPr>
              <p:spPr bwMode="auto">
                <a:xfrm>
                  <a:off x="7259637" y="3871913"/>
                  <a:ext cx="927100" cy="485775"/>
                </a:xfrm>
                <a:custGeom>
                  <a:avLst/>
                  <a:gdLst>
                    <a:gd name="T0" fmla="*/ 0 w 584"/>
                    <a:gd name="T1" fmla="*/ 252 h 306"/>
                    <a:gd name="T2" fmla="*/ 86 w 584"/>
                    <a:gd name="T3" fmla="*/ 306 h 306"/>
                    <a:gd name="T4" fmla="*/ 234 w 584"/>
                    <a:gd name="T5" fmla="*/ 95 h 306"/>
                    <a:gd name="T6" fmla="*/ 477 w 584"/>
                    <a:gd name="T7" fmla="*/ 125 h 306"/>
                    <a:gd name="T8" fmla="*/ 584 w 584"/>
                    <a:gd name="T9" fmla="*/ 0 h 306"/>
                  </a:gdLst>
                  <a:ahLst/>
                  <a:cxnLst>
                    <a:cxn ang="0">
                      <a:pos x="T0" y="T1"/>
                    </a:cxn>
                    <a:cxn ang="0">
                      <a:pos x="T2" y="T3"/>
                    </a:cxn>
                    <a:cxn ang="0">
                      <a:pos x="T4" y="T5"/>
                    </a:cxn>
                    <a:cxn ang="0">
                      <a:pos x="T6" y="T7"/>
                    </a:cxn>
                    <a:cxn ang="0">
                      <a:pos x="T8" y="T9"/>
                    </a:cxn>
                  </a:cxnLst>
                  <a:rect l="0" t="0" r="r" b="b"/>
                  <a:pathLst>
                    <a:path w="584" h="306">
                      <a:moveTo>
                        <a:pt x="0" y="252"/>
                      </a:moveTo>
                      <a:lnTo>
                        <a:pt x="86" y="306"/>
                      </a:lnTo>
                      <a:lnTo>
                        <a:pt x="234" y="95"/>
                      </a:lnTo>
                      <a:lnTo>
                        <a:pt x="477" y="125"/>
                      </a:lnTo>
                      <a:lnTo>
                        <a:pt x="584" y="0"/>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7" name="PA-任意多边形 154">
                  <a:extLst>
                    <a:ext uri="{FF2B5EF4-FFF2-40B4-BE49-F238E27FC236}">
                      <a16:creationId xmlns="" xmlns:a16="http://schemas.microsoft.com/office/drawing/2014/main" id="{90A8E45A-0CEF-4351-8818-D193FBA5154A}"/>
                    </a:ext>
                  </a:extLst>
                </p:cNvPr>
                <p:cNvSpPr/>
                <p:nvPr>
                  <p:custDataLst>
                    <p:tags r:id="rId60"/>
                  </p:custDataLst>
                </p:nvPr>
              </p:nvSpPr>
              <p:spPr bwMode="auto">
                <a:xfrm>
                  <a:off x="7615237" y="3997326"/>
                  <a:ext cx="47625" cy="47625"/>
                </a:xfrm>
                <a:custGeom>
                  <a:avLst/>
                  <a:gdLst>
                    <a:gd name="T0" fmla="*/ 30 w 30"/>
                    <a:gd name="T1" fmla="*/ 15 h 30"/>
                    <a:gd name="T2" fmla="*/ 30 w 30"/>
                    <a:gd name="T3" fmla="*/ 15 h 30"/>
                    <a:gd name="T4" fmla="*/ 28 w 30"/>
                    <a:gd name="T5" fmla="*/ 21 h 30"/>
                    <a:gd name="T6" fmla="*/ 25 w 30"/>
                    <a:gd name="T7" fmla="*/ 25 h 30"/>
                    <a:gd name="T8" fmla="*/ 21 w 30"/>
                    <a:gd name="T9" fmla="*/ 30 h 30"/>
                    <a:gd name="T10" fmla="*/ 15 w 30"/>
                    <a:gd name="T11" fmla="*/ 30 h 30"/>
                    <a:gd name="T12" fmla="*/ 15 w 30"/>
                    <a:gd name="T13" fmla="*/ 30 h 30"/>
                    <a:gd name="T14" fmla="*/ 9 w 30"/>
                    <a:gd name="T15" fmla="*/ 30 h 30"/>
                    <a:gd name="T16" fmla="*/ 4 w 30"/>
                    <a:gd name="T17" fmla="*/ 25 h 30"/>
                    <a:gd name="T18" fmla="*/ 0 w 30"/>
                    <a:gd name="T19" fmla="*/ 21 h 30"/>
                    <a:gd name="T20" fmla="*/ 0 w 30"/>
                    <a:gd name="T21" fmla="*/ 15 h 30"/>
                    <a:gd name="T22" fmla="*/ 0 w 30"/>
                    <a:gd name="T23" fmla="*/ 15 h 30"/>
                    <a:gd name="T24" fmla="*/ 0 w 30"/>
                    <a:gd name="T25" fmla="*/ 10 h 30"/>
                    <a:gd name="T26" fmla="*/ 4 w 30"/>
                    <a:gd name="T27" fmla="*/ 4 h 30"/>
                    <a:gd name="T28" fmla="*/ 9 w 30"/>
                    <a:gd name="T29" fmla="*/ 1 h 30"/>
                    <a:gd name="T30" fmla="*/ 15 w 30"/>
                    <a:gd name="T31" fmla="*/ 0 h 30"/>
                    <a:gd name="T32" fmla="*/ 15 w 30"/>
                    <a:gd name="T33" fmla="*/ 0 h 30"/>
                    <a:gd name="T34" fmla="*/ 21 w 30"/>
                    <a:gd name="T35" fmla="*/ 1 h 30"/>
                    <a:gd name="T36" fmla="*/ 25 w 30"/>
                    <a:gd name="T37" fmla="*/ 4 h 30"/>
                    <a:gd name="T38" fmla="*/ 28 w 30"/>
                    <a:gd name="T39" fmla="*/ 10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5"/>
                      </a:lnTo>
                      <a:lnTo>
                        <a:pt x="21" y="30"/>
                      </a:lnTo>
                      <a:lnTo>
                        <a:pt x="15" y="30"/>
                      </a:lnTo>
                      <a:lnTo>
                        <a:pt x="15" y="30"/>
                      </a:lnTo>
                      <a:lnTo>
                        <a:pt x="9" y="30"/>
                      </a:lnTo>
                      <a:lnTo>
                        <a:pt x="4" y="25"/>
                      </a:lnTo>
                      <a:lnTo>
                        <a:pt x="0" y="21"/>
                      </a:lnTo>
                      <a:lnTo>
                        <a:pt x="0" y="15"/>
                      </a:lnTo>
                      <a:lnTo>
                        <a:pt x="0" y="15"/>
                      </a:lnTo>
                      <a:lnTo>
                        <a:pt x="0" y="10"/>
                      </a:lnTo>
                      <a:lnTo>
                        <a:pt x="4" y="4"/>
                      </a:lnTo>
                      <a:lnTo>
                        <a:pt x="9" y="1"/>
                      </a:lnTo>
                      <a:lnTo>
                        <a:pt x="15" y="0"/>
                      </a:lnTo>
                      <a:lnTo>
                        <a:pt x="15" y="0"/>
                      </a:lnTo>
                      <a:lnTo>
                        <a:pt x="21" y="1"/>
                      </a:lnTo>
                      <a:lnTo>
                        <a:pt x="25" y="4"/>
                      </a:lnTo>
                      <a:lnTo>
                        <a:pt x="28" y="10"/>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8" name="PA-任意多边形 155">
                  <a:extLst>
                    <a:ext uri="{FF2B5EF4-FFF2-40B4-BE49-F238E27FC236}">
                      <a16:creationId xmlns="" xmlns:a16="http://schemas.microsoft.com/office/drawing/2014/main" id="{B5ECCC33-904D-42CD-BE2C-FAA1C8F85115}"/>
                    </a:ext>
                  </a:extLst>
                </p:cNvPr>
                <p:cNvSpPr/>
                <p:nvPr>
                  <p:custDataLst>
                    <p:tags r:id="rId61"/>
                  </p:custDataLst>
                </p:nvPr>
              </p:nvSpPr>
              <p:spPr bwMode="auto">
                <a:xfrm>
                  <a:off x="7372350" y="4333876"/>
                  <a:ext cx="47625" cy="47625"/>
                </a:xfrm>
                <a:custGeom>
                  <a:avLst/>
                  <a:gdLst>
                    <a:gd name="T0" fmla="*/ 30 w 30"/>
                    <a:gd name="T1" fmla="*/ 15 h 30"/>
                    <a:gd name="T2" fmla="*/ 30 w 30"/>
                    <a:gd name="T3" fmla="*/ 15 h 30"/>
                    <a:gd name="T4" fmla="*/ 28 w 30"/>
                    <a:gd name="T5" fmla="*/ 21 h 30"/>
                    <a:gd name="T6" fmla="*/ 25 w 30"/>
                    <a:gd name="T7" fmla="*/ 25 h 30"/>
                    <a:gd name="T8" fmla="*/ 21 w 30"/>
                    <a:gd name="T9" fmla="*/ 28 h 30"/>
                    <a:gd name="T10" fmla="*/ 15 w 30"/>
                    <a:gd name="T11" fmla="*/ 30 h 30"/>
                    <a:gd name="T12" fmla="*/ 15 w 30"/>
                    <a:gd name="T13" fmla="*/ 30 h 30"/>
                    <a:gd name="T14" fmla="*/ 9 w 30"/>
                    <a:gd name="T15" fmla="*/ 28 h 30"/>
                    <a:gd name="T16" fmla="*/ 5 w 30"/>
                    <a:gd name="T17" fmla="*/ 25 h 30"/>
                    <a:gd name="T18" fmla="*/ 2 w 30"/>
                    <a:gd name="T19" fmla="*/ 21 h 30"/>
                    <a:gd name="T20" fmla="*/ 0 w 30"/>
                    <a:gd name="T21" fmla="*/ 15 h 30"/>
                    <a:gd name="T22" fmla="*/ 0 w 30"/>
                    <a:gd name="T23" fmla="*/ 15 h 30"/>
                    <a:gd name="T24" fmla="*/ 2 w 30"/>
                    <a:gd name="T25" fmla="*/ 9 h 30"/>
                    <a:gd name="T26" fmla="*/ 5 w 30"/>
                    <a:gd name="T27" fmla="*/ 4 h 30"/>
                    <a:gd name="T28" fmla="*/ 9 w 30"/>
                    <a:gd name="T29" fmla="*/ 2 h 30"/>
                    <a:gd name="T30" fmla="*/ 15 w 30"/>
                    <a:gd name="T31" fmla="*/ 0 h 30"/>
                    <a:gd name="T32" fmla="*/ 15 w 30"/>
                    <a:gd name="T33" fmla="*/ 0 h 30"/>
                    <a:gd name="T34" fmla="*/ 21 w 30"/>
                    <a:gd name="T35" fmla="*/ 2 h 30"/>
                    <a:gd name="T36" fmla="*/ 25 w 30"/>
                    <a:gd name="T37" fmla="*/ 4 h 30"/>
                    <a:gd name="T38" fmla="*/ 28 w 30"/>
                    <a:gd name="T39" fmla="*/ 9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5"/>
                      </a:lnTo>
                      <a:lnTo>
                        <a:pt x="21" y="28"/>
                      </a:lnTo>
                      <a:lnTo>
                        <a:pt x="15" y="30"/>
                      </a:lnTo>
                      <a:lnTo>
                        <a:pt x="15" y="30"/>
                      </a:lnTo>
                      <a:lnTo>
                        <a:pt x="9" y="28"/>
                      </a:lnTo>
                      <a:lnTo>
                        <a:pt x="5" y="25"/>
                      </a:lnTo>
                      <a:lnTo>
                        <a:pt x="2" y="21"/>
                      </a:lnTo>
                      <a:lnTo>
                        <a:pt x="0" y="15"/>
                      </a:lnTo>
                      <a:lnTo>
                        <a:pt x="0" y="15"/>
                      </a:lnTo>
                      <a:lnTo>
                        <a:pt x="2" y="9"/>
                      </a:lnTo>
                      <a:lnTo>
                        <a:pt x="5" y="4"/>
                      </a:lnTo>
                      <a:lnTo>
                        <a:pt x="9" y="2"/>
                      </a:lnTo>
                      <a:lnTo>
                        <a:pt x="15" y="0"/>
                      </a:lnTo>
                      <a:lnTo>
                        <a:pt x="15" y="0"/>
                      </a:lnTo>
                      <a:lnTo>
                        <a:pt x="21" y="2"/>
                      </a:lnTo>
                      <a:lnTo>
                        <a:pt x="25" y="4"/>
                      </a:lnTo>
                      <a:lnTo>
                        <a:pt x="28" y="9"/>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39" name="PA-任意多边形 156">
                  <a:extLst>
                    <a:ext uri="{FF2B5EF4-FFF2-40B4-BE49-F238E27FC236}">
                      <a16:creationId xmlns="" xmlns:a16="http://schemas.microsoft.com/office/drawing/2014/main" id="{10B14653-36E6-4870-9E80-E4A308B31BB6}"/>
                    </a:ext>
                  </a:extLst>
                </p:cNvPr>
                <p:cNvSpPr/>
                <p:nvPr>
                  <p:custDataLst>
                    <p:tags r:id="rId62"/>
                  </p:custDataLst>
                </p:nvPr>
              </p:nvSpPr>
              <p:spPr bwMode="auto">
                <a:xfrm>
                  <a:off x="7245350" y="4254501"/>
                  <a:ext cx="47625" cy="46038"/>
                </a:xfrm>
                <a:custGeom>
                  <a:avLst/>
                  <a:gdLst>
                    <a:gd name="T0" fmla="*/ 30 w 30"/>
                    <a:gd name="T1" fmla="*/ 14 h 29"/>
                    <a:gd name="T2" fmla="*/ 30 w 30"/>
                    <a:gd name="T3" fmla="*/ 14 h 29"/>
                    <a:gd name="T4" fmla="*/ 28 w 30"/>
                    <a:gd name="T5" fmla="*/ 20 h 29"/>
                    <a:gd name="T6" fmla="*/ 25 w 30"/>
                    <a:gd name="T7" fmla="*/ 25 h 29"/>
                    <a:gd name="T8" fmla="*/ 21 w 30"/>
                    <a:gd name="T9" fmla="*/ 28 h 29"/>
                    <a:gd name="T10" fmla="*/ 15 w 30"/>
                    <a:gd name="T11" fmla="*/ 29 h 29"/>
                    <a:gd name="T12" fmla="*/ 15 w 30"/>
                    <a:gd name="T13" fmla="*/ 29 h 29"/>
                    <a:gd name="T14" fmla="*/ 9 w 30"/>
                    <a:gd name="T15" fmla="*/ 28 h 29"/>
                    <a:gd name="T16" fmla="*/ 4 w 30"/>
                    <a:gd name="T17" fmla="*/ 25 h 29"/>
                    <a:gd name="T18" fmla="*/ 2 w 30"/>
                    <a:gd name="T19" fmla="*/ 20 h 29"/>
                    <a:gd name="T20" fmla="*/ 0 w 30"/>
                    <a:gd name="T21" fmla="*/ 14 h 29"/>
                    <a:gd name="T22" fmla="*/ 0 w 30"/>
                    <a:gd name="T23" fmla="*/ 14 h 29"/>
                    <a:gd name="T24" fmla="*/ 2 w 30"/>
                    <a:gd name="T25" fmla="*/ 9 h 29"/>
                    <a:gd name="T26" fmla="*/ 4 w 30"/>
                    <a:gd name="T27" fmla="*/ 4 h 29"/>
                    <a:gd name="T28" fmla="*/ 9 w 30"/>
                    <a:gd name="T29" fmla="*/ 1 h 29"/>
                    <a:gd name="T30" fmla="*/ 15 w 30"/>
                    <a:gd name="T31" fmla="*/ 0 h 29"/>
                    <a:gd name="T32" fmla="*/ 15 w 30"/>
                    <a:gd name="T33" fmla="*/ 0 h 29"/>
                    <a:gd name="T34" fmla="*/ 21 w 30"/>
                    <a:gd name="T35" fmla="*/ 1 h 29"/>
                    <a:gd name="T36" fmla="*/ 25 w 30"/>
                    <a:gd name="T37" fmla="*/ 4 h 29"/>
                    <a:gd name="T38" fmla="*/ 28 w 30"/>
                    <a:gd name="T39" fmla="*/ 9 h 29"/>
                    <a:gd name="T40" fmla="*/ 30 w 30"/>
                    <a:gd name="T41" fmla="*/ 14 h 29"/>
                    <a:gd name="T42" fmla="*/ 30 w 30"/>
                    <a:gd name="T4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30" y="14"/>
                      </a:moveTo>
                      <a:lnTo>
                        <a:pt x="30" y="14"/>
                      </a:lnTo>
                      <a:lnTo>
                        <a:pt x="28" y="20"/>
                      </a:lnTo>
                      <a:lnTo>
                        <a:pt x="25" y="25"/>
                      </a:lnTo>
                      <a:lnTo>
                        <a:pt x="21" y="28"/>
                      </a:lnTo>
                      <a:lnTo>
                        <a:pt x="15" y="29"/>
                      </a:lnTo>
                      <a:lnTo>
                        <a:pt x="15" y="29"/>
                      </a:lnTo>
                      <a:lnTo>
                        <a:pt x="9" y="28"/>
                      </a:lnTo>
                      <a:lnTo>
                        <a:pt x="4" y="25"/>
                      </a:lnTo>
                      <a:lnTo>
                        <a:pt x="2" y="20"/>
                      </a:lnTo>
                      <a:lnTo>
                        <a:pt x="0" y="14"/>
                      </a:lnTo>
                      <a:lnTo>
                        <a:pt x="0" y="14"/>
                      </a:lnTo>
                      <a:lnTo>
                        <a:pt x="2" y="9"/>
                      </a:lnTo>
                      <a:lnTo>
                        <a:pt x="4" y="4"/>
                      </a:lnTo>
                      <a:lnTo>
                        <a:pt x="9" y="1"/>
                      </a:lnTo>
                      <a:lnTo>
                        <a:pt x="15" y="0"/>
                      </a:lnTo>
                      <a:lnTo>
                        <a:pt x="15" y="0"/>
                      </a:lnTo>
                      <a:lnTo>
                        <a:pt x="21" y="1"/>
                      </a:lnTo>
                      <a:lnTo>
                        <a:pt x="25" y="4"/>
                      </a:lnTo>
                      <a:lnTo>
                        <a:pt x="28" y="9"/>
                      </a:lnTo>
                      <a:lnTo>
                        <a:pt x="30" y="14"/>
                      </a:lnTo>
                      <a:lnTo>
                        <a:pt x="30" y="14"/>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0" name="PA-任意多边形 157">
                  <a:extLst>
                    <a:ext uri="{FF2B5EF4-FFF2-40B4-BE49-F238E27FC236}">
                      <a16:creationId xmlns="" xmlns:a16="http://schemas.microsoft.com/office/drawing/2014/main" id="{295D79A4-4AC4-4096-929B-7CD15EA22D1E}"/>
                    </a:ext>
                  </a:extLst>
                </p:cNvPr>
                <p:cNvSpPr/>
                <p:nvPr>
                  <p:custDataLst>
                    <p:tags r:id="rId63"/>
                  </p:custDataLst>
                </p:nvPr>
              </p:nvSpPr>
              <p:spPr bwMode="auto">
                <a:xfrm>
                  <a:off x="7994650" y="4046538"/>
                  <a:ext cx="46037" cy="47625"/>
                </a:xfrm>
                <a:custGeom>
                  <a:avLst/>
                  <a:gdLst>
                    <a:gd name="T0" fmla="*/ 29 w 29"/>
                    <a:gd name="T1" fmla="*/ 15 h 30"/>
                    <a:gd name="T2" fmla="*/ 29 w 29"/>
                    <a:gd name="T3" fmla="*/ 15 h 30"/>
                    <a:gd name="T4" fmla="*/ 28 w 29"/>
                    <a:gd name="T5" fmla="*/ 21 h 30"/>
                    <a:gd name="T6" fmla="*/ 25 w 29"/>
                    <a:gd name="T7" fmla="*/ 25 h 30"/>
                    <a:gd name="T8" fmla="*/ 20 w 29"/>
                    <a:gd name="T9" fmla="*/ 28 h 30"/>
                    <a:gd name="T10" fmla="*/ 14 w 29"/>
                    <a:gd name="T11" fmla="*/ 30 h 30"/>
                    <a:gd name="T12" fmla="*/ 14 w 29"/>
                    <a:gd name="T13" fmla="*/ 30 h 30"/>
                    <a:gd name="T14" fmla="*/ 8 w 29"/>
                    <a:gd name="T15" fmla="*/ 28 h 30"/>
                    <a:gd name="T16" fmla="*/ 4 w 29"/>
                    <a:gd name="T17" fmla="*/ 25 h 30"/>
                    <a:gd name="T18" fmla="*/ 1 w 29"/>
                    <a:gd name="T19" fmla="*/ 21 h 30"/>
                    <a:gd name="T20" fmla="*/ 0 w 29"/>
                    <a:gd name="T21" fmla="*/ 15 h 30"/>
                    <a:gd name="T22" fmla="*/ 0 w 29"/>
                    <a:gd name="T23" fmla="*/ 15 h 30"/>
                    <a:gd name="T24" fmla="*/ 1 w 29"/>
                    <a:gd name="T25" fmla="*/ 9 h 30"/>
                    <a:gd name="T26" fmla="*/ 4 w 29"/>
                    <a:gd name="T27" fmla="*/ 5 h 30"/>
                    <a:gd name="T28" fmla="*/ 8 w 29"/>
                    <a:gd name="T29" fmla="*/ 2 h 30"/>
                    <a:gd name="T30" fmla="*/ 14 w 29"/>
                    <a:gd name="T31" fmla="*/ 0 h 30"/>
                    <a:gd name="T32" fmla="*/ 14 w 29"/>
                    <a:gd name="T33" fmla="*/ 0 h 30"/>
                    <a:gd name="T34" fmla="*/ 20 w 29"/>
                    <a:gd name="T35" fmla="*/ 2 h 30"/>
                    <a:gd name="T36" fmla="*/ 25 w 29"/>
                    <a:gd name="T37" fmla="*/ 5 h 30"/>
                    <a:gd name="T38" fmla="*/ 28 w 29"/>
                    <a:gd name="T39" fmla="*/ 9 h 30"/>
                    <a:gd name="T40" fmla="*/ 29 w 29"/>
                    <a:gd name="T41" fmla="*/ 15 h 30"/>
                    <a:gd name="T42" fmla="*/ 29 w 29"/>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0">
                      <a:moveTo>
                        <a:pt x="29" y="15"/>
                      </a:moveTo>
                      <a:lnTo>
                        <a:pt x="29" y="15"/>
                      </a:lnTo>
                      <a:lnTo>
                        <a:pt x="28" y="21"/>
                      </a:lnTo>
                      <a:lnTo>
                        <a:pt x="25" y="25"/>
                      </a:lnTo>
                      <a:lnTo>
                        <a:pt x="20" y="28"/>
                      </a:lnTo>
                      <a:lnTo>
                        <a:pt x="14" y="30"/>
                      </a:lnTo>
                      <a:lnTo>
                        <a:pt x="14" y="30"/>
                      </a:lnTo>
                      <a:lnTo>
                        <a:pt x="8" y="28"/>
                      </a:lnTo>
                      <a:lnTo>
                        <a:pt x="4" y="25"/>
                      </a:lnTo>
                      <a:lnTo>
                        <a:pt x="1" y="21"/>
                      </a:lnTo>
                      <a:lnTo>
                        <a:pt x="0" y="15"/>
                      </a:lnTo>
                      <a:lnTo>
                        <a:pt x="0" y="15"/>
                      </a:lnTo>
                      <a:lnTo>
                        <a:pt x="1" y="9"/>
                      </a:lnTo>
                      <a:lnTo>
                        <a:pt x="4" y="5"/>
                      </a:lnTo>
                      <a:lnTo>
                        <a:pt x="8" y="2"/>
                      </a:lnTo>
                      <a:lnTo>
                        <a:pt x="14" y="0"/>
                      </a:lnTo>
                      <a:lnTo>
                        <a:pt x="14" y="0"/>
                      </a:lnTo>
                      <a:lnTo>
                        <a:pt x="20" y="2"/>
                      </a:lnTo>
                      <a:lnTo>
                        <a:pt x="25" y="5"/>
                      </a:lnTo>
                      <a:lnTo>
                        <a:pt x="28" y="9"/>
                      </a:lnTo>
                      <a:lnTo>
                        <a:pt x="29" y="15"/>
                      </a:lnTo>
                      <a:lnTo>
                        <a:pt x="29"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41" name="PA-任意多边形 158">
                  <a:extLst>
                    <a:ext uri="{FF2B5EF4-FFF2-40B4-BE49-F238E27FC236}">
                      <a16:creationId xmlns="" xmlns:a16="http://schemas.microsoft.com/office/drawing/2014/main" id="{BF1101DA-9AD3-487A-9FA9-D03CDFAD753B}"/>
                    </a:ext>
                  </a:extLst>
                </p:cNvPr>
                <p:cNvSpPr/>
                <p:nvPr>
                  <p:custDataLst>
                    <p:tags r:id="rId64"/>
                  </p:custDataLst>
                </p:nvPr>
              </p:nvSpPr>
              <p:spPr bwMode="auto">
                <a:xfrm>
                  <a:off x="8158162" y="3857626"/>
                  <a:ext cx="47625" cy="47625"/>
                </a:xfrm>
                <a:custGeom>
                  <a:avLst/>
                  <a:gdLst>
                    <a:gd name="T0" fmla="*/ 30 w 30"/>
                    <a:gd name="T1" fmla="*/ 15 h 30"/>
                    <a:gd name="T2" fmla="*/ 30 w 30"/>
                    <a:gd name="T3" fmla="*/ 15 h 30"/>
                    <a:gd name="T4" fmla="*/ 29 w 30"/>
                    <a:gd name="T5" fmla="*/ 20 h 30"/>
                    <a:gd name="T6" fmla="*/ 26 w 30"/>
                    <a:gd name="T7" fmla="*/ 26 h 30"/>
                    <a:gd name="T8" fmla="*/ 21 w 30"/>
                    <a:gd name="T9" fmla="*/ 29 h 30"/>
                    <a:gd name="T10" fmla="*/ 15 w 30"/>
                    <a:gd name="T11" fmla="*/ 30 h 30"/>
                    <a:gd name="T12" fmla="*/ 15 w 30"/>
                    <a:gd name="T13" fmla="*/ 30 h 30"/>
                    <a:gd name="T14" fmla="*/ 9 w 30"/>
                    <a:gd name="T15" fmla="*/ 29 h 30"/>
                    <a:gd name="T16" fmla="*/ 5 w 30"/>
                    <a:gd name="T17" fmla="*/ 26 h 30"/>
                    <a:gd name="T18" fmla="*/ 2 w 30"/>
                    <a:gd name="T19" fmla="*/ 20 h 30"/>
                    <a:gd name="T20" fmla="*/ 0 w 30"/>
                    <a:gd name="T21" fmla="*/ 15 h 30"/>
                    <a:gd name="T22" fmla="*/ 0 w 30"/>
                    <a:gd name="T23" fmla="*/ 15 h 30"/>
                    <a:gd name="T24" fmla="*/ 2 w 30"/>
                    <a:gd name="T25" fmla="*/ 9 h 30"/>
                    <a:gd name="T26" fmla="*/ 5 w 30"/>
                    <a:gd name="T27" fmla="*/ 3 h 30"/>
                    <a:gd name="T28" fmla="*/ 9 w 30"/>
                    <a:gd name="T29" fmla="*/ 0 h 30"/>
                    <a:gd name="T30" fmla="*/ 15 w 30"/>
                    <a:gd name="T31" fmla="*/ 0 h 30"/>
                    <a:gd name="T32" fmla="*/ 15 w 30"/>
                    <a:gd name="T33" fmla="*/ 0 h 30"/>
                    <a:gd name="T34" fmla="*/ 21 w 30"/>
                    <a:gd name="T35" fmla="*/ 0 h 30"/>
                    <a:gd name="T36" fmla="*/ 26 w 30"/>
                    <a:gd name="T37" fmla="*/ 3 h 30"/>
                    <a:gd name="T38" fmla="*/ 29 w 30"/>
                    <a:gd name="T39" fmla="*/ 9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9" y="20"/>
                      </a:lnTo>
                      <a:lnTo>
                        <a:pt x="26" y="26"/>
                      </a:lnTo>
                      <a:lnTo>
                        <a:pt x="21" y="29"/>
                      </a:lnTo>
                      <a:lnTo>
                        <a:pt x="15" y="30"/>
                      </a:lnTo>
                      <a:lnTo>
                        <a:pt x="15" y="30"/>
                      </a:lnTo>
                      <a:lnTo>
                        <a:pt x="9" y="29"/>
                      </a:lnTo>
                      <a:lnTo>
                        <a:pt x="5" y="26"/>
                      </a:lnTo>
                      <a:lnTo>
                        <a:pt x="2" y="20"/>
                      </a:lnTo>
                      <a:lnTo>
                        <a:pt x="0" y="15"/>
                      </a:lnTo>
                      <a:lnTo>
                        <a:pt x="0" y="15"/>
                      </a:lnTo>
                      <a:lnTo>
                        <a:pt x="2" y="9"/>
                      </a:lnTo>
                      <a:lnTo>
                        <a:pt x="5" y="3"/>
                      </a:lnTo>
                      <a:lnTo>
                        <a:pt x="9" y="0"/>
                      </a:lnTo>
                      <a:lnTo>
                        <a:pt x="15" y="0"/>
                      </a:lnTo>
                      <a:lnTo>
                        <a:pt x="15" y="0"/>
                      </a:lnTo>
                      <a:lnTo>
                        <a:pt x="21" y="0"/>
                      </a:lnTo>
                      <a:lnTo>
                        <a:pt x="26" y="3"/>
                      </a:lnTo>
                      <a:lnTo>
                        <a:pt x="29" y="9"/>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grpSp>
        <p:grpSp>
          <p:nvGrpSpPr>
            <p:cNvPr id="75" name="组合 74">
              <a:extLst>
                <a:ext uri="{FF2B5EF4-FFF2-40B4-BE49-F238E27FC236}">
                  <a16:creationId xmlns="" xmlns:a16="http://schemas.microsoft.com/office/drawing/2014/main" id="{0FD559B1-6E3B-437D-A22C-B86F3EA21F25}"/>
                </a:ext>
              </a:extLst>
            </p:cNvPr>
            <p:cNvGrpSpPr/>
            <p:nvPr/>
          </p:nvGrpSpPr>
          <p:grpSpPr>
            <a:xfrm>
              <a:off x="5775007" y="2564384"/>
              <a:ext cx="862800" cy="862800"/>
              <a:chOff x="5775007" y="2564384"/>
              <a:chExt cx="862800" cy="862800"/>
            </a:xfrm>
          </p:grpSpPr>
          <p:sp>
            <p:nvSpPr>
              <p:cNvPr id="107" name="PA-椭圆 103">
                <a:extLst>
                  <a:ext uri="{FF2B5EF4-FFF2-40B4-BE49-F238E27FC236}">
                    <a16:creationId xmlns="" xmlns:a16="http://schemas.microsoft.com/office/drawing/2014/main" id="{3AE9EFFD-6348-4B46-B3CD-2BED7C36A1B0}"/>
                  </a:ext>
                </a:extLst>
              </p:cNvPr>
              <p:cNvSpPr/>
              <p:nvPr>
                <p:custDataLst>
                  <p:tags r:id="rId32"/>
                </p:custDataLst>
              </p:nvPr>
            </p:nvSpPr>
            <p:spPr>
              <a:xfrm>
                <a:off x="5775007" y="2564384"/>
                <a:ext cx="862800" cy="862800"/>
              </a:xfrm>
              <a:prstGeom prst="ellipse">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nvGrpSpPr>
              <p:cNvPr id="108" name="Group 102">
                <a:extLst>
                  <a:ext uri="{FF2B5EF4-FFF2-40B4-BE49-F238E27FC236}">
                    <a16:creationId xmlns="" xmlns:a16="http://schemas.microsoft.com/office/drawing/2014/main" id="{A56C4397-A64E-412C-BF15-AC3A8BA78AED}"/>
                  </a:ext>
                </a:extLst>
              </p:cNvPr>
              <p:cNvGrpSpPr/>
              <p:nvPr/>
            </p:nvGrpSpPr>
            <p:grpSpPr>
              <a:xfrm>
                <a:off x="5974401" y="2758885"/>
                <a:ext cx="464012" cy="473798"/>
                <a:chOff x="8702675" y="5268913"/>
                <a:chExt cx="903287" cy="922338"/>
              </a:xfrm>
            </p:grpSpPr>
            <p:sp>
              <p:nvSpPr>
                <p:cNvPr id="109" name="PA-任意多边形 306">
                  <a:extLst>
                    <a:ext uri="{FF2B5EF4-FFF2-40B4-BE49-F238E27FC236}">
                      <a16:creationId xmlns="" xmlns:a16="http://schemas.microsoft.com/office/drawing/2014/main" id="{B2203DD5-D81C-49FB-AC37-7F04F1FAAF74}"/>
                    </a:ext>
                  </a:extLst>
                </p:cNvPr>
                <p:cNvSpPr/>
                <p:nvPr>
                  <p:custDataLst>
                    <p:tags r:id="rId33"/>
                  </p:custDataLst>
                </p:nvPr>
              </p:nvSpPr>
              <p:spPr bwMode="auto">
                <a:xfrm>
                  <a:off x="9029700" y="5395913"/>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1 w 156"/>
                    <a:gd name="T11" fmla="*/ 19 h 123"/>
                    <a:gd name="T12" fmla="*/ 144 w 156"/>
                    <a:gd name="T13" fmla="*/ 13 h 123"/>
                    <a:gd name="T14" fmla="*/ 136 w 156"/>
                    <a:gd name="T15" fmla="*/ 9 h 123"/>
                    <a:gd name="T16" fmla="*/ 136 w 156"/>
                    <a:gd name="T17" fmla="*/ 9 h 123"/>
                    <a:gd name="T18" fmla="*/ 122 w 156"/>
                    <a:gd name="T19" fmla="*/ 6 h 123"/>
                    <a:gd name="T20" fmla="*/ 108 w 156"/>
                    <a:gd name="T21" fmla="*/ 3 h 123"/>
                    <a:gd name="T22" fmla="*/ 93 w 156"/>
                    <a:gd name="T23" fmla="*/ 1 h 123"/>
                    <a:gd name="T24" fmla="*/ 79 w 156"/>
                    <a:gd name="T25" fmla="*/ 0 h 123"/>
                    <a:gd name="T26" fmla="*/ 64 w 156"/>
                    <a:gd name="T27" fmla="*/ 1 h 123"/>
                    <a:gd name="T28" fmla="*/ 49 w 156"/>
                    <a:gd name="T29" fmla="*/ 3 h 123"/>
                    <a:gd name="T30" fmla="*/ 34 w 156"/>
                    <a:gd name="T31" fmla="*/ 6 h 123"/>
                    <a:gd name="T32" fmla="*/ 19 w 156"/>
                    <a:gd name="T33" fmla="*/ 9 h 123"/>
                    <a:gd name="T34" fmla="*/ 19 w 156"/>
                    <a:gd name="T35" fmla="*/ 9 h 123"/>
                    <a:gd name="T36" fmla="*/ 12 w 156"/>
                    <a:gd name="T37" fmla="*/ 13 h 123"/>
                    <a:gd name="T38" fmla="*/ 6 w 156"/>
                    <a:gd name="T39" fmla="*/ 19 h 123"/>
                    <a:gd name="T40" fmla="*/ 2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1" y="19"/>
                      </a:lnTo>
                      <a:lnTo>
                        <a:pt x="144" y="13"/>
                      </a:lnTo>
                      <a:lnTo>
                        <a:pt x="136" y="9"/>
                      </a:lnTo>
                      <a:lnTo>
                        <a:pt x="136" y="9"/>
                      </a:lnTo>
                      <a:lnTo>
                        <a:pt x="122" y="6"/>
                      </a:lnTo>
                      <a:lnTo>
                        <a:pt x="108" y="3"/>
                      </a:lnTo>
                      <a:lnTo>
                        <a:pt x="93" y="1"/>
                      </a:lnTo>
                      <a:lnTo>
                        <a:pt x="79" y="0"/>
                      </a:lnTo>
                      <a:lnTo>
                        <a:pt x="64" y="1"/>
                      </a:lnTo>
                      <a:lnTo>
                        <a:pt x="49" y="3"/>
                      </a:lnTo>
                      <a:lnTo>
                        <a:pt x="34" y="6"/>
                      </a:lnTo>
                      <a:lnTo>
                        <a:pt x="19" y="9"/>
                      </a:lnTo>
                      <a:lnTo>
                        <a:pt x="19" y="9"/>
                      </a:lnTo>
                      <a:lnTo>
                        <a:pt x="12" y="13"/>
                      </a:lnTo>
                      <a:lnTo>
                        <a:pt x="6" y="19"/>
                      </a:lnTo>
                      <a:lnTo>
                        <a:pt x="2"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0" name="PA-任意多边形 307">
                  <a:extLst>
                    <a:ext uri="{FF2B5EF4-FFF2-40B4-BE49-F238E27FC236}">
                      <a16:creationId xmlns="" xmlns:a16="http://schemas.microsoft.com/office/drawing/2014/main" id="{06931D59-B57E-4DF9-B9EC-F104239D0BAD}"/>
                    </a:ext>
                  </a:extLst>
                </p:cNvPr>
                <p:cNvSpPr/>
                <p:nvPr>
                  <p:custDataLst>
                    <p:tags r:id="rId34"/>
                  </p:custDataLst>
                </p:nvPr>
              </p:nvSpPr>
              <p:spPr bwMode="auto">
                <a:xfrm>
                  <a:off x="9091613" y="5268913"/>
                  <a:ext cx="123825" cy="123825"/>
                </a:xfrm>
                <a:custGeom>
                  <a:avLst/>
                  <a:gdLst>
                    <a:gd name="T0" fmla="*/ 78 w 78"/>
                    <a:gd name="T1" fmla="*/ 40 h 78"/>
                    <a:gd name="T2" fmla="*/ 78 w 78"/>
                    <a:gd name="T3" fmla="*/ 40 h 78"/>
                    <a:gd name="T4" fmla="*/ 78 w 78"/>
                    <a:gd name="T5" fmla="*/ 47 h 78"/>
                    <a:gd name="T6" fmla="*/ 75 w 78"/>
                    <a:gd name="T7" fmla="*/ 55 h 78"/>
                    <a:gd name="T8" fmla="*/ 72 w 78"/>
                    <a:gd name="T9" fmla="*/ 62 h 78"/>
                    <a:gd name="T10" fmla="*/ 68 w 78"/>
                    <a:gd name="T11" fmla="*/ 68 h 78"/>
                    <a:gd name="T12" fmla="*/ 62 w 78"/>
                    <a:gd name="T13" fmla="*/ 72 h 78"/>
                    <a:gd name="T14" fmla="*/ 54 w 78"/>
                    <a:gd name="T15" fmla="*/ 75 h 78"/>
                    <a:gd name="T16" fmla="*/ 47 w 78"/>
                    <a:gd name="T17" fmla="*/ 78 h 78"/>
                    <a:gd name="T18" fmla="*/ 40 w 78"/>
                    <a:gd name="T19" fmla="*/ 78 h 78"/>
                    <a:gd name="T20" fmla="*/ 40 w 78"/>
                    <a:gd name="T21" fmla="*/ 78 h 78"/>
                    <a:gd name="T22" fmla="*/ 31 w 78"/>
                    <a:gd name="T23" fmla="*/ 78 h 78"/>
                    <a:gd name="T24" fmla="*/ 23 w 78"/>
                    <a:gd name="T25" fmla="*/ 75 h 78"/>
                    <a:gd name="T26" fmla="*/ 17 w 78"/>
                    <a:gd name="T27" fmla="*/ 72 h 78"/>
                    <a:gd name="T28" fmla="*/ 11 w 78"/>
                    <a:gd name="T29" fmla="*/ 68 h 78"/>
                    <a:gd name="T30" fmla="*/ 7 w 78"/>
                    <a:gd name="T31" fmla="*/ 62 h 78"/>
                    <a:gd name="T32" fmla="*/ 3 w 78"/>
                    <a:gd name="T33" fmla="*/ 55 h 78"/>
                    <a:gd name="T34" fmla="*/ 1 w 78"/>
                    <a:gd name="T35" fmla="*/ 47 h 78"/>
                    <a:gd name="T36" fmla="*/ 0 w 78"/>
                    <a:gd name="T37" fmla="*/ 40 h 78"/>
                    <a:gd name="T38" fmla="*/ 0 w 78"/>
                    <a:gd name="T39" fmla="*/ 40 h 78"/>
                    <a:gd name="T40" fmla="*/ 1 w 78"/>
                    <a:gd name="T41" fmla="*/ 31 h 78"/>
                    <a:gd name="T42" fmla="*/ 3 w 78"/>
                    <a:gd name="T43" fmla="*/ 24 h 78"/>
                    <a:gd name="T44" fmla="*/ 7 w 78"/>
                    <a:gd name="T45" fmla="*/ 18 h 78"/>
                    <a:gd name="T46" fmla="*/ 11 w 78"/>
                    <a:gd name="T47" fmla="*/ 12 h 78"/>
                    <a:gd name="T48" fmla="*/ 17 w 78"/>
                    <a:gd name="T49" fmla="*/ 7 h 78"/>
                    <a:gd name="T50" fmla="*/ 23 w 78"/>
                    <a:gd name="T51" fmla="*/ 3 h 78"/>
                    <a:gd name="T52" fmla="*/ 31 w 78"/>
                    <a:gd name="T53" fmla="*/ 1 h 78"/>
                    <a:gd name="T54" fmla="*/ 40 w 78"/>
                    <a:gd name="T55" fmla="*/ 0 h 78"/>
                    <a:gd name="T56" fmla="*/ 40 w 78"/>
                    <a:gd name="T57" fmla="*/ 0 h 78"/>
                    <a:gd name="T58" fmla="*/ 47 w 78"/>
                    <a:gd name="T59" fmla="*/ 1 h 78"/>
                    <a:gd name="T60" fmla="*/ 54 w 78"/>
                    <a:gd name="T61" fmla="*/ 3 h 78"/>
                    <a:gd name="T62" fmla="*/ 62 w 78"/>
                    <a:gd name="T63" fmla="*/ 7 h 78"/>
                    <a:gd name="T64" fmla="*/ 68 w 78"/>
                    <a:gd name="T65" fmla="*/ 12 h 78"/>
                    <a:gd name="T66" fmla="*/ 72 w 78"/>
                    <a:gd name="T67" fmla="*/ 18 h 78"/>
                    <a:gd name="T68" fmla="*/ 75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5" y="55"/>
                      </a:lnTo>
                      <a:lnTo>
                        <a:pt x="72" y="62"/>
                      </a:lnTo>
                      <a:lnTo>
                        <a:pt x="68" y="68"/>
                      </a:lnTo>
                      <a:lnTo>
                        <a:pt x="62" y="72"/>
                      </a:lnTo>
                      <a:lnTo>
                        <a:pt x="54" y="75"/>
                      </a:lnTo>
                      <a:lnTo>
                        <a:pt x="47" y="78"/>
                      </a:lnTo>
                      <a:lnTo>
                        <a:pt x="40" y="78"/>
                      </a:lnTo>
                      <a:lnTo>
                        <a:pt x="40" y="78"/>
                      </a:lnTo>
                      <a:lnTo>
                        <a:pt x="31" y="78"/>
                      </a:lnTo>
                      <a:lnTo>
                        <a:pt x="23" y="75"/>
                      </a:lnTo>
                      <a:lnTo>
                        <a:pt x="17" y="72"/>
                      </a:lnTo>
                      <a:lnTo>
                        <a:pt x="11" y="68"/>
                      </a:lnTo>
                      <a:lnTo>
                        <a:pt x="7" y="62"/>
                      </a:lnTo>
                      <a:lnTo>
                        <a:pt x="3" y="55"/>
                      </a:lnTo>
                      <a:lnTo>
                        <a:pt x="1" y="47"/>
                      </a:lnTo>
                      <a:lnTo>
                        <a:pt x="0" y="40"/>
                      </a:lnTo>
                      <a:lnTo>
                        <a:pt x="0" y="40"/>
                      </a:lnTo>
                      <a:lnTo>
                        <a:pt x="1" y="31"/>
                      </a:lnTo>
                      <a:lnTo>
                        <a:pt x="3" y="24"/>
                      </a:lnTo>
                      <a:lnTo>
                        <a:pt x="7" y="18"/>
                      </a:lnTo>
                      <a:lnTo>
                        <a:pt x="11" y="12"/>
                      </a:lnTo>
                      <a:lnTo>
                        <a:pt x="17" y="7"/>
                      </a:lnTo>
                      <a:lnTo>
                        <a:pt x="23" y="3"/>
                      </a:lnTo>
                      <a:lnTo>
                        <a:pt x="31" y="1"/>
                      </a:lnTo>
                      <a:lnTo>
                        <a:pt x="40" y="0"/>
                      </a:lnTo>
                      <a:lnTo>
                        <a:pt x="40" y="0"/>
                      </a:lnTo>
                      <a:lnTo>
                        <a:pt x="47" y="1"/>
                      </a:lnTo>
                      <a:lnTo>
                        <a:pt x="54" y="3"/>
                      </a:lnTo>
                      <a:lnTo>
                        <a:pt x="62" y="7"/>
                      </a:lnTo>
                      <a:lnTo>
                        <a:pt x="68" y="12"/>
                      </a:lnTo>
                      <a:lnTo>
                        <a:pt x="72" y="18"/>
                      </a:lnTo>
                      <a:lnTo>
                        <a:pt x="75" y="24"/>
                      </a:lnTo>
                      <a:lnTo>
                        <a:pt x="78" y="31"/>
                      </a:lnTo>
                      <a:lnTo>
                        <a:pt x="78" y="40"/>
                      </a:lnTo>
                      <a:lnTo>
                        <a:pt x="78"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1" name="PA-Line 308">
                  <a:extLst>
                    <a:ext uri="{FF2B5EF4-FFF2-40B4-BE49-F238E27FC236}">
                      <a16:creationId xmlns="" xmlns:a16="http://schemas.microsoft.com/office/drawing/2014/main" id="{68DE8A6E-82BD-47BF-B6BB-F428FABF528A}"/>
                    </a:ext>
                  </a:extLst>
                </p:cNvPr>
                <p:cNvSpPr>
                  <a:spLocks noChangeShapeType="1"/>
                </p:cNvSpPr>
                <p:nvPr>
                  <p:custDataLst>
                    <p:tags r:id="rId35"/>
                  </p:custDataLst>
                </p:nvPr>
              </p:nvSpPr>
              <p:spPr bwMode="auto">
                <a:xfrm>
                  <a:off x="9086850" y="5464176"/>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2" name="PA-Line 309">
                  <a:extLst>
                    <a:ext uri="{FF2B5EF4-FFF2-40B4-BE49-F238E27FC236}">
                      <a16:creationId xmlns="" xmlns:a16="http://schemas.microsoft.com/office/drawing/2014/main" id="{9412EBE5-042C-4EB8-81DD-65EFA6A15471}"/>
                    </a:ext>
                  </a:extLst>
                </p:cNvPr>
                <p:cNvSpPr>
                  <a:spLocks noChangeShapeType="1"/>
                </p:cNvSpPr>
                <p:nvPr>
                  <p:custDataLst>
                    <p:tags r:id="rId36"/>
                  </p:custDataLst>
                </p:nvPr>
              </p:nvSpPr>
              <p:spPr bwMode="auto">
                <a:xfrm>
                  <a:off x="9220200" y="5464176"/>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3" name="PA-任意多边形 310">
                  <a:extLst>
                    <a:ext uri="{FF2B5EF4-FFF2-40B4-BE49-F238E27FC236}">
                      <a16:creationId xmlns="" xmlns:a16="http://schemas.microsoft.com/office/drawing/2014/main" id="{3D82CD1B-A4FC-4EB1-B7FC-4840459D93F7}"/>
                    </a:ext>
                  </a:extLst>
                </p:cNvPr>
                <p:cNvSpPr/>
                <p:nvPr>
                  <p:custDataLst>
                    <p:tags r:id="rId37"/>
                  </p:custDataLst>
                </p:nvPr>
              </p:nvSpPr>
              <p:spPr bwMode="auto">
                <a:xfrm>
                  <a:off x="9029700" y="5995988"/>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1 w 156"/>
                    <a:gd name="T11" fmla="*/ 19 h 123"/>
                    <a:gd name="T12" fmla="*/ 144 w 156"/>
                    <a:gd name="T13" fmla="*/ 13 h 123"/>
                    <a:gd name="T14" fmla="*/ 136 w 156"/>
                    <a:gd name="T15" fmla="*/ 9 h 123"/>
                    <a:gd name="T16" fmla="*/ 136 w 156"/>
                    <a:gd name="T17" fmla="*/ 9 h 123"/>
                    <a:gd name="T18" fmla="*/ 122 w 156"/>
                    <a:gd name="T19" fmla="*/ 6 h 123"/>
                    <a:gd name="T20" fmla="*/ 108 w 156"/>
                    <a:gd name="T21" fmla="*/ 3 h 123"/>
                    <a:gd name="T22" fmla="*/ 93 w 156"/>
                    <a:gd name="T23" fmla="*/ 2 h 123"/>
                    <a:gd name="T24" fmla="*/ 79 w 156"/>
                    <a:gd name="T25" fmla="*/ 0 h 123"/>
                    <a:gd name="T26" fmla="*/ 64 w 156"/>
                    <a:gd name="T27" fmla="*/ 2 h 123"/>
                    <a:gd name="T28" fmla="*/ 49 w 156"/>
                    <a:gd name="T29" fmla="*/ 3 h 123"/>
                    <a:gd name="T30" fmla="*/ 34 w 156"/>
                    <a:gd name="T31" fmla="*/ 6 h 123"/>
                    <a:gd name="T32" fmla="*/ 19 w 156"/>
                    <a:gd name="T33" fmla="*/ 9 h 123"/>
                    <a:gd name="T34" fmla="*/ 19 w 156"/>
                    <a:gd name="T35" fmla="*/ 9 h 123"/>
                    <a:gd name="T36" fmla="*/ 12 w 156"/>
                    <a:gd name="T37" fmla="*/ 13 h 123"/>
                    <a:gd name="T38" fmla="*/ 6 w 156"/>
                    <a:gd name="T39" fmla="*/ 19 h 123"/>
                    <a:gd name="T40" fmla="*/ 2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1" y="19"/>
                      </a:lnTo>
                      <a:lnTo>
                        <a:pt x="144" y="13"/>
                      </a:lnTo>
                      <a:lnTo>
                        <a:pt x="136" y="9"/>
                      </a:lnTo>
                      <a:lnTo>
                        <a:pt x="136" y="9"/>
                      </a:lnTo>
                      <a:lnTo>
                        <a:pt x="122" y="6"/>
                      </a:lnTo>
                      <a:lnTo>
                        <a:pt x="108" y="3"/>
                      </a:lnTo>
                      <a:lnTo>
                        <a:pt x="93" y="2"/>
                      </a:lnTo>
                      <a:lnTo>
                        <a:pt x="79" y="0"/>
                      </a:lnTo>
                      <a:lnTo>
                        <a:pt x="64" y="2"/>
                      </a:lnTo>
                      <a:lnTo>
                        <a:pt x="49" y="3"/>
                      </a:lnTo>
                      <a:lnTo>
                        <a:pt x="34" y="6"/>
                      </a:lnTo>
                      <a:lnTo>
                        <a:pt x="19" y="9"/>
                      </a:lnTo>
                      <a:lnTo>
                        <a:pt x="19" y="9"/>
                      </a:lnTo>
                      <a:lnTo>
                        <a:pt x="12" y="13"/>
                      </a:lnTo>
                      <a:lnTo>
                        <a:pt x="6" y="19"/>
                      </a:lnTo>
                      <a:lnTo>
                        <a:pt x="2"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4" name="PA-任意多边形 311">
                  <a:extLst>
                    <a:ext uri="{FF2B5EF4-FFF2-40B4-BE49-F238E27FC236}">
                      <a16:creationId xmlns="" xmlns:a16="http://schemas.microsoft.com/office/drawing/2014/main" id="{1156874B-9F53-4F71-915D-F27F7B0ED9A7}"/>
                    </a:ext>
                  </a:extLst>
                </p:cNvPr>
                <p:cNvSpPr/>
                <p:nvPr>
                  <p:custDataLst>
                    <p:tags r:id="rId38"/>
                  </p:custDataLst>
                </p:nvPr>
              </p:nvSpPr>
              <p:spPr bwMode="auto">
                <a:xfrm>
                  <a:off x="9091613" y="5868988"/>
                  <a:ext cx="123825" cy="125413"/>
                </a:xfrm>
                <a:custGeom>
                  <a:avLst/>
                  <a:gdLst>
                    <a:gd name="T0" fmla="*/ 78 w 78"/>
                    <a:gd name="T1" fmla="*/ 40 h 79"/>
                    <a:gd name="T2" fmla="*/ 78 w 78"/>
                    <a:gd name="T3" fmla="*/ 40 h 79"/>
                    <a:gd name="T4" fmla="*/ 78 w 78"/>
                    <a:gd name="T5" fmla="*/ 47 h 79"/>
                    <a:gd name="T6" fmla="*/ 75 w 78"/>
                    <a:gd name="T7" fmla="*/ 55 h 79"/>
                    <a:gd name="T8" fmla="*/ 72 w 78"/>
                    <a:gd name="T9" fmla="*/ 62 h 79"/>
                    <a:gd name="T10" fmla="*/ 68 w 78"/>
                    <a:gd name="T11" fmla="*/ 68 h 79"/>
                    <a:gd name="T12" fmla="*/ 62 w 78"/>
                    <a:gd name="T13" fmla="*/ 73 h 79"/>
                    <a:gd name="T14" fmla="*/ 54 w 78"/>
                    <a:gd name="T15" fmla="*/ 76 h 79"/>
                    <a:gd name="T16" fmla="*/ 47 w 78"/>
                    <a:gd name="T17" fmla="*/ 79 h 79"/>
                    <a:gd name="T18" fmla="*/ 40 w 78"/>
                    <a:gd name="T19" fmla="*/ 79 h 79"/>
                    <a:gd name="T20" fmla="*/ 40 w 78"/>
                    <a:gd name="T21" fmla="*/ 79 h 79"/>
                    <a:gd name="T22" fmla="*/ 31 w 78"/>
                    <a:gd name="T23" fmla="*/ 79 h 79"/>
                    <a:gd name="T24" fmla="*/ 23 w 78"/>
                    <a:gd name="T25" fmla="*/ 76 h 79"/>
                    <a:gd name="T26" fmla="*/ 17 w 78"/>
                    <a:gd name="T27" fmla="*/ 73 h 79"/>
                    <a:gd name="T28" fmla="*/ 11 w 78"/>
                    <a:gd name="T29" fmla="*/ 68 h 79"/>
                    <a:gd name="T30" fmla="*/ 7 w 78"/>
                    <a:gd name="T31" fmla="*/ 62 h 79"/>
                    <a:gd name="T32" fmla="*/ 3 w 78"/>
                    <a:gd name="T33" fmla="*/ 55 h 79"/>
                    <a:gd name="T34" fmla="*/ 1 w 78"/>
                    <a:gd name="T35" fmla="*/ 47 h 79"/>
                    <a:gd name="T36" fmla="*/ 0 w 78"/>
                    <a:gd name="T37" fmla="*/ 40 h 79"/>
                    <a:gd name="T38" fmla="*/ 0 w 78"/>
                    <a:gd name="T39" fmla="*/ 40 h 79"/>
                    <a:gd name="T40" fmla="*/ 1 w 78"/>
                    <a:gd name="T41" fmla="*/ 31 h 79"/>
                    <a:gd name="T42" fmla="*/ 3 w 78"/>
                    <a:gd name="T43" fmla="*/ 24 h 79"/>
                    <a:gd name="T44" fmla="*/ 7 w 78"/>
                    <a:gd name="T45" fmla="*/ 18 h 79"/>
                    <a:gd name="T46" fmla="*/ 11 w 78"/>
                    <a:gd name="T47" fmla="*/ 12 h 79"/>
                    <a:gd name="T48" fmla="*/ 17 w 78"/>
                    <a:gd name="T49" fmla="*/ 7 h 79"/>
                    <a:gd name="T50" fmla="*/ 23 w 78"/>
                    <a:gd name="T51" fmla="*/ 3 h 79"/>
                    <a:gd name="T52" fmla="*/ 31 w 78"/>
                    <a:gd name="T53" fmla="*/ 1 h 79"/>
                    <a:gd name="T54" fmla="*/ 40 w 78"/>
                    <a:gd name="T55" fmla="*/ 0 h 79"/>
                    <a:gd name="T56" fmla="*/ 40 w 78"/>
                    <a:gd name="T57" fmla="*/ 0 h 79"/>
                    <a:gd name="T58" fmla="*/ 47 w 78"/>
                    <a:gd name="T59" fmla="*/ 1 h 79"/>
                    <a:gd name="T60" fmla="*/ 54 w 78"/>
                    <a:gd name="T61" fmla="*/ 3 h 79"/>
                    <a:gd name="T62" fmla="*/ 62 w 78"/>
                    <a:gd name="T63" fmla="*/ 7 h 79"/>
                    <a:gd name="T64" fmla="*/ 68 w 78"/>
                    <a:gd name="T65" fmla="*/ 12 h 79"/>
                    <a:gd name="T66" fmla="*/ 72 w 78"/>
                    <a:gd name="T67" fmla="*/ 18 h 79"/>
                    <a:gd name="T68" fmla="*/ 75 w 78"/>
                    <a:gd name="T69" fmla="*/ 24 h 79"/>
                    <a:gd name="T70" fmla="*/ 78 w 78"/>
                    <a:gd name="T71" fmla="*/ 31 h 79"/>
                    <a:gd name="T72" fmla="*/ 78 w 78"/>
                    <a:gd name="T73" fmla="*/ 40 h 79"/>
                    <a:gd name="T74" fmla="*/ 78 w 78"/>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9">
                      <a:moveTo>
                        <a:pt x="78" y="40"/>
                      </a:moveTo>
                      <a:lnTo>
                        <a:pt x="78" y="40"/>
                      </a:lnTo>
                      <a:lnTo>
                        <a:pt x="78" y="47"/>
                      </a:lnTo>
                      <a:lnTo>
                        <a:pt x="75" y="55"/>
                      </a:lnTo>
                      <a:lnTo>
                        <a:pt x="72" y="62"/>
                      </a:lnTo>
                      <a:lnTo>
                        <a:pt x="68" y="68"/>
                      </a:lnTo>
                      <a:lnTo>
                        <a:pt x="62" y="73"/>
                      </a:lnTo>
                      <a:lnTo>
                        <a:pt x="54" y="76"/>
                      </a:lnTo>
                      <a:lnTo>
                        <a:pt x="47" y="79"/>
                      </a:lnTo>
                      <a:lnTo>
                        <a:pt x="40" y="79"/>
                      </a:lnTo>
                      <a:lnTo>
                        <a:pt x="40" y="79"/>
                      </a:lnTo>
                      <a:lnTo>
                        <a:pt x="31" y="79"/>
                      </a:lnTo>
                      <a:lnTo>
                        <a:pt x="23" y="76"/>
                      </a:lnTo>
                      <a:lnTo>
                        <a:pt x="17" y="73"/>
                      </a:lnTo>
                      <a:lnTo>
                        <a:pt x="11" y="68"/>
                      </a:lnTo>
                      <a:lnTo>
                        <a:pt x="7" y="62"/>
                      </a:lnTo>
                      <a:lnTo>
                        <a:pt x="3" y="55"/>
                      </a:lnTo>
                      <a:lnTo>
                        <a:pt x="1" y="47"/>
                      </a:lnTo>
                      <a:lnTo>
                        <a:pt x="0" y="40"/>
                      </a:lnTo>
                      <a:lnTo>
                        <a:pt x="0" y="40"/>
                      </a:lnTo>
                      <a:lnTo>
                        <a:pt x="1" y="31"/>
                      </a:lnTo>
                      <a:lnTo>
                        <a:pt x="3" y="24"/>
                      </a:lnTo>
                      <a:lnTo>
                        <a:pt x="7" y="18"/>
                      </a:lnTo>
                      <a:lnTo>
                        <a:pt x="11" y="12"/>
                      </a:lnTo>
                      <a:lnTo>
                        <a:pt x="17" y="7"/>
                      </a:lnTo>
                      <a:lnTo>
                        <a:pt x="23" y="3"/>
                      </a:lnTo>
                      <a:lnTo>
                        <a:pt x="31" y="1"/>
                      </a:lnTo>
                      <a:lnTo>
                        <a:pt x="40" y="0"/>
                      </a:lnTo>
                      <a:lnTo>
                        <a:pt x="40" y="0"/>
                      </a:lnTo>
                      <a:lnTo>
                        <a:pt x="47" y="1"/>
                      </a:lnTo>
                      <a:lnTo>
                        <a:pt x="54" y="3"/>
                      </a:lnTo>
                      <a:lnTo>
                        <a:pt x="62" y="7"/>
                      </a:lnTo>
                      <a:lnTo>
                        <a:pt x="68" y="12"/>
                      </a:lnTo>
                      <a:lnTo>
                        <a:pt x="72" y="18"/>
                      </a:lnTo>
                      <a:lnTo>
                        <a:pt x="75" y="24"/>
                      </a:lnTo>
                      <a:lnTo>
                        <a:pt x="78" y="31"/>
                      </a:lnTo>
                      <a:lnTo>
                        <a:pt x="78" y="40"/>
                      </a:lnTo>
                      <a:lnTo>
                        <a:pt x="78"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5" name="PA-Line 312">
                  <a:extLst>
                    <a:ext uri="{FF2B5EF4-FFF2-40B4-BE49-F238E27FC236}">
                      <a16:creationId xmlns="" xmlns:a16="http://schemas.microsoft.com/office/drawing/2014/main" id="{77E18A85-F5C8-41D2-A982-C8AB04D9202C}"/>
                    </a:ext>
                  </a:extLst>
                </p:cNvPr>
                <p:cNvSpPr>
                  <a:spLocks noChangeShapeType="1"/>
                </p:cNvSpPr>
                <p:nvPr>
                  <p:custDataLst>
                    <p:tags r:id="rId39"/>
                  </p:custDataLst>
                </p:nvPr>
              </p:nvSpPr>
              <p:spPr bwMode="auto">
                <a:xfrm>
                  <a:off x="908685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6" name="PA-Line 313">
                  <a:extLst>
                    <a:ext uri="{FF2B5EF4-FFF2-40B4-BE49-F238E27FC236}">
                      <a16:creationId xmlns="" xmlns:a16="http://schemas.microsoft.com/office/drawing/2014/main" id="{5CA2E6C7-6BE0-45FD-9BFE-049950243ABC}"/>
                    </a:ext>
                  </a:extLst>
                </p:cNvPr>
                <p:cNvSpPr>
                  <a:spLocks noChangeShapeType="1"/>
                </p:cNvSpPr>
                <p:nvPr>
                  <p:custDataLst>
                    <p:tags r:id="rId40"/>
                  </p:custDataLst>
                </p:nvPr>
              </p:nvSpPr>
              <p:spPr bwMode="auto">
                <a:xfrm>
                  <a:off x="922020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7" name="PA-任意多边形 314">
                  <a:extLst>
                    <a:ext uri="{FF2B5EF4-FFF2-40B4-BE49-F238E27FC236}">
                      <a16:creationId xmlns="" xmlns:a16="http://schemas.microsoft.com/office/drawing/2014/main" id="{E6CF5E24-1E02-4DF5-B3DB-505B3D250D58}"/>
                    </a:ext>
                  </a:extLst>
                </p:cNvPr>
                <p:cNvSpPr/>
                <p:nvPr>
                  <p:custDataLst>
                    <p:tags r:id="rId41"/>
                  </p:custDataLst>
                </p:nvPr>
              </p:nvSpPr>
              <p:spPr bwMode="auto">
                <a:xfrm>
                  <a:off x="8702675" y="5995988"/>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0 w 156"/>
                    <a:gd name="T11" fmla="*/ 19 h 123"/>
                    <a:gd name="T12" fmla="*/ 144 w 156"/>
                    <a:gd name="T13" fmla="*/ 13 h 123"/>
                    <a:gd name="T14" fmla="*/ 136 w 156"/>
                    <a:gd name="T15" fmla="*/ 9 h 123"/>
                    <a:gd name="T16" fmla="*/ 136 w 156"/>
                    <a:gd name="T17" fmla="*/ 9 h 123"/>
                    <a:gd name="T18" fmla="*/ 122 w 156"/>
                    <a:gd name="T19" fmla="*/ 6 h 123"/>
                    <a:gd name="T20" fmla="*/ 107 w 156"/>
                    <a:gd name="T21" fmla="*/ 3 h 123"/>
                    <a:gd name="T22" fmla="*/ 92 w 156"/>
                    <a:gd name="T23" fmla="*/ 2 h 123"/>
                    <a:gd name="T24" fmla="*/ 77 w 156"/>
                    <a:gd name="T25" fmla="*/ 0 h 123"/>
                    <a:gd name="T26" fmla="*/ 62 w 156"/>
                    <a:gd name="T27" fmla="*/ 2 h 123"/>
                    <a:gd name="T28" fmla="*/ 47 w 156"/>
                    <a:gd name="T29" fmla="*/ 3 h 123"/>
                    <a:gd name="T30" fmla="*/ 34 w 156"/>
                    <a:gd name="T31" fmla="*/ 6 h 123"/>
                    <a:gd name="T32" fmla="*/ 19 w 156"/>
                    <a:gd name="T33" fmla="*/ 9 h 123"/>
                    <a:gd name="T34" fmla="*/ 19 w 156"/>
                    <a:gd name="T35" fmla="*/ 9 h 123"/>
                    <a:gd name="T36" fmla="*/ 12 w 156"/>
                    <a:gd name="T37" fmla="*/ 13 h 123"/>
                    <a:gd name="T38" fmla="*/ 4 w 156"/>
                    <a:gd name="T39" fmla="*/ 19 h 123"/>
                    <a:gd name="T40" fmla="*/ 1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0" y="19"/>
                      </a:lnTo>
                      <a:lnTo>
                        <a:pt x="144" y="13"/>
                      </a:lnTo>
                      <a:lnTo>
                        <a:pt x="136" y="9"/>
                      </a:lnTo>
                      <a:lnTo>
                        <a:pt x="136" y="9"/>
                      </a:lnTo>
                      <a:lnTo>
                        <a:pt x="122" y="6"/>
                      </a:lnTo>
                      <a:lnTo>
                        <a:pt x="107" y="3"/>
                      </a:lnTo>
                      <a:lnTo>
                        <a:pt x="92" y="2"/>
                      </a:lnTo>
                      <a:lnTo>
                        <a:pt x="77" y="0"/>
                      </a:lnTo>
                      <a:lnTo>
                        <a:pt x="62" y="2"/>
                      </a:lnTo>
                      <a:lnTo>
                        <a:pt x="47" y="3"/>
                      </a:lnTo>
                      <a:lnTo>
                        <a:pt x="34" y="6"/>
                      </a:lnTo>
                      <a:lnTo>
                        <a:pt x="19" y="9"/>
                      </a:lnTo>
                      <a:lnTo>
                        <a:pt x="19" y="9"/>
                      </a:lnTo>
                      <a:lnTo>
                        <a:pt x="12" y="13"/>
                      </a:lnTo>
                      <a:lnTo>
                        <a:pt x="4" y="19"/>
                      </a:lnTo>
                      <a:lnTo>
                        <a:pt x="1"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8" name="PA-任意多边形 315">
                  <a:extLst>
                    <a:ext uri="{FF2B5EF4-FFF2-40B4-BE49-F238E27FC236}">
                      <a16:creationId xmlns="" xmlns:a16="http://schemas.microsoft.com/office/drawing/2014/main" id="{3DF455C3-D641-49DC-BDF8-A04152B6A50D}"/>
                    </a:ext>
                  </a:extLst>
                </p:cNvPr>
                <p:cNvSpPr/>
                <p:nvPr>
                  <p:custDataLst>
                    <p:tags r:id="rId42"/>
                  </p:custDataLst>
                </p:nvPr>
              </p:nvSpPr>
              <p:spPr bwMode="auto">
                <a:xfrm>
                  <a:off x="8761413" y="5868988"/>
                  <a:ext cx="127000" cy="125413"/>
                </a:xfrm>
                <a:custGeom>
                  <a:avLst/>
                  <a:gdLst>
                    <a:gd name="T0" fmla="*/ 80 w 80"/>
                    <a:gd name="T1" fmla="*/ 40 h 79"/>
                    <a:gd name="T2" fmla="*/ 80 w 80"/>
                    <a:gd name="T3" fmla="*/ 40 h 79"/>
                    <a:gd name="T4" fmla="*/ 79 w 80"/>
                    <a:gd name="T5" fmla="*/ 47 h 79"/>
                    <a:gd name="T6" fmla="*/ 77 w 80"/>
                    <a:gd name="T7" fmla="*/ 55 h 79"/>
                    <a:gd name="T8" fmla="*/ 73 w 80"/>
                    <a:gd name="T9" fmla="*/ 62 h 79"/>
                    <a:gd name="T10" fmla="*/ 68 w 80"/>
                    <a:gd name="T11" fmla="*/ 68 h 79"/>
                    <a:gd name="T12" fmla="*/ 62 w 80"/>
                    <a:gd name="T13" fmla="*/ 73 h 79"/>
                    <a:gd name="T14" fmla="*/ 56 w 80"/>
                    <a:gd name="T15" fmla="*/ 76 h 79"/>
                    <a:gd name="T16" fmla="*/ 49 w 80"/>
                    <a:gd name="T17" fmla="*/ 79 h 79"/>
                    <a:gd name="T18" fmla="*/ 40 w 80"/>
                    <a:gd name="T19" fmla="*/ 79 h 79"/>
                    <a:gd name="T20" fmla="*/ 40 w 80"/>
                    <a:gd name="T21" fmla="*/ 79 h 79"/>
                    <a:gd name="T22" fmla="*/ 33 w 80"/>
                    <a:gd name="T23" fmla="*/ 79 h 79"/>
                    <a:gd name="T24" fmla="*/ 25 w 80"/>
                    <a:gd name="T25" fmla="*/ 76 h 79"/>
                    <a:gd name="T26" fmla="*/ 18 w 80"/>
                    <a:gd name="T27" fmla="*/ 73 h 79"/>
                    <a:gd name="T28" fmla="*/ 12 w 80"/>
                    <a:gd name="T29" fmla="*/ 68 h 79"/>
                    <a:gd name="T30" fmla="*/ 7 w 80"/>
                    <a:gd name="T31" fmla="*/ 62 h 79"/>
                    <a:gd name="T32" fmla="*/ 4 w 80"/>
                    <a:gd name="T33" fmla="*/ 55 h 79"/>
                    <a:gd name="T34" fmla="*/ 1 w 80"/>
                    <a:gd name="T35" fmla="*/ 47 h 79"/>
                    <a:gd name="T36" fmla="*/ 0 w 80"/>
                    <a:gd name="T37" fmla="*/ 40 h 79"/>
                    <a:gd name="T38" fmla="*/ 0 w 80"/>
                    <a:gd name="T39" fmla="*/ 40 h 79"/>
                    <a:gd name="T40" fmla="*/ 1 w 80"/>
                    <a:gd name="T41" fmla="*/ 31 h 79"/>
                    <a:gd name="T42" fmla="*/ 4 w 80"/>
                    <a:gd name="T43" fmla="*/ 24 h 79"/>
                    <a:gd name="T44" fmla="*/ 7 w 80"/>
                    <a:gd name="T45" fmla="*/ 18 h 79"/>
                    <a:gd name="T46" fmla="*/ 12 w 80"/>
                    <a:gd name="T47" fmla="*/ 12 h 79"/>
                    <a:gd name="T48" fmla="*/ 18 w 80"/>
                    <a:gd name="T49" fmla="*/ 7 h 79"/>
                    <a:gd name="T50" fmla="*/ 25 w 80"/>
                    <a:gd name="T51" fmla="*/ 3 h 79"/>
                    <a:gd name="T52" fmla="*/ 33 w 80"/>
                    <a:gd name="T53" fmla="*/ 1 h 79"/>
                    <a:gd name="T54" fmla="*/ 40 w 80"/>
                    <a:gd name="T55" fmla="*/ 0 h 79"/>
                    <a:gd name="T56" fmla="*/ 40 w 80"/>
                    <a:gd name="T57" fmla="*/ 0 h 79"/>
                    <a:gd name="T58" fmla="*/ 49 w 80"/>
                    <a:gd name="T59" fmla="*/ 1 h 79"/>
                    <a:gd name="T60" fmla="*/ 56 w 80"/>
                    <a:gd name="T61" fmla="*/ 3 h 79"/>
                    <a:gd name="T62" fmla="*/ 62 w 80"/>
                    <a:gd name="T63" fmla="*/ 7 h 79"/>
                    <a:gd name="T64" fmla="*/ 68 w 80"/>
                    <a:gd name="T65" fmla="*/ 12 h 79"/>
                    <a:gd name="T66" fmla="*/ 73 w 80"/>
                    <a:gd name="T67" fmla="*/ 18 h 79"/>
                    <a:gd name="T68" fmla="*/ 77 w 80"/>
                    <a:gd name="T69" fmla="*/ 24 h 79"/>
                    <a:gd name="T70" fmla="*/ 79 w 80"/>
                    <a:gd name="T71" fmla="*/ 31 h 79"/>
                    <a:gd name="T72" fmla="*/ 80 w 80"/>
                    <a:gd name="T73" fmla="*/ 40 h 79"/>
                    <a:gd name="T74" fmla="*/ 80 w 80"/>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80" y="40"/>
                      </a:moveTo>
                      <a:lnTo>
                        <a:pt x="80" y="40"/>
                      </a:lnTo>
                      <a:lnTo>
                        <a:pt x="79" y="47"/>
                      </a:lnTo>
                      <a:lnTo>
                        <a:pt x="77" y="55"/>
                      </a:lnTo>
                      <a:lnTo>
                        <a:pt x="73" y="62"/>
                      </a:lnTo>
                      <a:lnTo>
                        <a:pt x="68" y="68"/>
                      </a:lnTo>
                      <a:lnTo>
                        <a:pt x="62" y="73"/>
                      </a:lnTo>
                      <a:lnTo>
                        <a:pt x="56" y="76"/>
                      </a:lnTo>
                      <a:lnTo>
                        <a:pt x="49" y="79"/>
                      </a:lnTo>
                      <a:lnTo>
                        <a:pt x="40" y="79"/>
                      </a:lnTo>
                      <a:lnTo>
                        <a:pt x="40" y="79"/>
                      </a:lnTo>
                      <a:lnTo>
                        <a:pt x="33" y="79"/>
                      </a:lnTo>
                      <a:lnTo>
                        <a:pt x="25" y="76"/>
                      </a:lnTo>
                      <a:lnTo>
                        <a:pt x="18" y="73"/>
                      </a:lnTo>
                      <a:lnTo>
                        <a:pt x="12" y="68"/>
                      </a:lnTo>
                      <a:lnTo>
                        <a:pt x="7" y="62"/>
                      </a:lnTo>
                      <a:lnTo>
                        <a:pt x="4" y="55"/>
                      </a:lnTo>
                      <a:lnTo>
                        <a:pt x="1" y="47"/>
                      </a:lnTo>
                      <a:lnTo>
                        <a:pt x="0" y="40"/>
                      </a:lnTo>
                      <a:lnTo>
                        <a:pt x="0" y="40"/>
                      </a:lnTo>
                      <a:lnTo>
                        <a:pt x="1" y="31"/>
                      </a:lnTo>
                      <a:lnTo>
                        <a:pt x="4" y="24"/>
                      </a:lnTo>
                      <a:lnTo>
                        <a:pt x="7" y="18"/>
                      </a:lnTo>
                      <a:lnTo>
                        <a:pt x="12" y="12"/>
                      </a:lnTo>
                      <a:lnTo>
                        <a:pt x="18" y="7"/>
                      </a:lnTo>
                      <a:lnTo>
                        <a:pt x="25" y="3"/>
                      </a:lnTo>
                      <a:lnTo>
                        <a:pt x="33" y="1"/>
                      </a:lnTo>
                      <a:lnTo>
                        <a:pt x="40" y="0"/>
                      </a:lnTo>
                      <a:lnTo>
                        <a:pt x="40" y="0"/>
                      </a:lnTo>
                      <a:lnTo>
                        <a:pt x="49" y="1"/>
                      </a:lnTo>
                      <a:lnTo>
                        <a:pt x="56" y="3"/>
                      </a:lnTo>
                      <a:lnTo>
                        <a:pt x="62" y="7"/>
                      </a:lnTo>
                      <a:lnTo>
                        <a:pt x="68" y="12"/>
                      </a:lnTo>
                      <a:lnTo>
                        <a:pt x="73" y="18"/>
                      </a:lnTo>
                      <a:lnTo>
                        <a:pt x="77" y="24"/>
                      </a:lnTo>
                      <a:lnTo>
                        <a:pt x="79" y="31"/>
                      </a:lnTo>
                      <a:lnTo>
                        <a:pt x="80" y="40"/>
                      </a:lnTo>
                      <a:lnTo>
                        <a:pt x="80"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19" name="PA-Line 316">
                  <a:extLst>
                    <a:ext uri="{FF2B5EF4-FFF2-40B4-BE49-F238E27FC236}">
                      <a16:creationId xmlns="" xmlns:a16="http://schemas.microsoft.com/office/drawing/2014/main" id="{D83DF804-7396-4608-A93B-3704D14709A1}"/>
                    </a:ext>
                  </a:extLst>
                </p:cNvPr>
                <p:cNvSpPr>
                  <a:spLocks noChangeShapeType="1"/>
                </p:cNvSpPr>
                <p:nvPr>
                  <p:custDataLst>
                    <p:tags r:id="rId43"/>
                  </p:custDataLst>
                </p:nvPr>
              </p:nvSpPr>
              <p:spPr bwMode="auto">
                <a:xfrm>
                  <a:off x="8759825"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0" name="PA-Line 317">
                  <a:extLst>
                    <a:ext uri="{FF2B5EF4-FFF2-40B4-BE49-F238E27FC236}">
                      <a16:creationId xmlns="" xmlns:a16="http://schemas.microsoft.com/office/drawing/2014/main" id="{09AAB930-B9D9-4625-9D74-1B346C58C421}"/>
                    </a:ext>
                  </a:extLst>
                </p:cNvPr>
                <p:cNvSpPr>
                  <a:spLocks noChangeShapeType="1"/>
                </p:cNvSpPr>
                <p:nvPr>
                  <p:custDataLst>
                    <p:tags r:id="rId44"/>
                  </p:custDataLst>
                </p:nvPr>
              </p:nvSpPr>
              <p:spPr bwMode="auto">
                <a:xfrm>
                  <a:off x="8893175"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1" name="PA-任意多边形 318">
                  <a:extLst>
                    <a:ext uri="{FF2B5EF4-FFF2-40B4-BE49-F238E27FC236}">
                      <a16:creationId xmlns="" xmlns:a16="http://schemas.microsoft.com/office/drawing/2014/main" id="{78C74AA8-7A7F-4D5C-B313-46041B8C0E31}"/>
                    </a:ext>
                  </a:extLst>
                </p:cNvPr>
                <p:cNvSpPr/>
                <p:nvPr>
                  <p:custDataLst>
                    <p:tags r:id="rId45"/>
                  </p:custDataLst>
                </p:nvPr>
              </p:nvSpPr>
              <p:spPr bwMode="auto">
                <a:xfrm>
                  <a:off x="9359900" y="5995988"/>
                  <a:ext cx="246062" cy="195263"/>
                </a:xfrm>
                <a:custGeom>
                  <a:avLst/>
                  <a:gdLst>
                    <a:gd name="T0" fmla="*/ 155 w 155"/>
                    <a:gd name="T1" fmla="*/ 123 h 123"/>
                    <a:gd name="T2" fmla="*/ 155 w 155"/>
                    <a:gd name="T3" fmla="*/ 123 h 123"/>
                    <a:gd name="T4" fmla="*/ 155 w 155"/>
                    <a:gd name="T5" fmla="*/ 37 h 123"/>
                    <a:gd name="T6" fmla="*/ 155 w 155"/>
                    <a:gd name="T7" fmla="*/ 37 h 123"/>
                    <a:gd name="T8" fmla="*/ 154 w 155"/>
                    <a:gd name="T9" fmla="*/ 28 h 123"/>
                    <a:gd name="T10" fmla="*/ 149 w 155"/>
                    <a:gd name="T11" fmla="*/ 19 h 123"/>
                    <a:gd name="T12" fmla="*/ 144 w 155"/>
                    <a:gd name="T13" fmla="*/ 13 h 123"/>
                    <a:gd name="T14" fmla="*/ 136 w 155"/>
                    <a:gd name="T15" fmla="*/ 9 h 123"/>
                    <a:gd name="T16" fmla="*/ 136 w 155"/>
                    <a:gd name="T17" fmla="*/ 9 h 123"/>
                    <a:gd name="T18" fmla="*/ 121 w 155"/>
                    <a:gd name="T19" fmla="*/ 6 h 123"/>
                    <a:gd name="T20" fmla="*/ 106 w 155"/>
                    <a:gd name="T21" fmla="*/ 3 h 123"/>
                    <a:gd name="T22" fmla="*/ 92 w 155"/>
                    <a:gd name="T23" fmla="*/ 2 h 123"/>
                    <a:gd name="T24" fmla="*/ 77 w 155"/>
                    <a:gd name="T25" fmla="*/ 0 h 123"/>
                    <a:gd name="T26" fmla="*/ 62 w 155"/>
                    <a:gd name="T27" fmla="*/ 2 h 123"/>
                    <a:gd name="T28" fmla="*/ 47 w 155"/>
                    <a:gd name="T29" fmla="*/ 3 h 123"/>
                    <a:gd name="T30" fmla="*/ 34 w 155"/>
                    <a:gd name="T31" fmla="*/ 6 h 123"/>
                    <a:gd name="T32" fmla="*/ 19 w 155"/>
                    <a:gd name="T33" fmla="*/ 9 h 123"/>
                    <a:gd name="T34" fmla="*/ 19 w 155"/>
                    <a:gd name="T35" fmla="*/ 9 h 123"/>
                    <a:gd name="T36" fmla="*/ 12 w 155"/>
                    <a:gd name="T37" fmla="*/ 13 h 123"/>
                    <a:gd name="T38" fmla="*/ 4 w 155"/>
                    <a:gd name="T39" fmla="*/ 19 h 123"/>
                    <a:gd name="T40" fmla="*/ 1 w 155"/>
                    <a:gd name="T41" fmla="*/ 28 h 123"/>
                    <a:gd name="T42" fmla="*/ 0 w 155"/>
                    <a:gd name="T43" fmla="*/ 37 h 123"/>
                    <a:gd name="T44" fmla="*/ 0 w 155"/>
                    <a:gd name="T45" fmla="*/ 37 h 123"/>
                    <a:gd name="T46" fmla="*/ 0 w 155"/>
                    <a:gd name="T47" fmla="*/ 123 h 123"/>
                    <a:gd name="T48" fmla="*/ 155 w 155"/>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3">
                      <a:moveTo>
                        <a:pt x="155" y="123"/>
                      </a:moveTo>
                      <a:lnTo>
                        <a:pt x="155" y="123"/>
                      </a:lnTo>
                      <a:lnTo>
                        <a:pt x="155" y="37"/>
                      </a:lnTo>
                      <a:lnTo>
                        <a:pt x="155" y="37"/>
                      </a:lnTo>
                      <a:lnTo>
                        <a:pt x="154" y="28"/>
                      </a:lnTo>
                      <a:lnTo>
                        <a:pt x="149" y="19"/>
                      </a:lnTo>
                      <a:lnTo>
                        <a:pt x="144" y="13"/>
                      </a:lnTo>
                      <a:lnTo>
                        <a:pt x="136" y="9"/>
                      </a:lnTo>
                      <a:lnTo>
                        <a:pt x="136" y="9"/>
                      </a:lnTo>
                      <a:lnTo>
                        <a:pt x="121" y="6"/>
                      </a:lnTo>
                      <a:lnTo>
                        <a:pt x="106" y="3"/>
                      </a:lnTo>
                      <a:lnTo>
                        <a:pt x="92" y="2"/>
                      </a:lnTo>
                      <a:lnTo>
                        <a:pt x="77" y="0"/>
                      </a:lnTo>
                      <a:lnTo>
                        <a:pt x="62" y="2"/>
                      </a:lnTo>
                      <a:lnTo>
                        <a:pt x="47" y="3"/>
                      </a:lnTo>
                      <a:lnTo>
                        <a:pt x="34" y="6"/>
                      </a:lnTo>
                      <a:lnTo>
                        <a:pt x="19" y="9"/>
                      </a:lnTo>
                      <a:lnTo>
                        <a:pt x="19" y="9"/>
                      </a:lnTo>
                      <a:lnTo>
                        <a:pt x="12" y="13"/>
                      </a:lnTo>
                      <a:lnTo>
                        <a:pt x="4" y="19"/>
                      </a:lnTo>
                      <a:lnTo>
                        <a:pt x="1" y="28"/>
                      </a:lnTo>
                      <a:lnTo>
                        <a:pt x="0" y="37"/>
                      </a:lnTo>
                      <a:lnTo>
                        <a:pt x="0" y="37"/>
                      </a:lnTo>
                      <a:lnTo>
                        <a:pt x="0" y="123"/>
                      </a:lnTo>
                      <a:lnTo>
                        <a:pt x="155"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2" name="PA-任意多边形 319">
                  <a:extLst>
                    <a:ext uri="{FF2B5EF4-FFF2-40B4-BE49-F238E27FC236}">
                      <a16:creationId xmlns="" xmlns:a16="http://schemas.microsoft.com/office/drawing/2014/main" id="{43456EBD-015C-407F-BCCA-C2CB1E66543B}"/>
                    </a:ext>
                  </a:extLst>
                </p:cNvPr>
                <p:cNvSpPr/>
                <p:nvPr>
                  <p:custDataLst>
                    <p:tags r:id="rId46"/>
                  </p:custDataLst>
                </p:nvPr>
              </p:nvSpPr>
              <p:spPr bwMode="auto">
                <a:xfrm>
                  <a:off x="9418638" y="5868988"/>
                  <a:ext cx="127000" cy="125413"/>
                </a:xfrm>
                <a:custGeom>
                  <a:avLst/>
                  <a:gdLst>
                    <a:gd name="T0" fmla="*/ 80 w 80"/>
                    <a:gd name="T1" fmla="*/ 40 h 79"/>
                    <a:gd name="T2" fmla="*/ 80 w 80"/>
                    <a:gd name="T3" fmla="*/ 40 h 79"/>
                    <a:gd name="T4" fmla="*/ 78 w 80"/>
                    <a:gd name="T5" fmla="*/ 47 h 79"/>
                    <a:gd name="T6" fmla="*/ 77 w 80"/>
                    <a:gd name="T7" fmla="*/ 55 h 79"/>
                    <a:gd name="T8" fmla="*/ 72 w 80"/>
                    <a:gd name="T9" fmla="*/ 62 h 79"/>
                    <a:gd name="T10" fmla="*/ 68 w 80"/>
                    <a:gd name="T11" fmla="*/ 68 h 79"/>
                    <a:gd name="T12" fmla="*/ 62 w 80"/>
                    <a:gd name="T13" fmla="*/ 73 h 79"/>
                    <a:gd name="T14" fmla="*/ 56 w 80"/>
                    <a:gd name="T15" fmla="*/ 76 h 79"/>
                    <a:gd name="T16" fmla="*/ 49 w 80"/>
                    <a:gd name="T17" fmla="*/ 79 h 79"/>
                    <a:gd name="T18" fmla="*/ 40 w 80"/>
                    <a:gd name="T19" fmla="*/ 79 h 79"/>
                    <a:gd name="T20" fmla="*/ 40 w 80"/>
                    <a:gd name="T21" fmla="*/ 79 h 79"/>
                    <a:gd name="T22" fmla="*/ 32 w 80"/>
                    <a:gd name="T23" fmla="*/ 79 h 79"/>
                    <a:gd name="T24" fmla="*/ 25 w 80"/>
                    <a:gd name="T25" fmla="*/ 76 h 79"/>
                    <a:gd name="T26" fmla="*/ 18 w 80"/>
                    <a:gd name="T27" fmla="*/ 73 h 79"/>
                    <a:gd name="T28" fmla="*/ 12 w 80"/>
                    <a:gd name="T29" fmla="*/ 68 h 79"/>
                    <a:gd name="T30" fmla="*/ 7 w 80"/>
                    <a:gd name="T31" fmla="*/ 62 h 79"/>
                    <a:gd name="T32" fmla="*/ 4 w 80"/>
                    <a:gd name="T33" fmla="*/ 55 h 79"/>
                    <a:gd name="T34" fmla="*/ 1 w 80"/>
                    <a:gd name="T35" fmla="*/ 47 h 79"/>
                    <a:gd name="T36" fmla="*/ 0 w 80"/>
                    <a:gd name="T37" fmla="*/ 40 h 79"/>
                    <a:gd name="T38" fmla="*/ 0 w 80"/>
                    <a:gd name="T39" fmla="*/ 40 h 79"/>
                    <a:gd name="T40" fmla="*/ 1 w 80"/>
                    <a:gd name="T41" fmla="*/ 31 h 79"/>
                    <a:gd name="T42" fmla="*/ 4 w 80"/>
                    <a:gd name="T43" fmla="*/ 24 h 79"/>
                    <a:gd name="T44" fmla="*/ 7 w 80"/>
                    <a:gd name="T45" fmla="*/ 18 h 79"/>
                    <a:gd name="T46" fmla="*/ 12 w 80"/>
                    <a:gd name="T47" fmla="*/ 12 h 79"/>
                    <a:gd name="T48" fmla="*/ 18 w 80"/>
                    <a:gd name="T49" fmla="*/ 7 h 79"/>
                    <a:gd name="T50" fmla="*/ 25 w 80"/>
                    <a:gd name="T51" fmla="*/ 3 h 79"/>
                    <a:gd name="T52" fmla="*/ 32 w 80"/>
                    <a:gd name="T53" fmla="*/ 1 h 79"/>
                    <a:gd name="T54" fmla="*/ 40 w 80"/>
                    <a:gd name="T55" fmla="*/ 0 h 79"/>
                    <a:gd name="T56" fmla="*/ 40 w 80"/>
                    <a:gd name="T57" fmla="*/ 0 h 79"/>
                    <a:gd name="T58" fmla="*/ 49 w 80"/>
                    <a:gd name="T59" fmla="*/ 1 h 79"/>
                    <a:gd name="T60" fmla="*/ 56 w 80"/>
                    <a:gd name="T61" fmla="*/ 3 h 79"/>
                    <a:gd name="T62" fmla="*/ 62 w 80"/>
                    <a:gd name="T63" fmla="*/ 7 h 79"/>
                    <a:gd name="T64" fmla="*/ 68 w 80"/>
                    <a:gd name="T65" fmla="*/ 12 h 79"/>
                    <a:gd name="T66" fmla="*/ 72 w 80"/>
                    <a:gd name="T67" fmla="*/ 18 h 79"/>
                    <a:gd name="T68" fmla="*/ 77 w 80"/>
                    <a:gd name="T69" fmla="*/ 24 h 79"/>
                    <a:gd name="T70" fmla="*/ 78 w 80"/>
                    <a:gd name="T71" fmla="*/ 31 h 79"/>
                    <a:gd name="T72" fmla="*/ 80 w 80"/>
                    <a:gd name="T73" fmla="*/ 40 h 79"/>
                    <a:gd name="T74" fmla="*/ 80 w 80"/>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80" y="40"/>
                      </a:moveTo>
                      <a:lnTo>
                        <a:pt x="80" y="40"/>
                      </a:lnTo>
                      <a:lnTo>
                        <a:pt x="78" y="47"/>
                      </a:lnTo>
                      <a:lnTo>
                        <a:pt x="77" y="55"/>
                      </a:lnTo>
                      <a:lnTo>
                        <a:pt x="72" y="62"/>
                      </a:lnTo>
                      <a:lnTo>
                        <a:pt x="68" y="68"/>
                      </a:lnTo>
                      <a:lnTo>
                        <a:pt x="62" y="73"/>
                      </a:lnTo>
                      <a:lnTo>
                        <a:pt x="56" y="76"/>
                      </a:lnTo>
                      <a:lnTo>
                        <a:pt x="49" y="79"/>
                      </a:lnTo>
                      <a:lnTo>
                        <a:pt x="40" y="79"/>
                      </a:lnTo>
                      <a:lnTo>
                        <a:pt x="40" y="79"/>
                      </a:lnTo>
                      <a:lnTo>
                        <a:pt x="32" y="79"/>
                      </a:lnTo>
                      <a:lnTo>
                        <a:pt x="25" y="76"/>
                      </a:lnTo>
                      <a:lnTo>
                        <a:pt x="18" y="73"/>
                      </a:lnTo>
                      <a:lnTo>
                        <a:pt x="12" y="68"/>
                      </a:lnTo>
                      <a:lnTo>
                        <a:pt x="7" y="62"/>
                      </a:lnTo>
                      <a:lnTo>
                        <a:pt x="4" y="55"/>
                      </a:lnTo>
                      <a:lnTo>
                        <a:pt x="1" y="47"/>
                      </a:lnTo>
                      <a:lnTo>
                        <a:pt x="0" y="40"/>
                      </a:lnTo>
                      <a:lnTo>
                        <a:pt x="0" y="40"/>
                      </a:lnTo>
                      <a:lnTo>
                        <a:pt x="1" y="31"/>
                      </a:lnTo>
                      <a:lnTo>
                        <a:pt x="4" y="24"/>
                      </a:lnTo>
                      <a:lnTo>
                        <a:pt x="7" y="18"/>
                      </a:lnTo>
                      <a:lnTo>
                        <a:pt x="12" y="12"/>
                      </a:lnTo>
                      <a:lnTo>
                        <a:pt x="18" y="7"/>
                      </a:lnTo>
                      <a:lnTo>
                        <a:pt x="25" y="3"/>
                      </a:lnTo>
                      <a:lnTo>
                        <a:pt x="32" y="1"/>
                      </a:lnTo>
                      <a:lnTo>
                        <a:pt x="40" y="0"/>
                      </a:lnTo>
                      <a:lnTo>
                        <a:pt x="40" y="0"/>
                      </a:lnTo>
                      <a:lnTo>
                        <a:pt x="49" y="1"/>
                      </a:lnTo>
                      <a:lnTo>
                        <a:pt x="56" y="3"/>
                      </a:lnTo>
                      <a:lnTo>
                        <a:pt x="62" y="7"/>
                      </a:lnTo>
                      <a:lnTo>
                        <a:pt x="68" y="12"/>
                      </a:lnTo>
                      <a:lnTo>
                        <a:pt x="72" y="18"/>
                      </a:lnTo>
                      <a:lnTo>
                        <a:pt x="77" y="24"/>
                      </a:lnTo>
                      <a:lnTo>
                        <a:pt x="78" y="31"/>
                      </a:lnTo>
                      <a:lnTo>
                        <a:pt x="80" y="40"/>
                      </a:lnTo>
                      <a:lnTo>
                        <a:pt x="80"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3" name="PA-Line 320">
                  <a:extLst>
                    <a:ext uri="{FF2B5EF4-FFF2-40B4-BE49-F238E27FC236}">
                      <a16:creationId xmlns="" xmlns:a16="http://schemas.microsoft.com/office/drawing/2014/main" id="{32BF74C5-8588-4F80-8CA8-EFC5300B64E0}"/>
                    </a:ext>
                  </a:extLst>
                </p:cNvPr>
                <p:cNvSpPr>
                  <a:spLocks noChangeShapeType="1"/>
                </p:cNvSpPr>
                <p:nvPr>
                  <p:custDataLst>
                    <p:tags r:id="rId47"/>
                  </p:custDataLst>
                </p:nvPr>
              </p:nvSpPr>
              <p:spPr bwMode="auto">
                <a:xfrm>
                  <a:off x="9415463"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4" name="PA-Line 321">
                  <a:extLst>
                    <a:ext uri="{FF2B5EF4-FFF2-40B4-BE49-F238E27FC236}">
                      <a16:creationId xmlns="" xmlns:a16="http://schemas.microsoft.com/office/drawing/2014/main" id="{A045DA34-5431-46D5-B887-39798C01D052}"/>
                    </a:ext>
                  </a:extLst>
                </p:cNvPr>
                <p:cNvSpPr>
                  <a:spLocks noChangeShapeType="1"/>
                </p:cNvSpPr>
                <p:nvPr>
                  <p:custDataLst>
                    <p:tags r:id="rId48"/>
                  </p:custDataLst>
                </p:nvPr>
              </p:nvSpPr>
              <p:spPr bwMode="auto">
                <a:xfrm>
                  <a:off x="955040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5" name="PA-任意多边形 322">
                  <a:extLst>
                    <a:ext uri="{FF2B5EF4-FFF2-40B4-BE49-F238E27FC236}">
                      <a16:creationId xmlns="" xmlns:a16="http://schemas.microsoft.com/office/drawing/2014/main" id="{B54F7EC7-5ECC-4C73-A225-E87FA6C1F7D1}"/>
                    </a:ext>
                  </a:extLst>
                </p:cNvPr>
                <p:cNvSpPr/>
                <p:nvPr>
                  <p:custDataLst>
                    <p:tags r:id="rId49"/>
                  </p:custDataLst>
                </p:nvPr>
              </p:nvSpPr>
              <p:spPr bwMode="auto">
                <a:xfrm>
                  <a:off x="8818563" y="5703888"/>
                  <a:ext cx="669925" cy="101600"/>
                </a:xfrm>
                <a:custGeom>
                  <a:avLst/>
                  <a:gdLst>
                    <a:gd name="T0" fmla="*/ 0 w 422"/>
                    <a:gd name="T1" fmla="*/ 64 h 64"/>
                    <a:gd name="T2" fmla="*/ 0 w 422"/>
                    <a:gd name="T3" fmla="*/ 24 h 64"/>
                    <a:gd name="T4" fmla="*/ 0 w 422"/>
                    <a:gd name="T5" fmla="*/ 24 h 64"/>
                    <a:gd name="T6" fmla="*/ 1 w 422"/>
                    <a:gd name="T7" fmla="*/ 19 h 64"/>
                    <a:gd name="T8" fmla="*/ 1 w 422"/>
                    <a:gd name="T9" fmla="*/ 15 h 64"/>
                    <a:gd name="T10" fmla="*/ 7 w 422"/>
                    <a:gd name="T11" fmla="*/ 8 h 64"/>
                    <a:gd name="T12" fmla="*/ 14 w 422"/>
                    <a:gd name="T13" fmla="*/ 3 h 64"/>
                    <a:gd name="T14" fmla="*/ 19 w 422"/>
                    <a:gd name="T15" fmla="*/ 2 h 64"/>
                    <a:gd name="T16" fmla="*/ 23 w 422"/>
                    <a:gd name="T17" fmla="*/ 0 h 64"/>
                    <a:gd name="T18" fmla="*/ 398 w 422"/>
                    <a:gd name="T19" fmla="*/ 0 h 64"/>
                    <a:gd name="T20" fmla="*/ 398 w 422"/>
                    <a:gd name="T21" fmla="*/ 0 h 64"/>
                    <a:gd name="T22" fmla="*/ 403 w 422"/>
                    <a:gd name="T23" fmla="*/ 2 h 64"/>
                    <a:gd name="T24" fmla="*/ 407 w 422"/>
                    <a:gd name="T25" fmla="*/ 3 h 64"/>
                    <a:gd name="T26" fmla="*/ 416 w 422"/>
                    <a:gd name="T27" fmla="*/ 8 h 64"/>
                    <a:gd name="T28" fmla="*/ 421 w 422"/>
                    <a:gd name="T29" fmla="*/ 15 h 64"/>
                    <a:gd name="T30" fmla="*/ 422 w 422"/>
                    <a:gd name="T31" fmla="*/ 19 h 64"/>
                    <a:gd name="T32" fmla="*/ 422 w 422"/>
                    <a:gd name="T33" fmla="*/ 24 h 64"/>
                    <a:gd name="T34" fmla="*/ 422 w 422"/>
                    <a:gd name="T3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2" h="64">
                      <a:moveTo>
                        <a:pt x="0" y="64"/>
                      </a:moveTo>
                      <a:lnTo>
                        <a:pt x="0" y="24"/>
                      </a:lnTo>
                      <a:lnTo>
                        <a:pt x="0" y="24"/>
                      </a:lnTo>
                      <a:lnTo>
                        <a:pt x="1" y="19"/>
                      </a:lnTo>
                      <a:lnTo>
                        <a:pt x="1" y="15"/>
                      </a:lnTo>
                      <a:lnTo>
                        <a:pt x="7" y="8"/>
                      </a:lnTo>
                      <a:lnTo>
                        <a:pt x="14" y="3"/>
                      </a:lnTo>
                      <a:lnTo>
                        <a:pt x="19" y="2"/>
                      </a:lnTo>
                      <a:lnTo>
                        <a:pt x="23" y="0"/>
                      </a:lnTo>
                      <a:lnTo>
                        <a:pt x="398" y="0"/>
                      </a:lnTo>
                      <a:lnTo>
                        <a:pt x="398" y="0"/>
                      </a:lnTo>
                      <a:lnTo>
                        <a:pt x="403" y="2"/>
                      </a:lnTo>
                      <a:lnTo>
                        <a:pt x="407" y="3"/>
                      </a:lnTo>
                      <a:lnTo>
                        <a:pt x="416" y="8"/>
                      </a:lnTo>
                      <a:lnTo>
                        <a:pt x="421" y="15"/>
                      </a:lnTo>
                      <a:lnTo>
                        <a:pt x="422" y="19"/>
                      </a:lnTo>
                      <a:lnTo>
                        <a:pt x="422" y="24"/>
                      </a:lnTo>
                      <a:lnTo>
                        <a:pt x="422" y="64"/>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26" name="PA-Line 323">
                  <a:extLst>
                    <a:ext uri="{FF2B5EF4-FFF2-40B4-BE49-F238E27FC236}">
                      <a16:creationId xmlns="" xmlns:a16="http://schemas.microsoft.com/office/drawing/2014/main" id="{85E6CA7C-8A92-4D5B-BB1E-1A29892B6BEF}"/>
                    </a:ext>
                  </a:extLst>
                </p:cNvPr>
                <p:cNvSpPr>
                  <a:spLocks noChangeShapeType="1"/>
                </p:cNvSpPr>
                <p:nvPr>
                  <p:custDataLst>
                    <p:tags r:id="rId50"/>
                  </p:custDataLst>
                </p:nvPr>
              </p:nvSpPr>
              <p:spPr bwMode="auto">
                <a:xfrm flipV="1">
                  <a:off x="9155113" y="5630863"/>
                  <a:ext cx="0" cy="17145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grpSp>
        <p:grpSp>
          <p:nvGrpSpPr>
            <p:cNvPr id="76" name="组合 75">
              <a:extLst>
                <a:ext uri="{FF2B5EF4-FFF2-40B4-BE49-F238E27FC236}">
                  <a16:creationId xmlns="" xmlns:a16="http://schemas.microsoft.com/office/drawing/2014/main" id="{E59FA19E-E33D-4562-8494-C8B58FE35BB6}"/>
                </a:ext>
              </a:extLst>
            </p:cNvPr>
            <p:cNvGrpSpPr/>
            <p:nvPr/>
          </p:nvGrpSpPr>
          <p:grpSpPr>
            <a:xfrm>
              <a:off x="5775007" y="1315065"/>
              <a:ext cx="862800" cy="862800"/>
              <a:chOff x="5775007" y="1315065"/>
              <a:chExt cx="862800" cy="862800"/>
            </a:xfrm>
          </p:grpSpPr>
          <p:sp>
            <p:nvSpPr>
              <p:cNvPr id="92" name="PA-椭圆 124">
                <a:extLst>
                  <a:ext uri="{FF2B5EF4-FFF2-40B4-BE49-F238E27FC236}">
                    <a16:creationId xmlns="" xmlns:a16="http://schemas.microsoft.com/office/drawing/2014/main" id="{28C48B4D-FB96-4646-87C0-30FB44F449E0}"/>
                  </a:ext>
                </a:extLst>
              </p:cNvPr>
              <p:cNvSpPr/>
              <p:nvPr>
                <p:custDataLst>
                  <p:tags r:id="rId18"/>
                </p:custDataLst>
              </p:nvPr>
            </p:nvSpPr>
            <p:spPr>
              <a:xfrm>
                <a:off x="5775007" y="1315065"/>
                <a:ext cx="862800" cy="862800"/>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nvGrpSpPr>
              <p:cNvPr id="93" name="Group 123">
                <a:extLst>
                  <a:ext uri="{FF2B5EF4-FFF2-40B4-BE49-F238E27FC236}">
                    <a16:creationId xmlns="" xmlns:a16="http://schemas.microsoft.com/office/drawing/2014/main" id="{0F4998C5-DE88-4843-B49D-C948B6EC6976}"/>
                  </a:ext>
                </a:extLst>
              </p:cNvPr>
              <p:cNvGrpSpPr/>
              <p:nvPr/>
            </p:nvGrpSpPr>
            <p:grpSpPr>
              <a:xfrm>
                <a:off x="6033931" y="1509974"/>
                <a:ext cx="344952" cy="472984"/>
                <a:chOff x="10282237" y="3676651"/>
                <a:chExt cx="671512" cy="920750"/>
              </a:xfrm>
            </p:grpSpPr>
            <p:sp>
              <p:nvSpPr>
                <p:cNvPr id="94" name="PA-任意多边形 159">
                  <a:extLst>
                    <a:ext uri="{FF2B5EF4-FFF2-40B4-BE49-F238E27FC236}">
                      <a16:creationId xmlns="" xmlns:a16="http://schemas.microsoft.com/office/drawing/2014/main" id="{76F1E001-3DB4-4224-97D0-D6F6B2323E99}"/>
                    </a:ext>
                  </a:extLst>
                </p:cNvPr>
                <p:cNvSpPr/>
                <p:nvPr>
                  <p:custDataLst>
                    <p:tags r:id="rId19"/>
                  </p:custDataLst>
                </p:nvPr>
              </p:nvSpPr>
              <p:spPr bwMode="auto">
                <a:xfrm>
                  <a:off x="10282237" y="3676651"/>
                  <a:ext cx="671512" cy="920750"/>
                </a:xfrm>
                <a:custGeom>
                  <a:avLst/>
                  <a:gdLst>
                    <a:gd name="T0" fmla="*/ 423 w 423"/>
                    <a:gd name="T1" fmla="*/ 574 h 580"/>
                    <a:gd name="T2" fmla="*/ 423 w 423"/>
                    <a:gd name="T3" fmla="*/ 574 h 580"/>
                    <a:gd name="T4" fmla="*/ 421 w 423"/>
                    <a:gd name="T5" fmla="*/ 576 h 580"/>
                    <a:gd name="T6" fmla="*/ 420 w 423"/>
                    <a:gd name="T7" fmla="*/ 579 h 580"/>
                    <a:gd name="T8" fmla="*/ 418 w 423"/>
                    <a:gd name="T9" fmla="*/ 580 h 580"/>
                    <a:gd name="T10" fmla="*/ 415 w 423"/>
                    <a:gd name="T11" fmla="*/ 580 h 580"/>
                    <a:gd name="T12" fmla="*/ 6 w 423"/>
                    <a:gd name="T13" fmla="*/ 580 h 580"/>
                    <a:gd name="T14" fmla="*/ 6 w 423"/>
                    <a:gd name="T15" fmla="*/ 580 h 580"/>
                    <a:gd name="T16" fmla="*/ 3 w 423"/>
                    <a:gd name="T17" fmla="*/ 580 h 580"/>
                    <a:gd name="T18" fmla="*/ 1 w 423"/>
                    <a:gd name="T19" fmla="*/ 579 h 580"/>
                    <a:gd name="T20" fmla="*/ 0 w 423"/>
                    <a:gd name="T21" fmla="*/ 576 h 580"/>
                    <a:gd name="T22" fmla="*/ 0 w 423"/>
                    <a:gd name="T23" fmla="*/ 574 h 580"/>
                    <a:gd name="T24" fmla="*/ 0 w 423"/>
                    <a:gd name="T25" fmla="*/ 6 h 580"/>
                    <a:gd name="T26" fmla="*/ 0 w 423"/>
                    <a:gd name="T27" fmla="*/ 6 h 580"/>
                    <a:gd name="T28" fmla="*/ 0 w 423"/>
                    <a:gd name="T29" fmla="*/ 3 h 580"/>
                    <a:gd name="T30" fmla="*/ 1 w 423"/>
                    <a:gd name="T31" fmla="*/ 2 h 580"/>
                    <a:gd name="T32" fmla="*/ 3 w 423"/>
                    <a:gd name="T33" fmla="*/ 0 h 580"/>
                    <a:gd name="T34" fmla="*/ 6 w 423"/>
                    <a:gd name="T35" fmla="*/ 0 h 580"/>
                    <a:gd name="T36" fmla="*/ 415 w 423"/>
                    <a:gd name="T37" fmla="*/ 0 h 580"/>
                    <a:gd name="T38" fmla="*/ 415 w 423"/>
                    <a:gd name="T39" fmla="*/ 0 h 580"/>
                    <a:gd name="T40" fmla="*/ 418 w 423"/>
                    <a:gd name="T41" fmla="*/ 0 h 580"/>
                    <a:gd name="T42" fmla="*/ 420 w 423"/>
                    <a:gd name="T43" fmla="*/ 2 h 580"/>
                    <a:gd name="T44" fmla="*/ 421 w 423"/>
                    <a:gd name="T45" fmla="*/ 3 h 580"/>
                    <a:gd name="T46" fmla="*/ 423 w 423"/>
                    <a:gd name="T47" fmla="*/ 6 h 580"/>
                    <a:gd name="T48" fmla="*/ 423 w 423"/>
                    <a:gd name="T49" fmla="*/ 57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3" h="580">
                      <a:moveTo>
                        <a:pt x="423" y="574"/>
                      </a:moveTo>
                      <a:lnTo>
                        <a:pt x="423" y="574"/>
                      </a:lnTo>
                      <a:lnTo>
                        <a:pt x="421" y="576"/>
                      </a:lnTo>
                      <a:lnTo>
                        <a:pt x="420" y="579"/>
                      </a:lnTo>
                      <a:lnTo>
                        <a:pt x="418" y="580"/>
                      </a:lnTo>
                      <a:lnTo>
                        <a:pt x="415" y="580"/>
                      </a:lnTo>
                      <a:lnTo>
                        <a:pt x="6" y="580"/>
                      </a:lnTo>
                      <a:lnTo>
                        <a:pt x="6" y="580"/>
                      </a:lnTo>
                      <a:lnTo>
                        <a:pt x="3" y="580"/>
                      </a:lnTo>
                      <a:lnTo>
                        <a:pt x="1" y="579"/>
                      </a:lnTo>
                      <a:lnTo>
                        <a:pt x="0" y="576"/>
                      </a:lnTo>
                      <a:lnTo>
                        <a:pt x="0" y="574"/>
                      </a:lnTo>
                      <a:lnTo>
                        <a:pt x="0" y="6"/>
                      </a:lnTo>
                      <a:lnTo>
                        <a:pt x="0" y="6"/>
                      </a:lnTo>
                      <a:lnTo>
                        <a:pt x="0" y="3"/>
                      </a:lnTo>
                      <a:lnTo>
                        <a:pt x="1" y="2"/>
                      </a:lnTo>
                      <a:lnTo>
                        <a:pt x="3" y="0"/>
                      </a:lnTo>
                      <a:lnTo>
                        <a:pt x="6" y="0"/>
                      </a:lnTo>
                      <a:lnTo>
                        <a:pt x="415" y="0"/>
                      </a:lnTo>
                      <a:lnTo>
                        <a:pt x="415" y="0"/>
                      </a:lnTo>
                      <a:lnTo>
                        <a:pt x="418" y="0"/>
                      </a:lnTo>
                      <a:lnTo>
                        <a:pt x="420" y="2"/>
                      </a:lnTo>
                      <a:lnTo>
                        <a:pt x="421" y="3"/>
                      </a:lnTo>
                      <a:lnTo>
                        <a:pt x="423" y="6"/>
                      </a:lnTo>
                      <a:lnTo>
                        <a:pt x="423" y="574"/>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95" name="PA-矩形 160">
                  <a:extLst>
                    <a:ext uri="{FF2B5EF4-FFF2-40B4-BE49-F238E27FC236}">
                      <a16:creationId xmlns="" xmlns:a16="http://schemas.microsoft.com/office/drawing/2014/main" id="{5CBF0E78-9A25-4C2B-840A-1228398DE111}"/>
                    </a:ext>
                  </a:extLst>
                </p:cNvPr>
                <p:cNvSpPr>
                  <a:spLocks noChangeArrowheads="1"/>
                </p:cNvSpPr>
                <p:nvPr>
                  <p:custDataLst>
                    <p:tags r:id="rId20"/>
                  </p:custDataLst>
                </p:nvPr>
              </p:nvSpPr>
              <p:spPr bwMode="auto">
                <a:xfrm>
                  <a:off x="10374312" y="3813176"/>
                  <a:ext cx="487362" cy="115888"/>
                </a:xfrm>
                <a:prstGeom prst="rect">
                  <a:avLst/>
                </a:prstGeom>
                <a:noFill/>
                <a:ln w="19050">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96" name="PA-Line 161">
                  <a:extLst>
                    <a:ext uri="{FF2B5EF4-FFF2-40B4-BE49-F238E27FC236}">
                      <a16:creationId xmlns="" xmlns:a16="http://schemas.microsoft.com/office/drawing/2014/main" id="{2F13DCD5-EC11-41BC-B434-A62CC923825C}"/>
                    </a:ext>
                  </a:extLst>
                </p:cNvPr>
                <p:cNvSpPr>
                  <a:spLocks noChangeShapeType="1"/>
                </p:cNvSpPr>
                <p:nvPr>
                  <p:custDataLst>
                    <p:tags r:id="rId21"/>
                  </p:custDataLst>
                </p:nvPr>
              </p:nvSpPr>
              <p:spPr bwMode="auto">
                <a:xfrm flipV="1">
                  <a:off x="10374312"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97" name="PA-Line 162">
                  <a:extLst>
                    <a:ext uri="{FF2B5EF4-FFF2-40B4-BE49-F238E27FC236}">
                      <a16:creationId xmlns="" xmlns:a16="http://schemas.microsoft.com/office/drawing/2014/main" id="{895BC1F3-A70C-49F2-9767-6FD700D6242C}"/>
                    </a:ext>
                  </a:extLst>
                </p:cNvPr>
                <p:cNvSpPr>
                  <a:spLocks noChangeShapeType="1"/>
                </p:cNvSpPr>
                <p:nvPr>
                  <p:custDataLst>
                    <p:tags r:id="rId22"/>
                  </p:custDataLst>
                </p:nvPr>
              </p:nvSpPr>
              <p:spPr bwMode="auto">
                <a:xfrm flipV="1">
                  <a:off x="10493375" y="4017963"/>
                  <a:ext cx="0" cy="384175"/>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98" name="PA-Line 163">
                  <a:extLst>
                    <a:ext uri="{FF2B5EF4-FFF2-40B4-BE49-F238E27FC236}">
                      <a16:creationId xmlns="" xmlns:a16="http://schemas.microsoft.com/office/drawing/2014/main" id="{E6DD7833-DD58-48D8-A85E-5F203A8D210A}"/>
                    </a:ext>
                  </a:extLst>
                </p:cNvPr>
                <p:cNvSpPr>
                  <a:spLocks noChangeShapeType="1"/>
                </p:cNvSpPr>
                <p:nvPr>
                  <p:custDataLst>
                    <p:tags r:id="rId23"/>
                  </p:custDataLst>
                </p:nvPr>
              </p:nvSpPr>
              <p:spPr bwMode="auto">
                <a:xfrm flipV="1">
                  <a:off x="10617200"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99" name="PA-Line 164">
                  <a:extLst>
                    <a:ext uri="{FF2B5EF4-FFF2-40B4-BE49-F238E27FC236}">
                      <a16:creationId xmlns="" xmlns:a16="http://schemas.microsoft.com/office/drawing/2014/main" id="{A39E2D97-115A-4789-9F77-4E35A072369A}"/>
                    </a:ext>
                  </a:extLst>
                </p:cNvPr>
                <p:cNvSpPr>
                  <a:spLocks noChangeShapeType="1"/>
                </p:cNvSpPr>
                <p:nvPr>
                  <p:custDataLst>
                    <p:tags r:id="rId24"/>
                  </p:custDataLst>
                </p:nvPr>
              </p:nvSpPr>
              <p:spPr bwMode="auto">
                <a:xfrm flipV="1">
                  <a:off x="10739437"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0" name="PA-Line 165">
                  <a:extLst>
                    <a:ext uri="{FF2B5EF4-FFF2-40B4-BE49-F238E27FC236}">
                      <a16:creationId xmlns="" xmlns:a16="http://schemas.microsoft.com/office/drawing/2014/main" id="{AE8B2CA2-5528-49AF-A506-6C29D741B899}"/>
                    </a:ext>
                  </a:extLst>
                </p:cNvPr>
                <p:cNvSpPr>
                  <a:spLocks noChangeShapeType="1"/>
                </p:cNvSpPr>
                <p:nvPr>
                  <p:custDataLst>
                    <p:tags r:id="rId25"/>
                  </p:custDataLst>
                </p:nvPr>
              </p:nvSpPr>
              <p:spPr bwMode="auto">
                <a:xfrm flipV="1">
                  <a:off x="10861675"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dirty="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1" name="PA-Line 166">
                  <a:extLst>
                    <a:ext uri="{FF2B5EF4-FFF2-40B4-BE49-F238E27FC236}">
                      <a16:creationId xmlns="" xmlns:a16="http://schemas.microsoft.com/office/drawing/2014/main" id="{68CBF88D-0B21-40D9-A216-846B36483C05}"/>
                    </a:ext>
                  </a:extLst>
                </p:cNvPr>
                <p:cNvSpPr>
                  <a:spLocks noChangeShapeType="1"/>
                </p:cNvSpPr>
                <p:nvPr>
                  <p:custDataLst>
                    <p:tags r:id="rId26"/>
                  </p:custDataLst>
                </p:nvPr>
              </p:nvSpPr>
              <p:spPr bwMode="auto">
                <a:xfrm>
                  <a:off x="10364787" y="4017963"/>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2" name="PA-Line 167">
                  <a:extLst>
                    <a:ext uri="{FF2B5EF4-FFF2-40B4-BE49-F238E27FC236}">
                      <a16:creationId xmlns="" xmlns:a16="http://schemas.microsoft.com/office/drawing/2014/main" id="{5F9E3AC8-255C-4968-93CA-3678E7834651}"/>
                    </a:ext>
                  </a:extLst>
                </p:cNvPr>
                <p:cNvSpPr>
                  <a:spLocks noChangeShapeType="1"/>
                </p:cNvSpPr>
                <p:nvPr>
                  <p:custDataLst>
                    <p:tags r:id="rId27"/>
                  </p:custDataLst>
                </p:nvPr>
              </p:nvSpPr>
              <p:spPr bwMode="auto">
                <a:xfrm>
                  <a:off x="10364787" y="41148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3" name="PA-Line 168">
                  <a:extLst>
                    <a:ext uri="{FF2B5EF4-FFF2-40B4-BE49-F238E27FC236}">
                      <a16:creationId xmlns="" xmlns:a16="http://schemas.microsoft.com/office/drawing/2014/main" id="{BCD1C627-8329-47B5-8B0E-BD319C24C1FD}"/>
                    </a:ext>
                  </a:extLst>
                </p:cNvPr>
                <p:cNvSpPr>
                  <a:spLocks noChangeShapeType="1"/>
                </p:cNvSpPr>
                <p:nvPr>
                  <p:custDataLst>
                    <p:tags r:id="rId28"/>
                  </p:custDataLst>
                </p:nvPr>
              </p:nvSpPr>
              <p:spPr bwMode="auto">
                <a:xfrm>
                  <a:off x="10364787" y="4208463"/>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4" name="PA-Line 169">
                  <a:extLst>
                    <a:ext uri="{FF2B5EF4-FFF2-40B4-BE49-F238E27FC236}">
                      <a16:creationId xmlns="" xmlns:a16="http://schemas.microsoft.com/office/drawing/2014/main" id="{CDF4C8EF-B2F6-477B-B3AE-E9C4C52B6E52}"/>
                    </a:ext>
                  </a:extLst>
                </p:cNvPr>
                <p:cNvSpPr>
                  <a:spLocks noChangeShapeType="1"/>
                </p:cNvSpPr>
                <p:nvPr>
                  <p:custDataLst>
                    <p:tags r:id="rId29"/>
                  </p:custDataLst>
                </p:nvPr>
              </p:nvSpPr>
              <p:spPr bwMode="auto">
                <a:xfrm>
                  <a:off x="10364787" y="43053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5" name="PA-Line 170">
                  <a:extLst>
                    <a:ext uri="{FF2B5EF4-FFF2-40B4-BE49-F238E27FC236}">
                      <a16:creationId xmlns="" xmlns:a16="http://schemas.microsoft.com/office/drawing/2014/main" id="{B3F7EA19-96AB-410A-8AB0-22F95275633C}"/>
                    </a:ext>
                  </a:extLst>
                </p:cNvPr>
                <p:cNvSpPr>
                  <a:spLocks noChangeShapeType="1"/>
                </p:cNvSpPr>
                <p:nvPr>
                  <p:custDataLst>
                    <p:tags r:id="rId30"/>
                  </p:custDataLst>
                </p:nvPr>
              </p:nvSpPr>
              <p:spPr bwMode="auto">
                <a:xfrm>
                  <a:off x="10364787" y="4402138"/>
                  <a:ext cx="37465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06" name="PA-Line 171">
                  <a:extLst>
                    <a:ext uri="{FF2B5EF4-FFF2-40B4-BE49-F238E27FC236}">
                      <a16:creationId xmlns="" xmlns:a16="http://schemas.microsoft.com/office/drawing/2014/main" id="{36885D2D-BD6C-4FFC-9173-9E88B39DD15C}"/>
                    </a:ext>
                  </a:extLst>
                </p:cNvPr>
                <p:cNvSpPr>
                  <a:spLocks noChangeShapeType="1"/>
                </p:cNvSpPr>
                <p:nvPr>
                  <p:custDataLst>
                    <p:tags r:id="rId31"/>
                  </p:custDataLst>
                </p:nvPr>
              </p:nvSpPr>
              <p:spPr bwMode="auto">
                <a:xfrm>
                  <a:off x="10364787" y="44958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grpSp>
        </p:grpSp>
        <p:grpSp>
          <p:nvGrpSpPr>
            <p:cNvPr id="77" name="组合 76">
              <a:extLst>
                <a:ext uri="{FF2B5EF4-FFF2-40B4-BE49-F238E27FC236}">
                  <a16:creationId xmlns="" xmlns:a16="http://schemas.microsoft.com/office/drawing/2014/main" id="{356B5892-4E31-4866-9A5A-D359BDE58CF4}"/>
                </a:ext>
              </a:extLst>
            </p:cNvPr>
            <p:cNvGrpSpPr/>
            <p:nvPr/>
          </p:nvGrpSpPr>
          <p:grpSpPr>
            <a:xfrm>
              <a:off x="6140713" y="2274654"/>
              <a:ext cx="147720" cy="154874"/>
              <a:chOff x="6140713" y="2274654"/>
              <a:chExt cx="147720" cy="154874"/>
            </a:xfrm>
          </p:grpSpPr>
          <p:cxnSp>
            <p:nvCxnSpPr>
              <p:cNvPr id="90" name="PA-直接连接符 140">
                <a:extLst>
                  <a:ext uri="{FF2B5EF4-FFF2-40B4-BE49-F238E27FC236}">
                    <a16:creationId xmlns="" xmlns:a16="http://schemas.microsoft.com/office/drawing/2014/main" id="{A78008AC-7D12-4EDD-9DAE-68EF979D7CF0}"/>
                  </a:ext>
                </a:extLst>
              </p:cNvPr>
              <p:cNvCxnSpPr>
                <a:cxnSpLocks/>
              </p:cNvCxnSpPr>
              <p:nvPr>
                <p:custDataLst>
                  <p:tags r:id="rId16"/>
                </p:custDataLst>
              </p:nvPr>
            </p:nvCxnSpPr>
            <p:spPr>
              <a:xfrm flipH="1">
                <a:off x="6174362" y="2296367"/>
                <a:ext cx="114071" cy="11407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1" name="PA-直接连接符 144">
                <a:extLst>
                  <a:ext uri="{FF2B5EF4-FFF2-40B4-BE49-F238E27FC236}">
                    <a16:creationId xmlns="" xmlns:a16="http://schemas.microsoft.com/office/drawing/2014/main" id="{E24F087D-69AD-49F8-9451-808ED64C3084}"/>
                  </a:ext>
                </a:extLst>
              </p:cNvPr>
              <p:cNvCxnSpPr/>
              <p:nvPr>
                <p:custDataLst>
                  <p:tags r:id="rId17"/>
                </p:custDataLst>
              </p:nvPr>
            </p:nvCxnSpPr>
            <p:spPr>
              <a:xfrm rot="8100000">
                <a:off x="6140713" y="2274654"/>
                <a:ext cx="0" cy="15487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77">
              <a:extLst>
                <a:ext uri="{FF2B5EF4-FFF2-40B4-BE49-F238E27FC236}">
                  <a16:creationId xmlns="" xmlns:a16="http://schemas.microsoft.com/office/drawing/2014/main" id="{3BF46F0E-022C-4517-B33A-FDD52F97570C}"/>
                </a:ext>
              </a:extLst>
            </p:cNvPr>
            <p:cNvGrpSpPr/>
            <p:nvPr/>
          </p:nvGrpSpPr>
          <p:grpSpPr>
            <a:xfrm>
              <a:off x="6085957" y="3554859"/>
              <a:ext cx="225156" cy="109512"/>
              <a:chOff x="6085957" y="3554859"/>
              <a:chExt cx="225156" cy="109512"/>
            </a:xfrm>
          </p:grpSpPr>
          <p:cxnSp>
            <p:nvCxnSpPr>
              <p:cNvPr id="88" name="PA-直接连接符 147">
                <a:extLst>
                  <a:ext uri="{FF2B5EF4-FFF2-40B4-BE49-F238E27FC236}">
                    <a16:creationId xmlns="" xmlns:a16="http://schemas.microsoft.com/office/drawing/2014/main" id="{C6580311-88ED-44AD-A80E-D45B2328079C}"/>
                  </a:ext>
                </a:extLst>
              </p:cNvPr>
              <p:cNvCxnSpPr/>
              <p:nvPr>
                <p:custDataLst>
                  <p:tags r:id="rId14"/>
                </p:custDataLst>
              </p:nvPr>
            </p:nvCxnSpPr>
            <p:spPr>
              <a:xfrm rot="8100000">
                <a:off x="6156238" y="3608648"/>
                <a:ext cx="154875"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89" name="PA-直接连接符 148">
                <a:extLst>
                  <a:ext uri="{FF2B5EF4-FFF2-40B4-BE49-F238E27FC236}">
                    <a16:creationId xmlns="" xmlns:a16="http://schemas.microsoft.com/office/drawing/2014/main" id="{BDF1B5CD-613B-426B-B174-7FE7C8BF62EB}"/>
                  </a:ext>
                </a:extLst>
              </p:cNvPr>
              <p:cNvCxnSpPr>
                <a:cxnSpLocks/>
              </p:cNvCxnSpPr>
              <p:nvPr>
                <p:custDataLst>
                  <p:tags r:id="rId15"/>
                </p:custDataLst>
              </p:nvPr>
            </p:nvCxnSpPr>
            <p:spPr>
              <a:xfrm flipH="1" flipV="1">
                <a:off x="6085957" y="3554859"/>
                <a:ext cx="109512" cy="109512"/>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79" name="组合 78">
              <a:extLst>
                <a:ext uri="{FF2B5EF4-FFF2-40B4-BE49-F238E27FC236}">
                  <a16:creationId xmlns="" xmlns:a16="http://schemas.microsoft.com/office/drawing/2014/main" id="{11E8FE7B-FEAA-4B84-9439-AFB6A7DB540A}"/>
                </a:ext>
              </a:extLst>
            </p:cNvPr>
            <p:cNvGrpSpPr/>
            <p:nvPr/>
          </p:nvGrpSpPr>
          <p:grpSpPr>
            <a:xfrm>
              <a:off x="6085957" y="4834598"/>
              <a:ext cx="202474" cy="110479"/>
              <a:chOff x="6085957" y="4834598"/>
              <a:chExt cx="202474" cy="110479"/>
            </a:xfrm>
          </p:grpSpPr>
          <p:cxnSp>
            <p:nvCxnSpPr>
              <p:cNvPr id="86" name="PA-直接连接符 150">
                <a:extLst>
                  <a:ext uri="{FF2B5EF4-FFF2-40B4-BE49-F238E27FC236}">
                    <a16:creationId xmlns="" xmlns:a16="http://schemas.microsoft.com/office/drawing/2014/main" id="{7A2899D4-D8F0-496F-A64A-9A06514D9FB2}"/>
                  </a:ext>
                </a:extLst>
              </p:cNvPr>
              <p:cNvCxnSpPr>
                <a:cxnSpLocks/>
              </p:cNvCxnSpPr>
              <p:nvPr>
                <p:custDataLst>
                  <p:tags r:id="rId12"/>
                </p:custDataLst>
              </p:nvPr>
            </p:nvCxnSpPr>
            <p:spPr>
              <a:xfrm flipH="1">
                <a:off x="6178917" y="4834598"/>
                <a:ext cx="109514" cy="10951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87" name="PA-直接连接符 151">
                <a:extLst>
                  <a:ext uri="{FF2B5EF4-FFF2-40B4-BE49-F238E27FC236}">
                    <a16:creationId xmlns="" xmlns:a16="http://schemas.microsoft.com/office/drawing/2014/main" id="{450571D3-1A15-41B1-9092-4ED746D0918E}"/>
                  </a:ext>
                </a:extLst>
              </p:cNvPr>
              <p:cNvCxnSpPr>
                <a:cxnSpLocks/>
              </p:cNvCxnSpPr>
              <p:nvPr>
                <p:custDataLst>
                  <p:tags r:id="rId13"/>
                </p:custDataLst>
              </p:nvPr>
            </p:nvCxnSpPr>
            <p:spPr>
              <a:xfrm flipH="1" flipV="1">
                <a:off x="6085957" y="4835565"/>
                <a:ext cx="109512" cy="109512"/>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81" name="PA-矩形 3">
              <a:extLst>
                <a:ext uri="{FF2B5EF4-FFF2-40B4-BE49-F238E27FC236}">
                  <a16:creationId xmlns="" xmlns:a16="http://schemas.microsoft.com/office/drawing/2014/main" id="{40940F70-7B45-486D-B5FA-A7C68E11C2E6}"/>
                </a:ext>
              </a:extLst>
            </p:cNvPr>
            <p:cNvSpPr txBox="1">
              <a:spLocks noChangeArrowheads="1"/>
            </p:cNvSpPr>
            <p:nvPr>
              <p:custDataLst>
                <p:tags r:id="rId9"/>
              </p:custDataLst>
            </p:nvPr>
          </p:nvSpPr>
          <p:spPr bwMode="auto">
            <a:xfrm>
              <a:off x="6821298" y="3980498"/>
              <a:ext cx="4406911" cy="525401"/>
            </a:xfrm>
            <a:prstGeom prst="rect">
              <a:avLst/>
            </a:prstGeom>
          </p:spPr>
          <p:txBody>
            <a:bodyPr wrap="square" lIns="90000" tIns="46800" rIns="90000" bIns="4680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
          <p:nvSpPr>
            <p:cNvPr id="83" name="PA-矩形 3">
              <a:extLst>
                <a:ext uri="{FF2B5EF4-FFF2-40B4-BE49-F238E27FC236}">
                  <a16:creationId xmlns="" xmlns:a16="http://schemas.microsoft.com/office/drawing/2014/main" id="{CDFCF167-BEE9-4E3D-B105-D8FDD3122D41}"/>
                </a:ext>
              </a:extLst>
            </p:cNvPr>
            <p:cNvSpPr txBox="1">
              <a:spLocks noChangeArrowheads="1"/>
            </p:cNvSpPr>
            <p:nvPr>
              <p:custDataLst>
                <p:tags r:id="rId10"/>
              </p:custDataLst>
            </p:nvPr>
          </p:nvSpPr>
          <p:spPr bwMode="auto">
            <a:xfrm>
              <a:off x="1593641" y="2715989"/>
              <a:ext cx="4260475" cy="956288"/>
            </a:xfrm>
            <a:prstGeom prst="rect">
              <a:avLst/>
            </a:prstGeom>
          </p:spPr>
          <p:txBody>
            <a:bodyPr wrap="square" lIns="90000" tIns="46800" rIns="90000" bIns="4680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12700" indent="-12700"/>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hẹn</a:t>
              </a:r>
              <a:r>
                <a:rPr lang="en-US" sz="2800" dirty="0">
                  <a:latin typeface="Times New Roman" panose="02020603050405020304" pitchFamily="18" charset="0"/>
                  <a:cs typeface="Times New Roman" panose="02020603050405020304" pitchFamily="18" charset="0"/>
                </a:rPr>
                <a:t>.</a:t>
              </a:r>
            </a:p>
          </p:txBody>
        </p:sp>
        <p:sp>
          <p:nvSpPr>
            <p:cNvPr id="85" name="PA-矩形 3">
              <a:extLst>
                <a:ext uri="{FF2B5EF4-FFF2-40B4-BE49-F238E27FC236}">
                  <a16:creationId xmlns="" xmlns:a16="http://schemas.microsoft.com/office/drawing/2014/main" id="{BBA76B9D-9A4F-4BD7-B628-EC9AF753F6ED}"/>
                </a:ext>
              </a:extLst>
            </p:cNvPr>
            <p:cNvSpPr txBox="1">
              <a:spLocks noChangeArrowheads="1"/>
            </p:cNvSpPr>
            <p:nvPr>
              <p:custDataLst>
                <p:tags r:id="rId11"/>
              </p:custDataLst>
            </p:nvPr>
          </p:nvSpPr>
          <p:spPr bwMode="auto">
            <a:xfrm>
              <a:off x="1593641" y="4983267"/>
              <a:ext cx="4159008" cy="1387176"/>
            </a:xfrm>
            <a:prstGeom prst="rect">
              <a:avLst/>
            </a:prstGeom>
          </p:spPr>
          <p:txBody>
            <a:bodyPr wrap="square" lIns="90000" tIns="46800" rIns="90000" bIns="4680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12700" indent="-12700" algn="just"/>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dua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a:t>
              </a:r>
            </a:p>
          </p:txBody>
        </p:sp>
      </p:grpSp>
      <p:sp>
        <p:nvSpPr>
          <p:cNvPr id="161" name="PA-椭圆 103">
            <a:extLst>
              <a:ext uri="{FF2B5EF4-FFF2-40B4-BE49-F238E27FC236}">
                <a16:creationId xmlns="" xmlns:a16="http://schemas.microsoft.com/office/drawing/2014/main" id="{206E3536-DD22-554F-A4BA-B470222A9A20}"/>
              </a:ext>
            </a:extLst>
          </p:cNvPr>
          <p:cNvSpPr/>
          <p:nvPr>
            <p:custDataLst>
              <p:tags r:id="rId3"/>
            </p:custDataLst>
          </p:nvPr>
        </p:nvSpPr>
        <p:spPr>
          <a:xfrm>
            <a:off x="6530074" y="5644846"/>
            <a:ext cx="862800" cy="862800"/>
          </a:xfrm>
          <a:prstGeom prst="ellipse">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cxnSp>
        <p:nvCxnSpPr>
          <p:cNvPr id="162" name="PA-直接连接符 150">
            <a:extLst>
              <a:ext uri="{FF2B5EF4-FFF2-40B4-BE49-F238E27FC236}">
                <a16:creationId xmlns="" xmlns:a16="http://schemas.microsoft.com/office/drawing/2014/main" id="{CBC6D6B1-A3FF-2948-8CE4-91D1AE28B751}"/>
              </a:ext>
            </a:extLst>
          </p:cNvPr>
          <p:cNvCxnSpPr>
            <a:cxnSpLocks/>
          </p:cNvCxnSpPr>
          <p:nvPr>
            <p:custDataLst>
              <p:tags r:id="rId4"/>
            </p:custDataLst>
          </p:nvPr>
        </p:nvCxnSpPr>
        <p:spPr>
          <a:xfrm flipH="1">
            <a:off x="6922251" y="5285926"/>
            <a:ext cx="109514" cy="10951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3" name="PA-直接连接符 151">
            <a:extLst>
              <a:ext uri="{FF2B5EF4-FFF2-40B4-BE49-F238E27FC236}">
                <a16:creationId xmlns="" xmlns:a16="http://schemas.microsoft.com/office/drawing/2014/main" id="{FEC1C4E0-AC24-AC4F-9347-A1D1629CDB55}"/>
              </a:ext>
            </a:extLst>
          </p:cNvPr>
          <p:cNvCxnSpPr>
            <a:cxnSpLocks/>
          </p:cNvCxnSpPr>
          <p:nvPr>
            <p:custDataLst>
              <p:tags r:id="rId5"/>
            </p:custDataLst>
          </p:nvPr>
        </p:nvCxnSpPr>
        <p:spPr>
          <a:xfrm flipH="1" flipV="1">
            <a:off x="6829291" y="5286893"/>
            <a:ext cx="109512" cy="109512"/>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67" name="PA-任意多边形 147">
            <a:extLst>
              <a:ext uri="{FF2B5EF4-FFF2-40B4-BE49-F238E27FC236}">
                <a16:creationId xmlns="" xmlns:a16="http://schemas.microsoft.com/office/drawing/2014/main" id="{2E70F53A-7843-904A-B271-400515D2CD4B}"/>
              </a:ext>
            </a:extLst>
          </p:cNvPr>
          <p:cNvSpPr/>
          <p:nvPr>
            <p:custDataLst>
              <p:tags r:id="rId6"/>
            </p:custDataLst>
          </p:nvPr>
        </p:nvSpPr>
        <p:spPr bwMode="auto">
          <a:xfrm>
            <a:off x="6771804" y="5832864"/>
            <a:ext cx="307440" cy="307440"/>
          </a:xfrm>
          <a:custGeom>
            <a:avLst/>
            <a:gdLst>
              <a:gd name="T0" fmla="*/ 322 w 377"/>
              <a:gd name="T1" fmla="*/ 57 h 377"/>
              <a:gd name="T2" fmla="*/ 292 w 377"/>
              <a:gd name="T3" fmla="*/ 33 h 377"/>
              <a:gd name="T4" fmla="*/ 259 w 377"/>
              <a:gd name="T5" fmla="*/ 15 h 377"/>
              <a:gd name="T6" fmla="*/ 225 w 377"/>
              <a:gd name="T7" fmla="*/ 5 h 377"/>
              <a:gd name="T8" fmla="*/ 188 w 377"/>
              <a:gd name="T9" fmla="*/ 0 h 377"/>
              <a:gd name="T10" fmla="*/ 169 w 377"/>
              <a:gd name="T11" fmla="*/ 2 h 377"/>
              <a:gd name="T12" fmla="*/ 133 w 377"/>
              <a:gd name="T13" fmla="*/ 9 h 377"/>
              <a:gd name="T14" fmla="*/ 99 w 377"/>
              <a:gd name="T15" fmla="*/ 23 h 377"/>
              <a:gd name="T16" fmla="*/ 68 w 377"/>
              <a:gd name="T17" fmla="*/ 43 h 377"/>
              <a:gd name="T18" fmla="*/ 55 w 377"/>
              <a:gd name="T19" fmla="*/ 57 h 377"/>
              <a:gd name="T20" fmla="*/ 31 w 377"/>
              <a:gd name="T21" fmla="*/ 85 h 377"/>
              <a:gd name="T22" fmla="*/ 13 w 377"/>
              <a:gd name="T23" fmla="*/ 118 h 377"/>
              <a:gd name="T24" fmla="*/ 3 w 377"/>
              <a:gd name="T25" fmla="*/ 153 h 377"/>
              <a:gd name="T26" fmla="*/ 0 w 377"/>
              <a:gd name="T27" fmla="*/ 189 h 377"/>
              <a:gd name="T28" fmla="*/ 1 w 377"/>
              <a:gd name="T29" fmla="*/ 208 h 377"/>
              <a:gd name="T30" fmla="*/ 9 w 377"/>
              <a:gd name="T31" fmla="*/ 245 h 377"/>
              <a:gd name="T32" fmla="*/ 22 w 377"/>
              <a:gd name="T33" fmla="*/ 279 h 377"/>
              <a:gd name="T34" fmla="*/ 43 w 377"/>
              <a:gd name="T35" fmla="*/ 309 h 377"/>
              <a:gd name="T36" fmla="*/ 68 w 377"/>
              <a:gd name="T37" fmla="*/ 334 h 377"/>
              <a:gd name="T38" fmla="*/ 98 w 377"/>
              <a:gd name="T39" fmla="*/ 355 h 377"/>
              <a:gd name="T40" fmla="*/ 132 w 377"/>
              <a:gd name="T41" fmla="*/ 370 h 377"/>
              <a:gd name="T42" fmla="*/ 169 w 377"/>
              <a:gd name="T43" fmla="*/ 377 h 377"/>
              <a:gd name="T44" fmla="*/ 188 w 377"/>
              <a:gd name="T45" fmla="*/ 377 h 377"/>
              <a:gd name="T46" fmla="*/ 225 w 377"/>
              <a:gd name="T47" fmla="*/ 374 h 377"/>
              <a:gd name="T48" fmla="*/ 261 w 377"/>
              <a:gd name="T49" fmla="*/ 364 h 377"/>
              <a:gd name="T50" fmla="*/ 292 w 377"/>
              <a:gd name="T51" fmla="*/ 346 h 377"/>
              <a:gd name="T52" fmla="*/ 322 w 377"/>
              <a:gd name="T53" fmla="*/ 322 h 377"/>
              <a:gd name="T54" fmla="*/ 334 w 377"/>
              <a:gd name="T55" fmla="*/ 309 h 377"/>
              <a:gd name="T56" fmla="*/ 354 w 377"/>
              <a:gd name="T57" fmla="*/ 278 h 377"/>
              <a:gd name="T58" fmla="*/ 368 w 377"/>
              <a:gd name="T59" fmla="*/ 244 h 377"/>
              <a:gd name="T60" fmla="*/ 375 w 377"/>
              <a:gd name="T61" fmla="*/ 208 h 377"/>
              <a:gd name="T62" fmla="*/ 377 w 377"/>
              <a:gd name="T63" fmla="*/ 189 h 377"/>
              <a:gd name="T64" fmla="*/ 372 w 377"/>
              <a:gd name="T65" fmla="*/ 152 h 377"/>
              <a:gd name="T66" fmla="*/ 362 w 377"/>
              <a:gd name="T67" fmla="*/ 118 h 377"/>
              <a:gd name="T68" fmla="*/ 345 w 377"/>
              <a:gd name="T69" fmla="*/ 85 h 377"/>
              <a:gd name="T70" fmla="*/ 322 w 377"/>
              <a:gd name="T71" fmla="*/ 5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7" h="377">
                <a:moveTo>
                  <a:pt x="322" y="57"/>
                </a:moveTo>
                <a:lnTo>
                  <a:pt x="322" y="57"/>
                </a:lnTo>
                <a:lnTo>
                  <a:pt x="307" y="43"/>
                </a:lnTo>
                <a:lnTo>
                  <a:pt x="292" y="33"/>
                </a:lnTo>
                <a:lnTo>
                  <a:pt x="277" y="23"/>
                </a:lnTo>
                <a:lnTo>
                  <a:pt x="259" y="15"/>
                </a:lnTo>
                <a:lnTo>
                  <a:pt x="243" y="9"/>
                </a:lnTo>
                <a:lnTo>
                  <a:pt x="225" y="5"/>
                </a:lnTo>
                <a:lnTo>
                  <a:pt x="206" y="2"/>
                </a:lnTo>
                <a:lnTo>
                  <a:pt x="188" y="0"/>
                </a:lnTo>
                <a:lnTo>
                  <a:pt x="188" y="0"/>
                </a:lnTo>
                <a:lnTo>
                  <a:pt x="169" y="2"/>
                </a:lnTo>
                <a:lnTo>
                  <a:pt x="151" y="5"/>
                </a:lnTo>
                <a:lnTo>
                  <a:pt x="133" y="9"/>
                </a:lnTo>
                <a:lnTo>
                  <a:pt x="116" y="15"/>
                </a:lnTo>
                <a:lnTo>
                  <a:pt x="99" y="23"/>
                </a:lnTo>
                <a:lnTo>
                  <a:pt x="83" y="33"/>
                </a:lnTo>
                <a:lnTo>
                  <a:pt x="68" y="43"/>
                </a:lnTo>
                <a:lnTo>
                  <a:pt x="55" y="57"/>
                </a:lnTo>
                <a:lnTo>
                  <a:pt x="55" y="57"/>
                </a:lnTo>
                <a:lnTo>
                  <a:pt x="41" y="70"/>
                </a:lnTo>
                <a:lnTo>
                  <a:pt x="31" y="85"/>
                </a:lnTo>
                <a:lnTo>
                  <a:pt x="22" y="101"/>
                </a:lnTo>
                <a:lnTo>
                  <a:pt x="13" y="118"/>
                </a:lnTo>
                <a:lnTo>
                  <a:pt x="7" y="135"/>
                </a:lnTo>
                <a:lnTo>
                  <a:pt x="3" y="153"/>
                </a:lnTo>
                <a:lnTo>
                  <a:pt x="0" y="171"/>
                </a:lnTo>
                <a:lnTo>
                  <a:pt x="0" y="189"/>
                </a:lnTo>
                <a:lnTo>
                  <a:pt x="0" y="189"/>
                </a:lnTo>
                <a:lnTo>
                  <a:pt x="1" y="208"/>
                </a:lnTo>
                <a:lnTo>
                  <a:pt x="3" y="227"/>
                </a:lnTo>
                <a:lnTo>
                  <a:pt x="9" y="245"/>
                </a:lnTo>
                <a:lnTo>
                  <a:pt x="15" y="263"/>
                </a:lnTo>
                <a:lnTo>
                  <a:pt x="22" y="279"/>
                </a:lnTo>
                <a:lnTo>
                  <a:pt x="33" y="294"/>
                </a:lnTo>
                <a:lnTo>
                  <a:pt x="43" y="309"/>
                </a:lnTo>
                <a:lnTo>
                  <a:pt x="55" y="322"/>
                </a:lnTo>
                <a:lnTo>
                  <a:pt x="68" y="334"/>
                </a:lnTo>
                <a:lnTo>
                  <a:pt x="83" y="346"/>
                </a:lnTo>
                <a:lnTo>
                  <a:pt x="98" y="355"/>
                </a:lnTo>
                <a:lnTo>
                  <a:pt x="116" y="362"/>
                </a:lnTo>
                <a:lnTo>
                  <a:pt x="132" y="370"/>
                </a:lnTo>
                <a:lnTo>
                  <a:pt x="150" y="374"/>
                </a:lnTo>
                <a:lnTo>
                  <a:pt x="169" y="377"/>
                </a:lnTo>
                <a:lnTo>
                  <a:pt x="188" y="377"/>
                </a:lnTo>
                <a:lnTo>
                  <a:pt x="188" y="377"/>
                </a:lnTo>
                <a:lnTo>
                  <a:pt x="208" y="377"/>
                </a:lnTo>
                <a:lnTo>
                  <a:pt x="225" y="374"/>
                </a:lnTo>
                <a:lnTo>
                  <a:pt x="243" y="370"/>
                </a:lnTo>
                <a:lnTo>
                  <a:pt x="261" y="364"/>
                </a:lnTo>
                <a:lnTo>
                  <a:pt x="277" y="355"/>
                </a:lnTo>
                <a:lnTo>
                  <a:pt x="292" y="346"/>
                </a:lnTo>
                <a:lnTo>
                  <a:pt x="308" y="334"/>
                </a:lnTo>
                <a:lnTo>
                  <a:pt x="322" y="322"/>
                </a:lnTo>
                <a:lnTo>
                  <a:pt x="322" y="322"/>
                </a:lnTo>
                <a:lnTo>
                  <a:pt x="334" y="309"/>
                </a:lnTo>
                <a:lnTo>
                  <a:pt x="345" y="294"/>
                </a:lnTo>
                <a:lnTo>
                  <a:pt x="354" y="278"/>
                </a:lnTo>
                <a:lnTo>
                  <a:pt x="362" y="261"/>
                </a:lnTo>
                <a:lnTo>
                  <a:pt x="368" y="244"/>
                </a:lnTo>
                <a:lnTo>
                  <a:pt x="372" y="226"/>
                </a:lnTo>
                <a:lnTo>
                  <a:pt x="375" y="208"/>
                </a:lnTo>
                <a:lnTo>
                  <a:pt x="377" y="189"/>
                </a:lnTo>
                <a:lnTo>
                  <a:pt x="377" y="189"/>
                </a:lnTo>
                <a:lnTo>
                  <a:pt x="375" y="171"/>
                </a:lnTo>
                <a:lnTo>
                  <a:pt x="372" y="152"/>
                </a:lnTo>
                <a:lnTo>
                  <a:pt x="368" y="134"/>
                </a:lnTo>
                <a:lnTo>
                  <a:pt x="362" y="118"/>
                </a:lnTo>
                <a:lnTo>
                  <a:pt x="354" y="101"/>
                </a:lnTo>
                <a:lnTo>
                  <a:pt x="345" y="85"/>
                </a:lnTo>
                <a:lnTo>
                  <a:pt x="334" y="70"/>
                </a:lnTo>
                <a:lnTo>
                  <a:pt x="322" y="57"/>
                </a:lnTo>
                <a:lnTo>
                  <a:pt x="322" y="57"/>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168" name="PA-任意多边形 150">
            <a:extLst>
              <a:ext uri="{FF2B5EF4-FFF2-40B4-BE49-F238E27FC236}">
                <a16:creationId xmlns="" xmlns:a16="http://schemas.microsoft.com/office/drawing/2014/main" id="{54D3260B-F22E-8B4E-94A3-3CEE6AD19084}"/>
              </a:ext>
            </a:extLst>
          </p:cNvPr>
          <p:cNvSpPr/>
          <p:nvPr>
            <p:custDataLst>
              <p:tags r:id="rId7"/>
            </p:custDataLst>
          </p:nvPr>
        </p:nvSpPr>
        <p:spPr bwMode="auto">
          <a:xfrm>
            <a:off x="7043568" y="6110999"/>
            <a:ext cx="182670" cy="182670"/>
          </a:xfrm>
          <a:custGeom>
            <a:avLst/>
            <a:gdLst>
              <a:gd name="T0" fmla="*/ 224 w 224"/>
              <a:gd name="T1" fmla="*/ 171 h 224"/>
              <a:gd name="T2" fmla="*/ 169 w 224"/>
              <a:gd name="T3" fmla="*/ 224 h 224"/>
              <a:gd name="T4" fmla="*/ 0 w 224"/>
              <a:gd name="T5" fmla="*/ 55 h 224"/>
              <a:gd name="T6" fmla="*/ 53 w 224"/>
              <a:gd name="T7" fmla="*/ 0 h 224"/>
              <a:gd name="T8" fmla="*/ 224 w 224"/>
              <a:gd name="T9" fmla="*/ 171 h 224"/>
            </a:gdLst>
            <a:ahLst/>
            <a:cxnLst>
              <a:cxn ang="0">
                <a:pos x="T0" y="T1"/>
              </a:cxn>
              <a:cxn ang="0">
                <a:pos x="T2" y="T3"/>
              </a:cxn>
              <a:cxn ang="0">
                <a:pos x="T4" y="T5"/>
              </a:cxn>
              <a:cxn ang="0">
                <a:pos x="T6" y="T7"/>
              </a:cxn>
              <a:cxn ang="0">
                <a:pos x="T8" y="T9"/>
              </a:cxn>
            </a:cxnLst>
            <a:rect l="0" t="0" r="r" b="b"/>
            <a:pathLst>
              <a:path w="224" h="224">
                <a:moveTo>
                  <a:pt x="224" y="171"/>
                </a:moveTo>
                <a:lnTo>
                  <a:pt x="169" y="224"/>
                </a:lnTo>
                <a:lnTo>
                  <a:pt x="0" y="55"/>
                </a:lnTo>
                <a:lnTo>
                  <a:pt x="53" y="0"/>
                </a:lnTo>
                <a:lnTo>
                  <a:pt x="224" y="171"/>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800">
              <a:solidFill>
                <a:schemeClr val="bg1">
                  <a:lumMod val="65000"/>
                </a:schemeClr>
              </a:solidFill>
              <a:ea typeface="思源黑体 Medium" panose="020B0600000000000000" pitchFamily="34" charset="-122"/>
              <a:cs typeface="+mn-ea"/>
              <a:sym typeface="思源黑体 Medium" panose="020B0600000000000000" pitchFamily="34" charset="-122"/>
            </a:endParaRPr>
          </a:p>
        </p:txBody>
      </p:sp>
      <p:sp>
        <p:nvSpPr>
          <p:cNvPr id="3" name="Rectangle 2">
            <a:extLst>
              <a:ext uri="{FF2B5EF4-FFF2-40B4-BE49-F238E27FC236}">
                <a16:creationId xmlns="" xmlns:a16="http://schemas.microsoft.com/office/drawing/2014/main" id="{DB7ACAC0-835A-AC4B-A180-AF9E3B784D49}"/>
              </a:ext>
            </a:extLst>
          </p:cNvPr>
          <p:cNvSpPr/>
          <p:nvPr/>
        </p:nvSpPr>
        <p:spPr>
          <a:xfrm>
            <a:off x="7523122" y="5770449"/>
            <a:ext cx="3805785"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TNXH</a:t>
            </a:r>
            <a:endParaRPr lang="x-none"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EDB84F33-0DED-6E4F-95CF-FFDC7D739B2F}"/>
              </a:ext>
            </a:extLst>
          </p:cNvPr>
          <p:cNvSpPr/>
          <p:nvPr/>
        </p:nvSpPr>
        <p:spPr>
          <a:xfrm>
            <a:off x="613651" y="1110497"/>
            <a:ext cx="1084217" cy="46686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dirty="0" smtClean="0">
                <a:solidFill>
                  <a:schemeClr val="bg1">
                    <a:lumMod val="50000"/>
                  </a:schemeClr>
                </a:solidFill>
                <a:latin typeface="Calibri Light" panose="020F0302020204030204" pitchFamily="34" charset="0"/>
                <a:cs typeface="Calibri Light" panose="020F0302020204030204" pitchFamily="34" charset="0"/>
              </a:rPr>
              <a:t>4. </a:t>
            </a:r>
            <a:r>
              <a:rPr lang="x-none" sz="3600" b="1" dirty="0" smtClean="0">
                <a:solidFill>
                  <a:schemeClr val="bg1">
                    <a:lumMod val="50000"/>
                  </a:schemeClr>
                </a:solidFill>
                <a:latin typeface="Calibri Light" panose="020F0302020204030204" pitchFamily="34" charset="0"/>
                <a:cs typeface="Calibri Light" panose="020F0302020204030204" pitchFamily="34" charset="0"/>
              </a:rPr>
              <a:t>CÁCH </a:t>
            </a:r>
            <a:r>
              <a:rPr lang="x-none" sz="3600" b="1" dirty="0">
                <a:solidFill>
                  <a:schemeClr val="bg1">
                    <a:lumMod val="50000"/>
                  </a:schemeClr>
                </a:solidFill>
                <a:latin typeface="Calibri Light" panose="020F0302020204030204" pitchFamily="34" charset="0"/>
                <a:cs typeface="Calibri Light" panose="020F0302020204030204" pitchFamily="34" charset="0"/>
              </a:rPr>
              <a:t>RÈN LUYỆN</a:t>
            </a:r>
          </a:p>
        </p:txBody>
      </p:sp>
      <p:sp>
        <p:nvSpPr>
          <p:cNvPr id="159" name="Rounded Rectangle 158"/>
          <p:cNvSpPr/>
          <p:nvPr/>
        </p:nvSpPr>
        <p:spPr>
          <a:xfrm>
            <a:off x="4503761" y="6293669"/>
            <a:ext cx="2838735" cy="5267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6807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14" y="204952"/>
            <a:ext cx="10767847" cy="6321971"/>
          </a:xfrm>
          <a:prstGeom prst="rect">
            <a:avLst/>
          </a:prstGeom>
        </p:spPr>
      </p:pic>
      <p:sp>
        <p:nvSpPr>
          <p:cNvPr id="4" name="TextBox 3"/>
          <p:cNvSpPr txBox="1"/>
          <p:nvPr/>
        </p:nvSpPr>
        <p:spPr>
          <a:xfrm>
            <a:off x="3720647" y="2301770"/>
            <a:ext cx="4855779" cy="1015663"/>
          </a:xfrm>
          <a:prstGeom prst="rect">
            <a:avLst/>
          </a:prstGeom>
          <a:noFill/>
        </p:spPr>
        <p:txBody>
          <a:bodyPr wrap="square" rtlCol="0">
            <a:spAutoFit/>
          </a:bodyPr>
          <a:lstStyle/>
          <a:p>
            <a:r>
              <a:rPr lang="en-US" sz="6000" b="1" dirty="0" smtClean="0">
                <a:latin typeface="Times New Roman" pitchFamily="18" charset="0"/>
                <a:cs typeface="Times New Roman" pitchFamily="18" charset="0"/>
              </a:rPr>
              <a:t>4. </a:t>
            </a:r>
            <a:r>
              <a:rPr lang="en-US" sz="6000" b="1" dirty="0" err="1">
                <a:latin typeface="Times New Roman" pitchFamily="18" charset="0"/>
                <a:cs typeface="Times New Roman" pitchFamily="18" charset="0"/>
              </a:rPr>
              <a:t>L</a:t>
            </a:r>
            <a:r>
              <a:rPr lang="en-US" sz="6000" b="1" dirty="0" err="1" smtClean="0">
                <a:latin typeface="Times New Roman" pitchFamily="18" charset="0"/>
                <a:cs typeface="Times New Roman" pitchFamily="18" charset="0"/>
              </a:rPr>
              <a:t>uyện</a:t>
            </a:r>
            <a:r>
              <a:rPr lang="en-US" sz="6000" b="1" dirty="0" smtClean="0">
                <a:latin typeface="Times New Roman" pitchFamily="18" charset="0"/>
                <a:cs typeface="Times New Roman" pitchFamily="18" charset="0"/>
              </a:rPr>
              <a:t> </a:t>
            </a:r>
            <a:r>
              <a:rPr lang="en-US" sz="6000" b="1" dirty="0" err="1" smtClean="0">
                <a:latin typeface="Times New Roman" pitchFamily="18" charset="0"/>
                <a:cs typeface="Times New Roman" pitchFamily="18" charset="0"/>
              </a:rPr>
              <a:t>tập</a:t>
            </a:r>
            <a:r>
              <a:rPr lang="en-US" sz="6000" b="1" dirty="0" smtClean="0">
                <a:latin typeface="Times New Roman" pitchFamily="18" charset="0"/>
                <a:cs typeface="Times New Roman" pitchFamily="18" charset="0"/>
              </a:rPr>
              <a:t>. </a:t>
            </a:r>
            <a:endParaRPr lang="en-US"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3689968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77462" y="1917802"/>
            <a:ext cx="10421007" cy="2862322"/>
          </a:xfrm>
          <a:prstGeom prst="rect">
            <a:avLst/>
          </a:prstGeom>
        </p:spPr>
        <p:txBody>
          <a:bodyPr wrap="square">
            <a:spAutoFit/>
          </a:bodyPr>
          <a:lstStyle/>
          <a:p>
            <a:r>
              <a:rPr lang="vi-VN" sz="3600" dirty="0">
                <a:latin typeface="+mj-lt"/>
              </a:rPr>
              <a:t>Hành vi nào dưới đây là biểu hiện của lòng tự trọng ?</a:t>
            </a:r>
          </a:p>
          <a:p>
            <a:r>
              <a:rPr lang="vi-VN" sz="3600" dirty="0">
                <a:latin typeface="+mj-lt"/>
              </a:rPr>
              <a:t>A. Chỉ thực hiện lời hứa với người đã giúp mình.</a:t>
            </a:r>
          </a:p>
          <a:p>
            <a:r>
              <a:rPr lang="vi-VN" sz="3600" dirty="0">
                <a:latin typeface="+mj-lt"/>
              </a:rPr>
              <a:t>B. Dù nhà nghèo nhưng luôn ăn mặc gọn gàng, sạch sẽ.</a:t>
            </a:r>
          </a:p>
          <a:p>
            <a:r>
              <a:rPr lang="vi-VN" sz="3600" dirty="0">
                <a:latin typeface="+mj-lt"/>
              </a:rPr>
              <a:t>C. Chỉ giữ trật tự trong giờ của cô giáo chủ nhiệm.</a:t>
            </a:r>
          </a:p>
          <a:p>
            <a:r>
              <a:rPr lang="vi-VN" sz="3600" dirty="0">
                <a:latin typeface="+mj-lt"/>
              </a:rPr>
              <a:t>D. Không bao giờ nhận sự giúp đỡ của người khác.</a:t>
            </a:r>
          </a:p>
        </p:txBody>
      </p:sp>
    </p:spTree>
    <p:extLst>
      <p:ext uri="{BB962C8B-B14F-4D97-AF65-F5344CB8AC3E}">
        <p14:creationId xmlns:p14="http://schemas.microsoft.com/office/powerpoint/2010/main" val="518972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387380" y="2185824"/>
            <a:ext cx="9711544" cy="2554545"/>
          </a:xfrm>
          <a:prstGeom prst="rect">
            <a:avLst/>
          </a:prstGeom>
        </p:spPr>
        <p:txBody>
          <a:bodyPr wrap="square">
            <a:spAutoFit/>
          </a:bodyPr>
          <a:lstStyle/>
          <a:p>
            <a:r>
              <a:rPr lang="vi-VN" sz="3200" dirty="0">
                <a:latin typeface="+mj-lt"/>
              </a:rPr>
              <a:t>Việc làm nào dưới đây thể hiện sự thiếu tự trọng ?</a:t>
            </a:r>
          </a:p>
          <a:p>
            <a:r>
              <a:rPr lang="vi-VN" sz="3200" dirty="0">
                <a:latin typeface="+mj-lt"/>
              </a:rPr>
              <a:t>A. Vứt vỏ kẹo sang chỗ bạn để không bị cô giáo phê bình</a:t>
            </a:r>
          </a:p>
          <a:p>
            <a:r>
              <a:rPr lang="vi-VN" sz="3200" dirty="0">
                <a:latin typeface="+mj-lt"/>
              </a:rPr>
              <a:t>B. Xin cô giáo cho gỡ điểm vì bị điểm kém</a:t>
            </a:r>
          </a:p>
          <a:p>
            <a:r>
              <a:rPr lang="vi-VN" sz="3200" dirty="0">
                <a:latin typeface="+mj-lt"/>
              </a:rPr>
              <a:t>C. Nhờ người thân giúp khi gặp khó khăn</a:t>
            </a:r>
          </a:p>
          <a:p>
            <a:r>
              <a:rPr lang="vi-VN" sz="3200" dirty="0">
                <a:latin typeface="+mj-lt"/>
              </a:rPr>
              <a:t>D. Nhờ bạn chép hộ bài vì bị gãy tay</a:t>
            </a:r>
          </a:p>
        </p:txBody>
      </p:sp>
    </p:spTree>
    <p:extLst>
      <p:ext uri="{BB962C8B-B14F-4D97-AF65-F5344CB8AC3E}">
        <p14:creationId xmlns:p14="http://schemas.microsoft.com/office/powerpoint/2010/main" val="351226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08D002-7B9D-4732-8379-4110403BA73E}"/>
              </a:ext>
            </a:extLst>
          </p:cNvPr>
          <p:cNvSpPr>
            <a:spLocks noGrp="1"/>
          </p:cNvSpPr>
          <p:nvPr>
            <p:ph type="title"/>
          </p:nvPr>
        </p:nvSpPr>
        <p:spPr>
          <a:xfrm>
            <a:off x="268014" y="144401"/>
            <a:ext cx="10893972" cy="1325563"/>
          </a:xfrm>
        </p:spPr>
        <p:txBody>
          <a:bodyPr>
            <a:normAutofit/>
          </a:bodyPr>
          <a:lstStyle/>
          <a:p>
            <a:pPr algn="ctr"/>
            <a:r>
              <a:rPr lang="vi-VN" sz="4000" b="1" dirty="0" smtClean="0">
                <a:latin typeface="+mn-lt"/>
              </a:rPr>
              <a:t>ĐỌC VÀ XỬ LÝ CÁC TÌNH HUỐNG SAU:</a:t>
            </a:r>
            <a:endParaRPr lang="en-US" sz="4000" b="1" dirty="0">
              <a:latin typeface="+mn-lt"/>
            </a:endParaRPr>
          </a:p>
        </p:txBody>
      </p:sp>
      <p:sp>
        <p:nvSpPr>
          <p:cNvPr id="7" name="Text Placeholder 6">
            <a:extLst>
              <a:ext uri="{FF2B5EF4-FFF2-40B4-BE49-F238E27FC236}">
                <a16:creationId xmlns="" xmlns:a16="http://schemas.microsoft.com/office/drawing/2014/main" id="{C0B8B96D-B444-41DE-B8C1-07A2D085542F}"/>
              </a:ext>
            </a:extLst>
          </p:cNvPr>
          <p:cNvSpPr>
            <a:spLocks noGrp="1"/>
          </p:cNvSpPr>
          <p:nvPr>
            <p:ph type="body" sz="quarter" idx="13"/>
          </p:nvPr>
        </p:nvSpPr>
        <p:spPr>
          <a:xfrm>
            <a:off x="384102" y="3587055"/>
            <a:ext cx="9182635" cy="360000"/>
          </a:xfrm>
        </p:spPr>
        <p:txBody>
          <a:bodyPr>
            <a:noAutofit/>
          </a:bodyPr>
          <a:lstStyle/>
          <a:p>
            <a:pPr algn="just">
              <a:lnSpc>
                <a:spcPct val="150000"/>
              </a:lnSpc>
            </a:pPr>
            <a:r>
              <a:rPr lang="vi-VN" dirty="0" smtClean="0">
                <a:solidFill>
                  <a:srgbClr val="FFFF00"/>
                </a:solidFill>
              </a:rPr>
              <a:t>Em có nhận xét gì về thái độ và hành động của Hưng? Nếu em là Hưng em sẽ cư xử thế nào khi bị Thảo nhắc nhở?</a:t>
            </a:r>
            <a:endParaRPr lang="en-US" dirty="0">
              <a:solidFill>
                <a:srgbClr val="FFFF00"/>
              </a:solidFill>
            </a:endParaRPr>
          </a:p>
        </p:txBody>
      </p:sp>
      <p:sp>
        <p:nvSpPr>
          <p:cNvPr id="6" name="Content Placeholder 5">
            <a:extLst>
              <a:ext uri="{FF2B5EF4-FFF2-40B4-BE49-F238E27FC236}">
                <a16:creationId xmlns="" xmlns:a16="http://schemas.microsoft.com/office/drawing/2014/main" id="{55657951-9773-48FC-9527-7CD3E9B4B7F8}"/>
              </a:ext>
            </a:extLst>
          </p:cNvPr>
          <p:cNvSpPr>
            <a:spLocks noGrp="1"/>
          </p:cNvSpPr>
          <p:nvPr>
            <p:ph sz="half" idx="2"/>
          </p:nvPr>
        </p:nvSpPr>
        <p:spPr>
          <a:xfrm>
            <a:off x="299537" y="1002982"/>
            <a:ext cx="10908621" cy="2122100"/>
          </a:xfrm>
        </p:spPr>
        <p:txBody>
          <a:bodyPr>
            <a:noAutofit/>
          </a:bodyPr>
          <a:lstStyle/>
          <a:p>
            <a:pPr marL="0" indent="0" algn="just">
              <a:lnSpc>
                <a:spcPct val="150000"/>
              </a:lnSpc>
              <a:buNone/>
            </a:pPr>
            <a:r>
              <a:rPr lang="vi-VN" b="1" noProof="1" smtClean="0"/>
              <a:t>Do mải chơi nên khi cô giáo giao bài tập về nhà Hưng đều không làm. Khi đến lớp Hưng luôn tự ý lấy vở của bạn Thảo ngồi cạnh để chép bài. Thảo tỏ ý khó chịu và đã nhiều lần nhắc nhở nhưng Hưng không chịu thay đổi.</a:t>
            </a:r>
            <a:endParaRPr lang="en-US" b="1" noProof="1"/>
          </a:p>
        </p:txBody>
      </p:sp>
    </p:spTree>
    <p:extLst>
      <p:ext uri="{BB962C8B-B14F-4D97-AF65-F5344CB8AC3E}">
        <p14:creationId xmlns:p14="http://schemas.microsoft.com/office/powerpoint/2010/main" val="983736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590071" y="6366107"/>
            <a:ext cx="464400" cy="414000"/>
          </a:xfrm>
          <a:prstGeom prst="round2DiagRect">
            <a:avLst/>
          </a:prstGeom>
        </p:spPr>
        <p:txBody>
          <a:bodyPr/>
          <a:lstStyle/>
          <a:p>
            <a:fld id="{058DB212-BFA2-403F-85EF-DFD3FF6D973A}" type="slidenum">
              <a:rPr lang="en-US" noProof="0" smtClean="0"/>
              <a:pPr/>
              <a:t>15</a:t>
            </a:fld>
            <a:endParaRPr lang="en-US" noProof="0"/>
          </a:p>
        </p:txBody>
      </p:sp>
      <p:sp>
        <p:nvSpPr>
          <p:cNvPr id="6" name="Content Placeholder 5"/>
          <p:cNvSpPr>
            <a:spLocks noGrp="1"/>
          </p:cNvSpPr>
          <p:nvPr>
            <p:ph idx="1"/>
          </p:nvPr>
        </p:nvSpPr>
        <p:spPr>
          <a:xfrm>
            <a:off x="838200" y="737771"/>
            <a:ext cx="10515600" cy="4351338"/>
          </a:xfrm>
        </p:spPr>
        <p:txBody>
          <a:bodyPr>
            <a:noAutofit/>
          </a:bodyPr>
          <a:lstStyle/>
          <a:p>
            <a:pPr marL="0" indent="0">
              <a:buNone/>
            </a:pPr>
            <a:r>
              <a:rPr lang="vi-VN" sz="2400" b="1" dirty="0">
                <a:latin typeface="+mj-lt"/>
              </a:rPr>
              <a:t>Câu 1:</a:t>
            </a:r>
            <a:r>
              <a:rPr lang="vi-VN" sz="2400" dirty="0">
                <a:latin typeface="+mj-lt"/>
              </a:rPr>
              <a:t> Tình huống nào sau đây thể hiện sự biết tự trọng hoặc không biết tự trọng? Hãy nghi vào vở!</a:t>
            </a:r>
          </a:p>
          <a:p>
            <a:pPr marL="0" indent="0">
              <a:buNone/>
            </a:pPr>
            <a:r>
              <a:rPr lang="vi-VN" sz="2400" dirty="0">
                <a:latin typeface="+mj-lt"/>
              </a:rPr>
              <a:t>(1) Bạn A lười học nên thường bị điểm xấu. Cô giáo đưa ra phê bình, nhắc nhở trước lớp nhiều lần, nhưng bạn A vẫn không tiến bộ</a:t>
            </a:r>
          </a:p>
          <a:p>
            <a:pPr marL="0" indent="0">
              <a:buNone/>
            </a:pPr>
            <a:r>
              <a:rPr lang="vi-VN" sz="2400" dirty="0">
                <a:latin typeface="+mj-lt"/>
              </a:rPr>
              <a:t>(2) Nhà ông H thuộc loại nghèo trong làng. Nhưng mỗi lần ra khỏi nhà, ông đều ăn mặc nghiêm chỉnh mặc dù không phải loại đắt tiền, chỉ là loại bình thường. Ông thường nói: “Đói cho sạch, rách cho thơm”.</a:t>
            </a:r>
          </a:p>
          <a:p>
            <a:pPr marL="0" indent="0">
              <a:buNone/>
            </a:pPr>
            <a:r>
              <a:rPr lang="vi-VN" sz="2400" dirty="0">
                <a:latin typeface="+mj-lt"/>
              </a:rPr>
              <a:t>(3) Kĩ sư X (có trình độ chuyên môn tốt) là thí sinh đạt giải Fét-ti-van về khoa học kĩ thuật – tin học nâng cao năm 2002 do Thành Đoàn Hà Nội tổ chức. Mặc dù 2 lần tham gia trước, anh không được giải gì nhưng anh vẫn không bỏ cuộc. Sau khi thi xong, có người hỏi kĩ sư X:</a:t>
            </a:r>
          </a:p>
          <a:p>
            <a:pPr marL="0" indent="0">
              <a:buNone/>
            </a:pPr>
            <a:r>
              <a:rPr lang="vi-VN" sz="2400" dirty="0">
                <a:latin typeface="+mj-lt"/>
              </a:rPr>
              <a:t>- Anh có chắc đoạt giải không?</a:t>
            </a:r>
          </a:p>
          <a:p>
            <a:pPr marL="0" indent="0">
              <a:buNone/>
            </a:pPr>
            <a:r>
              <a:rPr lang="vi-VN" sz="2400" dirty="0">
                <a:latin typeface="+mj-lt"/>
              </a:rPr>
              <a:t>Kĩ sư X khẳng định:</a:t>
            </a:r>
          </a:p>
          <a:p>
            <a:pPr marL="0" indent="0">
              <a:buNone/>
            </a:pPr>
            <a:r>
              <a:rPr lang="vi-VN" sz="2400" dirty="0">
                <a:latin typeface="+mj-lt"/>
              </a:rPr>
              <a:t>- Tôi tin rằng mình sẽ đoạt giải.</a:t>
            </a:r>
          </a:p>
          <a:p>
            <a:pPr marL="0" indent="0">
              <a:buNone/>
            </a:pPr>
            <a:endParaRPr lang="en-US" sz="2400" dirty="0">
              <a:latin typeface="+mj-lt"/>
            </a:endParaRPr>
          </a:p>
        </p:txBody>
      </p:sp>
    </p:spTree>
    <p:extLst>
      <p:ext uri="{BB962C8B-B14F-4D97-AF65-F5344CB8AC3E}">
        <p14:creationId xmlns:p14="http://schemas.microsoft.com/office/powerpoint/2010/main" val="2697126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 xmlns:a16="http://schemas.microsoft.com/office/drawing/2014/main" id="{6EB9438E-7895-4FB5-97B3-CC63D5164DD4}"/>
              </a:ext>
            </a:extLst>
          </p:cNvPr>
          <p:cNvCxnSpPr/>
          <p:nvPr/>
        </p:nvCxnSpPr>
        <p:spPr>
          <a:xfrm>
            <a:off x="6936173" y="1067664"/>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ïṡḷîde">
            <a:extLst>
              <a:ext uri="{FF2B5EF4-FFF2-40B4-BE49-F238E27FC236}">
                <a16:creationId xmlns="" xmlns:a16="http://schemas.microsoft.com/office/drawing/2014/main" id="{A0C9093A-4958-4F0E-961A-069F7EF087AA}"/>
              </a:ext>
            </a:extLst>
          </p:cNvPr>
          <p:cNvSpPr/>
          <p:nvPr/>
        </p:nvSpPr>
        <p:spPr>
          <a:xfrm>
            <a:off x="6667263" y="2643339"/>
            <a:ext cx="537820" cy="537824"/>
          </a:xfrm>
          <a:prstGeom prst="ellipse">
            <a:avLst/>
          </a:prstGeom>
          <a:solidFill>
            <a:srgbClr val="AAA0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ïṧ1ïḋe">
            <a:extLst>
              <a:ext uri="{FF2B5EF4-FFF2-40B4-BE49-F238E27FC236}">
                <a16:creationId xmlns="" xmlns:a16="http://schemas.microsoft.com/office/drawing/2014/main" id="{95F8BE45-765D-4450-9F8A-E1F022E1C050}"/>
              </a:ext>
            </a:extLst>
          </p:cNvPr>
          <p:cNvSpPr/>
          <p:nvPr/>
        </p:nvSpPr>
        <p:spPr bwMode="auto">
          <a:xfrm>
            <a:off x="6799055" y="2813301"/>
            <a:ext cx="274236" cy="197898"/>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íśḷïdè">
            <a:extLst>
              <a:ext uri="{FF2B5EF4-FFF2-40B4-BE49-F238E27FC236}">
                <a16:creationId xmlns="" xmlns:a16="http://schemas.microsoft.com/office/drawing/2014/main" id="{68EC074D-BB69-4EAA-80B3-66F888D3FB62}"/>
              </a:ext>
            </a:extLst>
          </p:cNvPr>
          <p:cNvSpPr/>
          <p:nvPr/>
        </p:nvSpPr>
        <p:spPr>
          <a:xfrm>
            <a:off x="6667263" y="4720783"/>
            <a:ext cx="537820" cy="537824"/>
          </a:xfrm>
          <a:prstGeom prst="ellipse">
            <a:avLst/>
          </a:prstGeom>
          <a:solidFill>
            <a:srgbClr val="BCC7B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ïšḷîḓê">
            <a:extLst>
              <a:ext uri="{FF2B5EF4-FFF2-40B4-BE49-F238E27FC236}">
                <a16:creationId xmlns="" xmlns:a16="http://schemas.microsoft.com/office/drawing/2014/main" id="{2CEC3553-20E1-430E-8EC2-7F999CEF7B3C}"/>
              </a:ext>
            </a:extLst>
          </p:cNvPr>
          <p:cNvSpPr/>
          <p:nvPr/>
        </p:nvSpPr>
        <p:spPr bwMode="auto">
          <a:xfrm>
            <a:off x="6799054" y="4855249"/>
            <a:ext cx="274236" cy="268889"/>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矩形 9">
            <a:extLst>
              <a:ext uri="{FF2B5EF4-FFF2-40B4-BE49-F238E27FC236}">
                <a16:creationId xmlns="" xmlns:a16="http://schemas.microsoft.com/office/drawing/2014/main" id="{9131834B-CC8B-4BC0-9477-9166F182F85F}"/>
              </a:ext>
            </a:extLst>
          </p:cNvPr>
          <p:cNvSpPr/>
          <p:nvPr/>
        </p:nvSpPr>
        <p:spPr>
          <a:xfrm>
            <a:off x="1626126" y="-23684"/>
            <a:ext cx="3293113" cy="6881684"/>
          </a:xfrm>
          <a:prstGeom prst="rect">
            <a:avLst/>
          </a:prstGeom>
          <a:blipFill>
            <a:blip r:embed="rId2"/>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Synergistically utilize technically sound portals with frictionless chains. Dramatically customize…">
            <a:extLst>
              <a:ext uri="{FF2B5EF4-FFF2-40B4-BE49-F238E27FC236}">
                <a16:creationId xmlns="" xmlns:a16="http://schemas.microsoft.com/office/drawing/2014/main" id="{03DB1B52-E09C-439B-9274-2FAB33B5F0BE}"/>
              </a:ext>
            </a:extLst>
          </p:cNvPr>
          <p:cNvSpPr txBox="1"/>
          <p:nvPr/>
        </p:nvSpPr>
        <p:spPr>
          <a:xfrm>
            <a:off x="7630029" y="3181163"/>
            <a:ext cx="3247237"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vi-VN" sz="2400" dirty="0" err="1">
                <a:latin typeface="+mj-lt"/>
                <a:cs typeface="Calibri" panose="020F0502020204030204" pitchFamily="34" charset="0"/>
              </a:rPr>
              <a:t>TÌM MỘT SỐ CA DAO TỤC NGỮ NÓI VỀ LÒNG TỰ TRỌNG</a:t>
            </a:r>
            <a:endParaRPr lang="en-US" sz="2400" dirty="0">
              <a:latin typeface="+mj-lt"/>
              <a:cs typeface="Calibri" panose="020F0502020204030204" pitchFamily="34" charset="0"/>
            </a:endParaRPr>
          </a:p>
        </p:txBody>
      </p:sp>
      <p:sp>
        <p:nvSpPr>
          <p:cNvPr id="9" name="Rounded Rectangle 8"/>
          <p:cNvSpPr/>
          <p:nvPr/>
        </p:nvSpPr>
        <p:spPr>
          <a:xfrm>
            <a:off x="4919240" y="6240439"/>
            <a:ext cx="2382312" cy="58003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152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ook edges and pages along a shelf" title="Book edges and pages along a shelf">
            <a:extLst>
              <a:ext uri="{FF2B5EF4-FFF2-40B4-BE49-F238E27FC236}">
                <a16:creationId xmlns="" xmlns:a16="http://schemas.microsoft.com/office/drawing/2014/main" id="{0AD7CA0E-1237-4023-B66A-8228886BE07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27160" y="160772"/>
            <a:ext cx="11703600" cy="6415904"/>
          </a:xfrm>
        </p:spPr>
      </p:pic>
      <p:sp>
        <p:nvSpPr>
          <p:cNvPr id="3" name="Title 2">
            <a:extLst>
              <a:ext uri="{FF2B5EF4-FFF2-40B4-BE49-F238E27FC236}">
                <a16:creationId xmlns="" xmlns:a16="http://schemas.microsoft.com/office/drawing/2014/main" id="{209C8CAF-97DF-4086-B081-EAFD83FAC05C}"/>
              </a:ext>
            </a:extLst>
          </p:cNvPr>
          <p:cNvSpPr>
            <a:spLocks noGrp="1"/>
          </p:cNvSpPr>
          <p:nvPr>
            <p:ph type="ctrTitle"/>
          </p:nvPr>
        </p:nvSpPr>
        <p:spPr>
          <a:xfrm>
            <a:off x="959896" y="3041287"/>
            <a:ext cx="3717377" cy="1543717"/>
          </a:xfrm>
        </p:spPr>
        <p:txBody>
          <a:bodyPr/>
          <a:lstStyle/>
          <a:p>
            <a:pPr>
              <a:lnSpc>
                <a:spcPts val="5500"/>
              </a:lnSpc>
            </a:pPr>
            <a:r>
              <a:rPr lang="en-US" dirty="0"/>
              <a:t>Thank You</a:t>
            </a:r>
          </a:p>
        </p:txBody>
      </p:sp>
      <p:grpSp>
        <p:nvGrpSpPr>
          <p:cNvPr id="67" name="Group 66">
            <a:extLst>
              <a:ext uri="{FF2B5EF4-FFF2-40B4-BE49-F238E27FC236}">
                <a16:creationId xmlns="" xmlns:a16="http://schemas.microsoft.com/office/drawing/2014/main" id="{D70B51DB-358C-4856-9A42-84377D97BE5C}"/>
              </a:ext>
              <a:ext uri="{C183D7F6-B498-43B3-948B-1728B52AA6E4}">
                <adec:decorative xmlns="" xmlns:adec="http://schemas.microsoft.com/office/drawing/2017/decorative" val="1"/>
              </a:ext>
            </a:extLst>
          </p:cNvPr>
          <p:cNvGrpSpPr>
            <a:grpSpLocks noChangeAspect="1"/>
          </p:cNvGrpSpPr>
          <p:nvPr/>
        </p:nvGrpSpPr>
        <p:grpSpPr>
          <a:xfrm rot="684357">
            <a:off x="6514927" y="3521320"/>
            <a:ext cx="1219200" cy="914400"/>
            <a:chOff x="3403719" y="943599"/>
            <a:chExt cx="1219200" cy="914400"/>
          </a:xfrm>
        </p:grpSpPr>
        <p:sp>
          <p:nvSpPr>
            <p:cNvPr id="68" name="Freeform: Shape 67">
              <a:extLst>
                <a:ext uri="{FF2B5EF4-FFF2-40B4-BE49-F238E27FC236}">
                  <a16:creationId xmlns="" xmlns:a16="http://schemas.microsoft.com/office/drawing/2014/main" id="{6F1BF026-6B89-4B30-B3A4-1B5C4F5FBA21}"/>
                </a:ext>
              </a:extLst>
            </p:cNvPr>
            <p:cNvSpPr/>
            <p:nvPr/>
          </p:nvSpPr>
          <p:spPr>
            <a:xfrm>
              <a:off x="3403719" y="943599"/>
              <a:ext cx="1219200" cy="914400"/>
            </a:xfrm>
            <a:custGeom>
              <a:avLst/>
              <a:gdLst>
                <a:gd name="connsiteX0" fmla="*/ 1126331 w 1219200"/>
                <a:gd name="connsiteY0" fmla="*/ 260509 h 914400"/>
                <a:gd name="connsiteX1" fmla="*/ 1126331 w 1219200"/>
                <a:gd name="connsiteY1" fmla="*/ 215741 h 914400"/>
                <a:gd name="connsiteX2" fmla="*/ 1012984 w 1219200"/>
                <a:gd name="connsiteY2" fmla="*/ 101441 h 914400"/>
                <a:gd name="connsiteX3" fmla="*/ 955834 w 1219200"/>
                <a:gd name="connsiteY3" fmla="*/ 101441 h 914400"/>
                <a:gd name="connsiteX4" fmla="*/ 612934 w 1219200"/>
                <a:gd name="connsiteY4" fmla="*/ 7144 h 914400"/>
                <a:gd name="connsiteX5" fmla="*/ 268129 w 1219200"/>
                <a:gd name="connsiteY5" fmla="*/ 101441 h 914400"/>
                <a:gd name="connsiteX6" fmla="*/ 210979 w 1219200"/>
                <a:gd name="connsiteY6" fmla="*/ 101441 h 914400"/>
                <a:gd name="connsiteX7" fmla="*/ 97631 w 1219200"/>
                <a:gd name="connsiteY7" fmla="*/ 215741 h 914400"/>
                <a:gd name="connsiteX8" fmla="*/ 97631 w 1219200"/>
                <a:gd name="connsiteY8" fmla="*/ 260509 h 914400"/>
                <a:gd name="connsiteX9" fmla="*/ 7144 w 1219200"/>
                <a:gd name="connsiteY9" fmla="*/ 461486 h 914400"/>
                <a:gd name="connsiteX10" fmla="*/ 98584 w 1219200"/>
                <a:gd name="connsiteY10" fmla="*/ 662464 h 914400"/>
                <a:gd name="connsiteX11" fmla="*/ 98584 w 1219200"/>
                <a:gd name="connsiteY11" fmla="*/ 707231 h 914400"/>
                <a:gd name="connsiteX12" fmla="*/ 211931 w 1219200"/>
                <a:gd name="connsiteY12" fmla="*/ 821531 h 914400"/>
                <a:gd name="connsiteX13" fmla="*/ 269081 w 1219200"/>
                <a:gd name="connsiteY13" fmla="*/ 821531 h 914400"/>
                <a:gd name="connsiteX14" fmla="*/ 612934 w 1219200"/>
                <a:gd name="connsiteY14" fmla="*/ 915829 h 914400"/>
                <a:gd name="connsiteX15" fmla="*/ 956786 w 1219200"/>
                <a:gd name="connsiteY15" fmla="*/ 821531 h 914400"/>
                <a:gd name="connsiteX16" fmla="*/ 1013936 w 1219200"/>
                <a:gd name="connsiteY16" fmla="*/ 821531 h 914400"/>
                <a:gd name="connsiteX17" fmla="*/ 1127284 w 1219200"/>
                <a:gd name="connsiteY17" fmla="*/ 707231 h 914400"/>
                <a:gd name="connsiteX18" fmla="*/ 1127284 w 1219200"/>
                <a:gd name="connsiteY18" fmla="*/ 662464 h 914400"/>
                <a:gd name="connsiteX19" fmla="*/ 1218724 w 1219200"/>
                <a:gd name="connsiteY19" fmla="*/ 461486 h 914400"/>
                <a:gd name="connsiteX20" fmla="*/ 1126331 w 1219200"/>
                <a:gd name="connsiteY20" fmla="*/ 260509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 h="914400">
                  <a:moveTo>
                    <a:pt x="1126331" y="260509"/>
                  </a:moveTo>
                  <a:lnTo>
                    <a:pt x="1126331" y="215741"/>
                  </a:lnTo>
                  <a:cubicBezTo>
                    <a:pt x="1069181" y="201454"/>
                    <a:pt x="1027271" y="160496"/>
                    <a:pt x="1012984" y="101441"/>
                  </a:cubicBezTo>
                  <a:lnTo>
                    <a:pt x="955834" y="101441"/>
                  </a:lnTo>
                  <a:cubicBezTo>
                    <a:pt x="873919" y="41434"/>
                    <a:pt x="724376" y="7144"/>
                    <a:pt x="612934" y="7144"/>
                  </a:cubicBezTo>
                  <a:cubicBezTo>
                    <a:pt x="500539" y="7144"/>
                    <a:pt x="350996" y="41434"/>
                    <a:pt x="268129" y="101441"/>
                  </a:cubicBezTo>
                  <a:lnTo>
                    <a:pt x="210979" y="101441"/>
                  </a:lnTo>
                  <a:cubicBezTo>
                    <a:pt x="196691" y="160496"/>
                    <a:pt x="154781" y="201454"/>
                    <a:pt x="97631" y="215741"/>
                  </a:cubicBezTo>
                  <a:lnTo>
                    <a:pt x="97631" y="260509"/>
                  </a:lnTo>
                  <a:cubicBezTo>
                    <a:pt x="34766" y="302419"/>
                    <a:pt x="7144" y="392906"/>
                    <a:pt x="7144" y="461486"/>
                  </a:cubicBezTo>
                  <a:cubicBezTo>
                    <a:pt x="7144" y="530066"/>
                    <a:pt x="34766" y="620554"/>
                    <a:pt x="98584" y="662464"/>
                  </a:cubicBezTo>
                  <a:lnTo>
                    <a:pt x="98584" y="707231"/>
                  </a:lnTo>
                  <a:cubicBezTo>
                    <a:pt x="155734" y="721519"/>
                    <a:pt x="197644" y="762476"/>
                    <a:pt x="211931" y="821531"/>
                  </a:cubicBezTo>
                  <a:lnTo>
                    <a:pt x="269081" y="821531"/>
                  </a:lnTo>
                  <a:cubicBezTo>
                    <a:pt x="350996" y="881539"/>
                    <a:pt x="500539" y="915829"/>
                    <a:pt x="612934" y="915829"/>
                  </a:cubicBezTo>
                  <a:cubicBezTo>
                    <a:pt x="725329" y="915829"/>
                    <a:pt x="873919" y="881539"/>
                    <a:pt x="956786" y="821531"/>
                  </a:cubicBezTo>
                  <a:lnTo>
                    <a:pt x="1013936" y="821531"/>
                  </a:lnTo>
                  <a:cubicBezTo>
                    <a:pt x="1028224" y="762476"/>
                    <a:pt x="1070134" y="721519"/>
                    <a:pt x="1127284" y="707231"/>
                  </a:cubicBezTo>
                  <a:lnTo>
                    <a:pt x="1127284" y="662464"/>
                  </a:lnTo>
                  <a:cubicBezTo>
                    <a:pt x="1191101" y="620554"/>
                    <a:pt x="1218724" y="530066"/>
                    <a:pt x="1218724" y="461486"/>
                  </a:cubicBezTo>
                  <a:cubicBezTo>
                    <a:pt x="1218724" y="392906"/>
                    <a:pt x="1190149" y="302419"/>
                    <a:pt x="1126331" y="260509"/>
                  </a:cubicBezTo>
                  <a:close/>
                </a:path>
              </a:pathLst>
            </a:custGeom>
            <a:solidFill>
              <a:schemeClr val="accent2"/>
            </a:solidFill>
            <a:ln w="9525" cap="flat">
              <a:noFill/>
              <a:prstDash val="solid"/>
              <a:miter/>
            </a:ln>
          </p:spPr>
          <p:txBody>
            <a:bodyPr rtlCol="0" anchor="ctr"/>
            <a:lstStyle/>
            <a:p>
              <a:endParaRPr lang="en-US" dirty="0"/>
            </a:p>
          </p:txBody>
        </p:sp>
        <p:sp>
          <p:nvSpPr>
            <p:cNvPr id="69" name="Freeform: Shape 68">
              <a:extLst>
                <a:ext uri="{FF2B5EF4-FFF2-40B4-BE49-F238E27FC236}">
                  <a16:creationId xmlns="" xmlns:a16="http://schemas.microsoft.com/office/drawing/2014/main" id="{8F7D7F06-904A-4E30-ABFF-2C127AF44C21}"/>
                </a:ext>
              </a:extLst>
            </p:cNvPr>
            <p:cNvSpPr/>
            <p:nvPr/>
          </p:nvSpPr>
          <p:spPr>
            <a:xfrm>
              <a:off x="3674229" y="1192202"/>
              <a:ext cx="704850" cy="476250"/>
            </a:xfrm>
            <a:custGeom>
              <a:avLst/>
              <a:gdLst>
                <a:gd name="connsiteX0" fmla="*/ 7144 w 704850"/>
                <a:gd name="connsiteY0" fmla="*/ 69056 h 476250"/>
                <a:gd name="connsiteX1" fmla="*/ 117634 w 704850"/>
                <a:gd name="connsiteY1" fmla="*/ 7144 h 476250"/>
                <a:gd name="connsiteX2" fmla="*/ 671989 w 704850"/>
                <a:gd name="connsiteY2" fmla="*/ 7144 h 476250"/>
                <a:gd name="connsiteX3" fmla="*/ 702469 w 704850"/>
                <a:gd name="connsiteY3" fmla="*/ 37624 h 476250"/>
                <a:gd name="connsiteX4" fmla="*/ 702469 w 704850"/>
                <a:gd name="connsiteY4" fmla="*/ 391001 h 476250"/>
                <a:gd name="connsiteX5" fmla="*/ 673894 w 704850"/>
                <a:gd name="connsiteY5" fmla="*/ 441484 h 476250"/>
                <a:gd name="connsiteX6" fmla="*/ 630079 w 704850"/>
                <a:gd name="connsiteY6" fmla="*/ 472916 h 476250"/>
                <a:gd name="connsiteX7" fmla="*/ 7144 w 704850"/>
                <a:gd name="connsiteY7" fmla="*/ 6905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 h="476250">
                  <a:moveTo>
                    <a:pt x="7144" y="69056"/>
                  </a:moveTo>
                  <a:lnTo>
                    <a:pt x="117634" y="7144"/>
                  </a:lnTo>
                  <a:lnTo>
                    <a:pt x="671989" y="7144"/>
                  </a:lnTo>
                  <a:cubicBezTo>
                    <a:pt x="689134" y="7144"/>
                    <a:pt x="702469" y="21431"/>
                    <a:pt x="702469" y="37624"/>
                  </a:cubicBezTo>
                  <a:lnTo>
                    <a:pt x="702469" y="391001"/>
                  </a:lnTo>
                  <a:cubicBezTo>
                    <a:pt x="702469" y="411956"/>
                    <a:pt x="691991" y="431006"/>
                    <a:pt x="673894" y="441484"/>
                  </a:cubicBezTo>
                  <a:lnTo>
                    <a:pt x="630079" y="472916"/>
                  </a:lnTo>
                  <a:lnTo>
                    <a:pt x="7144" y="69056"/>
                  </a:lnTo>
                  <a:close/>
                </a:path>
              </a:pathLst>
            </a:custGeom>
            <a:solidFill>
              <a:schemeClr val="accent1"/>
            </a:solidFill>
            <a:ln w="9525" cap="flat">
              <a:noFill/>
              <a:prstDash val="solid"/>
              <a:miter/>
            </a:ln>
          </p:spPr>
          <p:txBody>
            <a:bodyPr rtlCol="0" anchor="ctr"/>
            <a:lstStyle/>
            <a:p>
              <a:endParaRPr lang="en-US" dirty="0"/>
            </a:p>
          </p:txBody>
        </p:sp>
        <p:sp>
          <p:nvSpPr>
            <p:cNvPr id="70" name="Freeform: Shape 69">
              <a:extLst>
                <a:ext uri="{FF2B5EF4-FFF2-40B4-BE49-F238E27FC236}">
                  <a16:creationId xmlns="" xmlns:a16="http://schemas.microsoft.com/office/drawing/2014/main" id="{A27AC243-A317-46BE-BDF7-B87369B97456}"/>
                </a:ext>
              </a:extLst>
            </p:cNvPr>
            <p:cNvSpPr/>
            <p:nvPr/>
          </p:nvSpPr>
          <p:spPr>
            <a:xfrm>
              <a:off x="3963789" y="1294119"/>
              <a:ext cx="314325" cy="323850"/>
            </a:xfrm>
            <a:custGeom>
              <a:avLst/>
              <a:gdLst>
                <a:gd name="connsiteX0" fmla="*/ 161449 w 314325"/>
                <a:gd name="connsiteY0" fmla="*/ 316706 h 323850"/>
                <a:gd name="connsiteX1" fmla="*/ 7144 w 314325"/>
                <a:gd name="connsiteY1" fmla="*/ 162401 h 323850"/>
                <a:gd name="connsiteX2" fmla="*/ 161449 w 314325"/>
                <a:gd name="connsiteY2" fmla="*/ 7144 h 323850"/>
                <a:gd name="connsiteX3" fmla="*/ 315754 w 314325"/>
                <a:gd name="connsiteY3" fmla="*/ 161449 h 323850"/>
                <a:gd name="connsiteX4" fmla="*/ 161449 w 314325"/>
                <a:gd name="connsiteY4" fmla="*/ 316706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23850">
                  <a:moveTo>
                    <a:pt x="161449" y="316706"/>
                  </a:moveTo>
                  <a:cubicBezTo>
                    <a:pt x="75724" y="316706"/>
                    <a:pt x="7144" y="247174"/>
                    <a:pt x="7144" y="162401"/>
                  </a:cubicBezTo>
                  <a:cubicBezTo>
                    <a:pt x="7144" y="77629"/>
                    <a:pt x="76676" y="7144"/>
                    <a:pt x="161449" y="7144"/>
                  </a:cubicBezTo>
                  <a:cubicBezTo>
                    <a:pt x="246221" y="7144"/>
                    <a:pt x="315754" y="76676"/>
                    <a:pt x="315754" y="161449"/>
                  </a:cubicBezTo>
                  <a:cubicBezTo>
                    <a:pt x="315754" y="246221"/>
                    <a:pt x="247174" y="316706"/>
                    <a:pt x="161449" y="316706"/>
                  </a:cubicBezTo>
                  <a:close/>
                </a:path>
              </a:pathLst>
            </a:custGeom>
            <a:solidFill>
              <a:schemeClr val="accent2"/>
            </a:solidFill>
            <a:ln w="9525" cap="flat">
              <a:noFill/>
              <a:prstDash val="solid"/>
              <a:miter/>
            </a:ln>
          </p:spPr>
          <p:txBody>
            <a:bodyPr rtlCol="0" anchor="ctr"/>
            <a:lstStyle/>
            <a:p>
              <a:endParaRPr lang="en-US" dirty="0"/>
            </a:p>
          </p:txBody>
        </p:sp>
        <p:sp>
          <p:nvSpPr>
            <p:cNvPr id="71" name="Freeform: Shape 70">
              <a:extLst>
                <a:ext uri="{FF2B5EF4-FFF2-40B4-BE49-F238E27FC236}">
                  <a16:creationId xmlns="" xmlns:a16="http://schemas.microsoft.com/office/drawing/2014/main" id="{0C1B9058-59D5-4CC1-BB76-17336F8A08E5}"/>
                </a:ext>
              </a:extLst>
            </p:cNvPr>
            <p:cNvSpPr/>
            <p:nvPr/>
          </p:nvSpPr>
          <p:spPr>
            <a:xfrm>
              <a:off x="3673277" y="1045330"/>
              <a:ext cx="647700" cy="628650"/>
            </a:xfrm>
            <a:custGeom>
              <a:avLst/>
              <a:gdLst>
                <a:gd name="connsiteX0" fmla="*/ 623411 w 647700"/>
                <a:gd name="connsiteY0" fmla="*/ 204498 h 628650"/>
                <a:gd name="connsiteX1" fmla="*/ 208121 w 647700"/>
                <a:gd name="connsiteY1" fmla="*/ 204498 h 628650"/>
                <a:gd name="connsiteX2" fmla="*/ 451961 w 647700"/>
                <a:gd name="connsiteY2" fmla="*/ 67338 h 628650"/>
                <a:gd name="connsiteX3" fmla="*/ 464344 w 647700"/>
                <a:gd name="connsiteY3" fmla="*/ 23523 h 628650"/>
                <a:gd name="connsiteX4" fmla="*/ 420529 w 647700"/>
                <a:gd name="connsiteY4" fmla="*/ 11141 h 628650"/>
                <a:gd name="connsiteX5" fmla="*/ 75724 w 647700"/>
                <a:gd name="connsiteY5" fmla="*/ 204498 h 628650"/>
                <a:gd name="connsiteX6" fmla="*/ 29051 w 647700"/>
                <a:gd name="connsiteY6" fmla="*/ 204498 h 628650"/>
                <a:gd name="connsiteX7" fmla="*/ 7144 w 647700"/>
                <a:gd name="connsiteY7" fmla="*/ 226406 h 628650"/>
                <a:gd name="connsiteX8" fmla="*/ 7144 w 647700"/>
                <a:gd name="connsiteY8" fmla="*/ 601691 h 628650"/>
                <a:gd name="connsiteX9" fmla="*/ 29051 w 647700"/>
                <a:gd name="connsiteY9" fmla="*/ 623598 h 628650"/>
                <a:gd name="connsiteX10" fmla="*/ 623411 w 647700"/>
                <a:gd name="connsiteY10" fmla="*/ 623598 h 628650"/>
                <a:gd name="connsiteX11" fmla="*/ 645319 w 647700"/>
                <a:gd name="connsiteY11" fmla="*/ 601691 h 628650"/>
                <a:gd name="connsiteX12" fmla="*/ 645319 w 647700"/>
                <a:gd name="connsiteY12" fmla="*/ 226406 h 628650"/>
                <a:gd name="connsiteX13" fmla="*/ 623411 w 647700"/>
                <a:gd name="connsiteY13" fmla="*/ 204498 h 628650"/>
                <a:gd name="connsiteX14" fmla="*/ 453866 w 647700"/>
                <a:gd name="connsiteY14" fmla="*/ 560733 h 628650"/>
                <a:gd name="connsiteX15" fmla="*/ 304324 w 647700"/>
                <a:gd name="connsiteY15" fmla="*/ 411191 h 628650"/>
                <a:gd name="connsiteX16" fmla="*/ 453866 w 647700"/>
                <a:gd name="connsiteY16" fmla="*/ 261648 h 628650"/>
                <a:gd name="connsiteX17" fmla="*/ 603409 w 647700"/>
                <a:gd name="connsiteY17" fmla="*/ 411191 h 628650"/>
                <a:gd name="connsiteX18" fmla="*/ 453866 w 647700"/>
                <a:gd name="connsiteY18" fmla="*/ 560733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 h="628650">
                  <a:moveTo>
                    <a:pt x="623411" y="204498"/>
                  </a:moveTo>
                  <a:lnTo>
                    <a:pt x="208121" y="204498"/>
                  </a:lnTo>
                  <a:lnTo>
                    <a:pt x="451961" y="67338"/>
                  </a:lnTo>
                  <a:cubicBezTo>
                    <a:pt x="467201" y="58766"/>
                    <a:pt x="472916" y="38763"/>
                    <a:pt x="464344" y="23523"/>
                  </a:cubicBezTo>
                  <a:cubicBezTo>
                    <a:pt x="455771" y="8283"/>
                    <a:pt x="435769" y="2568"/>
                    <a:pt x="420529" y="11141"/>
                  </a:cubicBezTo>
                  <a:lnTo>
                    <a:pt x="75724" y="204498"/>
                  </a:lnTo>
                  <a:lnTo>
                    <a:pt x="29051" y="204498"/>
                  </a:lnTo>
                  <a:cubicBezTo>
                    <a:pt x="16669" y="204498"/>
                    <a:pt x="7144" y="214023"/>
                    <a:pt x="7144" y="226406"/>
                  </a:cubicBezTo>
                  <a:lnTo>
                    <a:pt x="7144" y="601691"/>
                  </a:lnTo>
                  <a:cubicBezTo>
                    <a:pt x="7144" y="614073"/>
                    <a:pt x="16669" y="623598"/>
                    <a:pt x="29051" y="623598"/>
                  </a:cubicBezTo>
                  <a:lnTo>
                    <a:pt x="623411" y="623598"/>
                  </a:lnTo>
                  <a:cubicBezTo>
                    <a:pt x="635794" y="623598"/>
                    <a:pt x="645319" y="614073"/>
                    <a:pt x="645319" y="601691"/>
                  </a:cubicBezTo>
                  <a:lnTo>
                    <a:pt x="645319" y="226406"/>
                  </a:lnTo>
                  <a:cubicBezTo>
                    <a:pt x="645319" y="214023"/>
                    <a:pt x="635794" y="204498"/>
                    <a:pt x="623411" y="204498"/>
                  </a:cubicBezTo>
                  <a:close/>
                  <a:moveTo>
                    <a:pt x="453866" y="560733"/>
                  </a:moveTo>
                  <a:cubicBezTo>
                    <a:pt x="370999" y="560733"/>
                    <a:pt x="304324" y="494058"/>
                    <a:pt x="304324" y="411191"/>
                  </a:cubicBezTo>
                  <a:cubicBezTo>
                    <a:pt x="304324" y="328323"/>
                    <a:pt x="370999" y="261648"/>
                    <a:pt x="453866" y="261648"/>
                  </a:cubicBezTo>
                  <a:cubicBezTo>
                    <a:pt x="536734" y="261648"/>
                    <a:pt x="603409" y="328323"/>
                    <a:pt x="603409" y="411191"/>
                  </a:cubicBezTo>
                  <a:cubicBezTo>
                    <a:pt x="603409" y="494058"/>
                    <a:pt x="536734" y="560733"/>
                    <a:pt x="453866" y="560733"/>
                  </a:cubicBezTo>
                  <a:close/>
                </a:path>
              </a:pathLst>
            </a:custGeom>
            <a:solidFill>
              <a:schemeClr val="accent6"/>
            </a:solidFill>
            <a:ln w="9525" cap="flat">
              <a:noFill/>
              <a:prstDash val="solid"/>
              <a:miter/>
            </a:ln>
          </p:spPr>
          <p:txBody>
            <a:bodyPr rtlCol="0" anchor="ctr"/>
            <a:lstStyle/>
            <a:p>
              <a:endParaRPr lang="en-US" dirty="0"/>
            </a:p>
          </p:txBody>
        </p:sp>
        <p:sp>
          <p:nvSpPr>
            <p:cNvPr id="72" name="Freeform: Shape 71">
              <a:extLst>
                <a:ext uri="{FF2B5EF4-FFF2-40B4-BE49-F238E27FC236}">
                  <a16:creationId xmlns="" xmlns:a16="http://schemas.microsoft.com/office/drawing/2014/main" id="{985CB02E-9F0D-407E-BEF9-519AFCFA0E77}"/>
                </a:ext>
              </a:extLst>
            </p:cNvPr>
            <p:cNvSpPr/>
            <p:nvPr/>
          </p:nvSpPr>
          <p:spPr>
            <a:xfrm>
              <a:off x="4076184" y="1405562"/>
              <a:ext cx="95250" cy="95250"/>
            </a:xfrm>
            <a:custGeom>
              <a:avLst/>
              <a:gdLst>
                <a:gd name="connsiteX0" fmla="*/ 94774 w 95250"/>
                <a:gd name="connsiteY0" fmla="*/ 50959 h 95250"/>
                <a:gd name="connsiteX1" fmla="*/ 50959 w 95250"/>
                <a:gd name="connsiteY1" fmla="*/ 94774 h 95250"/>
                <a:gd name="connsiteX2" fmla="*/ 7144 w 95250"/>
                <a:gd name="connsiteY2" fmla="*/ 50959 h 95250"/>
                <a:gd name="connsiteX3" fmla="*/ 50959 w 95250"/>
                <a:gd name="connsiteY3" fmla="*/ 7144 h 95250"/>
                <a:gd name="connsiteX4" fmla="*/ 94774 w 95250"/>
                <a:gd name="connsiteY4" fmla="*/ 5095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4774" y="50959"/>
                  </a:moveTo>
                  <a:cubicBezTo>
                    <a:pt x="94774" y="75157"/>
                    <a:pt x="75157" y="94774"/>
                    <a:pt x="50959" y="94774"/>
                  </a:cubicBezTo>
                  <a:cubicBezTo>
                    <a:pt x="26760" y="94774"/>
                    <a:pt x="7144" y="75157"/>
                    <a:pt x="7144" y="50959"/>
                  </a:cubicBezTo>
                  <a:cubicBezTo>
                    <a:pt x="7144" y="26760"/>
                    <a:pt x="26760" y="7144"/>
                    <a:pt x="50959" y="7144"/>
                  </a:cubicBezTo>
                  <a:cubicBezTo>
                    <a:pt x="75157" y="7144"/>
                    <a:pt x="94774" y="26760"/>
                    <a:pt x="94774" y="50959"/>
                  </a:cubicBezTo>
                  <a:close/>
                </a:path>
              </a:pathLst>
            </a:custGeom>
            <a:solidFill>
              <a:srgbClr val="5AB4E5"/>
            </a:solidFill>
            <a:ln w="9525" cap="flat">
              <a:noFill/>
              <a:prstDash val="solid"/>
              <a:miter/>
            </a:ln>
          </p:spPr>
          <p:txBody>
            <a:bodyPr rtlCol="0" anchor="ctr"/>
            <a:lstStyle/>
            <a:p>
              <a:endParaRPr lang="en-US" dirty="0"/>
            </a:p>
          </p:txBody>
        </p:sp>
        <p:sp>
          <p:nvSpPr>
            <p:cNvPr id="73" name="Freeform: Shape 72">
              <a:extLst>
                <a:ext uri="{FF2B5EF4-FFF2-40B4-BE49-F238E27FC236}">
                  <a16:creationId xmlns="" xmlns:a16="http://schemas.microsoft.com/office/drawing/2014/main" id="{B09E2250-B080-4831-850A-A636F0FF3DBE}"/>
                </a:ext>
              </a:extLst>
            </p:cNvPr>
            <p:cNvSpPr/>
            <p:nvPr/>
          </p:nvSpPr>
          <p:spPr>
            <a:xfrm>
              <a:off x="3807579"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endParaRPr lang="en-US" dirty="0"/>
            </a:p>
          </p:txBody>
        </p:sp>
        <p:sp>
          <p:nvSpPr>
            <p:cNvPr id="74" name="Freeform: Shape 73">
              <a:extLst>
                <a:ext uri="{FF2B5EF4-FFF2-40B4-BE49-F238E27FC236}">
                  <a16:creationId xmlns="" xmlns:a16="http://schemas.microsoft.com/office/drawing/2014/main" id="{4C3CC58D-5174-4984-9CB6-348239DE146B}"/>
                </a:ext>
              </a:extLst>
            </p:cNvPr>
            <p:cNvSpPr/>
            <p:nvPr/>
          </p:nvSpPr>
          <p:spPr>
            <a:xfrm>
              <a:off x="3724712"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endParaRPr lang="en-US" dirty="0"/>
            </a:p>
          </p:txBody>
        </p:sp>
        <p:sp>
          <p:nvSpPr>
            <p:cNvPr id="75" name="Freeform: Shape 74">
              <a:extLst>
                <a:ext uri="{FF2B5EF4-FFF2-40B4-BE49-F238E27FC236}">
                  <a16:creationId xmlns="" xmlns:a16="http://schemas.microsoft.com/office/drawing/2014/main" id="{CCAEB83B-FF38-4979-8441-84E2EE86A33C}"/>
                </a:ext>
              </a:extLst>
            </p:cNvPr>
            <p:cNvSpPr/>
            <p:nvPr/>
          </p:nvSpPr>
          <p:spPr>
            <a:xfrm>
              <a:off x="3723759" y="1538912"/>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endParaRPr lang="en-US" dirty="0"/>
            </a:p>
          </p:txBody>
        </p:sp>
        <p:sp>
          <p:nvSpPr>
            <p:cNvPr id="76" name="Freeform: Shape 75">
              <a:extLst>
                <a:ext uri="{FF2B5EF4-FFF2-40B4-BE49-F238E27FC236}">
                  <a16:creationId xmlns="" xmlns:a16="http://schemas.microsoft.com/office/drawing/2014/main" id="{26819125-5A8E-4680-AD2E-6B9504EA1D19}"/>
                </a:ext>
              </a:extLst>
            </p:cNvPr>
            <p:cNvSpPr/>
            <p:nvPr/>
          </p:nvSpPr>
          <p:spPr>
            <a:xfrm>
              <a:off x="3723759" y="1498907"/>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endParaRPr lang="en-US" dirty="0"/>
            </a:p>
          </p:txBody>
        </p:sp>
        <p:sp>
          <p:nvSpPr>
            <p:cNvPr id="77" name="Freeform: Shape 76">
              <a:extLst>
                <a:ext uri="{FF2B5EF4-FFF2-40B4-BE49-F238E27FC236}">
                  <a16:creationId xmlns="" xmlns:a16="http://schemas.microsoft.com/office/drawing/2014/main" id="{E9A52987-EF09-4187-A247-A30CF56BDDC8}"/>
                </a:ext>
              </a:extLst>
            </p:cNvPr>
            <p:cNvSpPr/>
            <p:nvPr/>
          </p:nvSpPr>
          <p:spPr>
            <a:xfrm>
              <a:off x="3723759" y="145794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endParaRPr lang="en-US" dirty="0"/>
            </a:p>
          </p:txBody>
        </p:sp>
        <p:sp>
          <p:nvSpPr>
            <p:cNvPr id="78" name="Freeform: Shape 77">
              <a:extLst>
                <a:ext uri="{FF2B5EF4-FFF2-40B4-BE49-F238E27FC236}">
                  <a16:creationId xmlns="" xmlns:a16="http://schemas.microsoft.com/office/drawing/2014/main" id="{B9F7700E-0256-43AC-946C-48A9C81B38E8}"/>
                </a:ext>
              </a:extLst>
            </p:cNvPr>
            <p:cNvSpPr/>
            <p:nvPr/>
          </p:nvSpPr>
          <p:spPr>
            <a:xfrm>
              <a:off x="3723759" y="1417944"/>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endParaRPr lang="en-US" dirty="0"/>
            </a:p>
          </p:txBody>
        </p:sp>
        <p:sp>
          <p:nvSpPr>
            <p:cNvPr id="79" name="Freeform: Shape 78">
              <a:extLst>
                <a:ext uri="{FF2B5EF4-FFF2-40B4-BE49-F238E27FC236}">
                  <a16:creationId xmlns="" xmlns:a16="http://schemas.microsoft.com/office/drawing/2014/main" id="{A917E5E1-FDA4-44CC-B788-22A1D84EFF3F}"/>
                </a:ext>
              </a:extLst>
            </p:cNvPr>
            <p:cNvSpPr/>
            <p:nvPr/>
          </p:nvSpPr>
          <p:spPr>
            <a:xfrm>
              <a:off x="3723759" y="137793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endParaRPr lang="en-US" dirty="0"/>
            </a:p>
          </p:txBody>
        </p:sp>
        <p:sp>
          <p:nvSpPr>
            <p:cNvPr id="80" name="Freeform: Shape 79">
              <a:extLst>
                <a:ext uri="{FF2B5EF4-FFF2-40B4-BE49-F238E27FC236}">
                  <a16:creationId xmlns="" xmlns:a16="http://schemas.microsoft.com/office/drawing/2014/main" id="{382A76BF-1225-4B29-9F4B-52DBE46CA926}"/>
                </a:ext>
              </a:extLst>
            </p:cNvPr>
            <p:cNvSpPr/>
            <p:nvPr/>
          </p:nvSpPr>
          <p:spPr>
            <a:xfrm>
              <a:off x="4069517" y="1398894"/>
              <a:ext cx="114300" cy="114300"/>
            </a:xfrm>
            <a:custGeom>
              <a:avLst/>
              <a:gdLst>
                <a:gd name="connsiteX0" fmla="*/ 110014 w 114300"/>
                <a:gd name="connsiteY0" fmla="*/ 58579 h 114300"/>
                <a:gd name="connsiteX1" fmla="*/ 58579 w 114300"/>
                <a:gd name="connsiteY1" fmla="*/ 110014 h 114300"/>
                <a:gd name="connsiteX2" fmla="*/ 7144 w 114300"/>
                <a:gd name="connsiteY2" fmla="*/ 58579 h 114300"/>
                <a:gd name="connsiteX3" fmla="*/ 58579 w 114300"/>
                <a:gd name="connsiteY3" fmla="*/ 7144 h 114300"/>
                <a:gd name="connsiteX4" fmla="*/ 110014 w 114300"/>
                <a:gd name="connsiteY4" fmla="*/ 5857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0014" y="58579"/>
                  </a:moveTo>
                  <a:cubicBezTo>
                    <a:pt x="110014" y="86986"/>
                    <a:pt x="86985" y="110014"/>
                    <a:pt x="58579" y="110014"/>
                  </a:cubicBezTo>
                  <a:cubicBezTo>
                    <a:pt x="30172" y="110014"/>
                    <a:pt x="7144" y="86986"/>
                    <a:pt x="7144" y="58579"/>
                  </a:cubicBezTo>
                  <a:cubicBezTo>
                    <a:pt x="7144" y="30172"/>
                    <a:pt x="30172" y="7144"/>
                    <a:pt x="58579" y="7144"/>
                  </a:cubicBezTo>
                  <a:cubicBezTo>
                    <a:pt x="86985" y="7144"/>
                    <a:pt x="110014" y="30172"/>
                    <a:pt x="110014" y="58579"/>
                  </a:cubicBezTo>
                  <a:close/>
                </a:path>
              </a:pathLst>
            </a:custGeom>
            <a:solidFill>
              <a:srgbClr val="1E3F77"/>
            </a:solidFill>
            <a:ln w="9525" cap="flat">
              <a:noFill/>
              <a:prstDash val="solid"/>
              <a:miter/>
            </a:ln>
          </p:spPr>
          <p:txBody>
            <a:bodyPr rtlCol="0" anchor="ctr"/>
            <a:lstStyle/>
            <a:p>
              <a:endParaRPr lang="en-US" dirty="0"/>
            </a:p>
          </p:txBody>
        </p:sp>
        <p:sp>
          <p:nvSpPr>
            <p:cNvPr id="81" name="Freeform: Shape 80">
              <a:extLst>
                <a:ext uri="{FF2B5EF4-FFF2-40B4-BE49-F238E27FC236}">
                  <a16:creationId xmlns="" xmlns:a16="http://schemas.microsoft.com/office/drawing/2014/main" id="{4CAAF37E-097E-4510-B5C6-C9D1BC9749C6}"/>
                </a:ext>
              </a:extLst>
            </p:cNvPr>
            <p:cNvSpPr/>
            <p:nvPr/>
          </p:nvSpPr>
          <p:spPr>
            <a:xfrm>
              <a:off x="4421361"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endParaRPr lang="en-US" dirty="0"/>
            </a:p>
          </p:txBody>
        </p:sp>
        <p:sp>
          <p:nvSpPr>
            <p:cNvPr id="82" name="Freeform: Shape 81">
              <a:extLst>
                <a:ext uri="{FF2B5EF4-FFF2-40B4-BE49-F238E27FC236}">
                  <a16:creationId xmlns="" xmlns:a16="http://schemas.microsoft.com/office/drawing/2014/main" id="{D1E98895-800E-4630-8EE8-19FB97591C0E}"/>
                </a:ext>
              </a:extLst>
            </p:cNvPr>
            <p:cNvSpPr/>
            <p:nvPr/>
          </p:nvSpPr>
          <p:spPr>
            <a:xfrm>
              <a:off x="3502198"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endParaRPr lang="en-US" dirty="0"/>
            </a:p>
          </p:txBody>
        </p:sp>
        <p:sp>
          <p:nvSpPr>
            <p:cNvPr id="83" name="Freeform: Shape 82">
              <a:extLst>
                <a:ext uri="{FF2B5EF4-FFF2-40B4-BE49-F238E27FC236}">
                  <a16:creationId xmlns="" xmlns:a16="http://schemas.microsoft.com/office/drawing/2014/main" id="{5CE4821B-1EE4-45C2-9BEC-8FC4B2BCD288}"/>
                </a:ext>
              </a:extLst>
            </p:cNvPr>
            <p:cNvSpPr/>
            <p:nvPr/>
          </p:nvSpPr>
          <p:spPr>
            <a:xfrm>
              <a:off x="3724474" y="1061471"/>
              <a:ext cx="95250" cy="95250"/>
            </a:xfrm>
            <a:custGeom>
              <a:avLst/>
              <a:gdLst>
                <a:gd name="connsiteX0" fmla="*/ 37862 w 95250"/>
                <a:gd name="connsiteY0" fmla="*/ 61674 h 95250"/>
                <a:gd name="connsiteX1" fmla="*/ 44529 w 95250"/>
                <a:gd name="connsiteY1" fmla="*/ 67389 h 95250"/>
                <a:gd name="connsiteX2" fmla="*/ 54054 w 95250"/>
                <a:gd name="connsiteY2" fmla="*/ 94059 h 95250"/>
                <a:gd name="connsiteX3" fmla="*/ 56912 w 95250"/>
                <a:gd name="connsiteY3" fmla="*/ 94059 h 95250"/>
                <a:gd name="connsiteX4" fmla="*/ 62627 w 95250"/>
                <a:gd name="connsiteY4" fmla="*/ 66437 h 95250"/>
                <a:gd name="connsiteX5" fmla="*/ 68342 w 95250"/>
                <a:gd name="connsiteY5" fmla="*/ 59769 h 95250"/>
                <a:gd name="connsiteX6" fmla="*/ 95012 w 95250"/>
                <a:gd name="connsiteY6" fmla="*/ 50244 h 95250"/>
                <a:gd name="connsiteX7" fmla="*/ 95012 w 95250"/>
                <a:gd name="connsiteY7" fmla="*/ 47387 h 95250"/>
                <a:gd name="connsiteX8" fmla="*/ 66437 w 95250"/>
                <a:gd name="connsiteY8" fmla="*/ 41672 h 95250"/>
                <a:gd name="connsiteX9" fmla="*/ 59769 w 95250"/>
                <a:gd name="connsiteY9" fmla="*/ 35957 h 95250"/>
                <a:gd name="connsiteX10" fmla="*/ 50244 w 95250"/>
                <a:gd name="connsiteY10" fmla="*/ 9287 h 95250"/>
                <a:gd name="connsiteX11" fmla="*/ 47387 w 95250"/>
                <a:gd name="connsiteY11" fmla="*/ 9287 h 95250"/>
                <a:gd name="connsiteX12" fmla="*/ 41672 w 95250"/>
                <a:gd name="connsiteY12" fmla="*/ 36909 h 95250"/>
                <a:gd name="connsiteX13" fmla="*/ 35957 w 95250"/>
                <a:gd name="connsiteY13" fmla="*/ 43577 h 95250"/>
                <a:gd name="connsiteX14" fmla="*/ 9287 w 95250"/>
                <a:gd name="connsiteY14" fmla="*/ 53102 h 95250"/>
                <a:gd name="connsiteX15" fmla="*/ 9287 w 95250"/>
                <a:gd name="connsiteY15" fmla="*/ 55959 h 95250"/>
                <a:gd name="connsiteX16" fmla="*/ 37862 w 95250"/>
                <a:gd name="connsiteY16" fmla="*/ 616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7862" y="61674"/>
                  </a:moveTo>
                  <a:cubicBezTo>
                    <a:pt x="40719" y="62627"/>
                    <a:pt x="43577" y="64532"/>
                    <a:pt x="44529" y="67389"/>
                  </a:cubicBezTo>
                  <a:lnTo>
                    <a:pt x="54054" y="94059"/>
                  </a:lnTo>
                  <a:cubicBezTo>
                    <a:pt x="55007" y="96917"/>
                    <a:pt x="55959" y="96917"/>
                    <a:pt x="56912" y="94059"/>
                  </a:cubicBezTo>
                  <a:lnTo>
                    <a:pt x="62627" y="66437"/>
                  </a:lnTo>
                  <a:cubicBezTo>
                    <a:pt x="63579" y="63579"/>
                    <a:pt x="65484" y="60722"/>
                    <a:pt x="68342" y="59769"/>
                  </a:cubicBezTo>
                  <a:lnTo>
                    <a:pt x="95012" y="50244"/>
                  </a:lnTo>
                  <a:cubicBezTo>
                    <a:pt x="97869" y="49292"/>
                    <a:pt x="97869" y="48339"/>
                    <a:pt x="95012" y="47387"/>
                  </a:cubicBezTo>
                  <a:lnTo>
                    <a:pt x="66437" y="41672"/>
                  </a:lnTo>
                  <a:cubicBezTo>
                    <a:pt x="63579" y="40719"/>
                    <a:pt x="60722" y="38814"/>
                    <a:pt x="59769" y="35957"/>
                  </a:cubicBezTo>
                  <a:lnTo>
                    <a:pt x="50244" y="9287"/>
                  </a:lnTo>
                  <a:cubicBezTo>
                    <a:pt x="49292" y="6429"/>
                    <a:pt x="48339" y="6429"/>
                    <a:pt x="47387" y="9287"/>
                  </a:cubicBezTo>
                  <a:lnTo>
                    <a:pt x="41672" y="36909"/>
                  </a:lnTo>
                  <a:cubicBezTo>
                    <a:pt x="40719" y="39767"/>
                    <a:pt x="38814" y="42624"/>
                    <a:pt x="35957" y="43577"/>
                  </a:cubicBezTo>
                  <a:lnTo>
                    <a:pt x="9287" y="53102"/>
                  </a:lnTo>
                  <a:cubicBezTo>
                    <a:pt x="6429" y="54054"/>
                    <a:pt x="6429" y="55007"/>
                    <a:pt x="9287" y="55959"/>
                  </a:cubicBezTo>
                  <a:lnTo>
                    <a:pt x="37862" y="61674"/>
                  </a:lnTo>
                  <a:close/>
                </a:path>
              </a:pathLst>
            </a:custGeom>
            <a:solidFill>
              <a:schemeClr val="bg1"/>
            </a:solidFill>
            <a:ln w="9525" cap="flat">
              <a:noFill/>
              <a:prstDash val="solid"/>
              <a:miter/>
            </a:ln>
          </p:spPr>
          <p:txBody>
            <a:bodyPr rtlCol="0" anchor="ctr"/>
            <a:lstStyle/>
            <a:p>
              <a:endParaRPr lang="en-US" dirty="0"/>
            </a:p>
          </p:txBody>
        </p:sp>
        <p:sp>
          <p:nvSpPr>
            <p:cNvPr id="84" name="Freeform: Shape 83">
              <a:extLst>
                <a:ext uri="{FF2B5EF4-FFF2-40B4-BE49-F238E27FC236}">
                  <a16:creationId xmlns="" xmlns:a16="http://schemas.microsoft.com/office/drawing/2014/main" id="{FEE3E998-DE32-40BE-9256-FB1F06C94E35}"/>
                </a:ext>
              </a:extLst>
            </p:cNvPr>
            <p:cNvSpPr/>
            <p:nvPr/>
          </p:nvSpPr>
          <p:spPr>
            <a:xfrm>
              <a:off x="4058414" y="1711641"/>
              <a:ext cx="57150" cy="57150"/>
            </a:xfrm>
            <a:custGeom>
              <a:avLst/>
              <a:gdLst>
                <a:gd name="connsiteX0" fmla="*/ 20152 w 57150"/>
                <a:gd name="connsiteY0" fmla="*/ 31582 h 57150"/>
                <a:gd name="connsiteX1" fmla="*/ 22057 w 57150"/>
                <a:gd name="connsiteY1" fmla="*/ 36344 h 57150"/>
                <a:gd name="connsiteX2" fmla="*/ 19199 w 57150"/>
                <a:gd name="connsiteY2" fmla="*/ 52537 h 57150"/>
                <a:gd name="connsiteX3" fmla="*/ 20152 w 57150"/>
                <a:gd name="connsiteY3" fmla="*/ 53489 h 57150"/>
                <a:gd name="connsiteX4" fmla="*/ 31582 w 57150"/>
                <a:gd name="connsiteY4" fmla="*/ 41107 h 57150"/>
                <a:gd name="connsiteX5" fmla="*/ 36344 w 57150"/>
                <a:gd name="connsiteY5" fmla="*/ 39202 h 57150"/>
                <a:gd name="connsiteX6" fmla="*/ 52537 w 57150"/>
                <a:gd name="connsiteY6" fmla="*/ 42059 h 57150"/>
                <a:gd name="connsiteX7" fmla="*/ 53489 w 57150"/>
                <a:gd name="connsiteY7" fmla="*/ 41107 h 57150"/>
                <a:gd name="connsiteX8" fmla="*/ 41107 w 57150"/>
                <a:gd name="connsiteY8" fmla="*/ 29677 h 57150"/>
                <a:gd name="connsiteX9" fmla="*/ 39202 w 57150"/>
                <a:gd name="connsiteY9" fmla="*/ 24914 h 57150"/>
                <a:gd name="connsiteX10" fmla="*/ 42059 w 57150"/>
                <a:gd name="connsiteY10" fmla="*/ 8722 h 57150"/>
                <a:gd name="connsiteX11" fmla="*/ 41107 w 57150"/>
                <a:gd name="connsiteY11" fmla="*/ 7769 h 57150"/>
                <a:gd name="connsiteX12" fmla="*/ 29677 w 57150"/>
                <a:gd name="connsiteY12" fmla="*/ 20152 h 57150"/>
                <a:gd name="connsiteX13" fmla="*/ 24914 w 57150"/>
                <a:gd name="connsiteY13" fmla="*/ 22057 h 57150"/>
                <a:gd name="connsiteX14" fmla="*/ 8722 w 57150"/>
                <a:gd name="connsiteY14" fmla="*/ 19199 h 57150"/>
                <a:gd name="connsiteX15" fmla="*/ 7769 w 57150"/>
                <a:gd name="connsiteY15" fmla="*/ 20152 h 57150"/>
                <a:gd name="connsiteX16" fmla="*/ 20152 w 57150"/>
                <a:gd name="connsiteY16" fmla="*/ 3158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0152" y="31582"/>
                  </a:moveTo>
                  <a:cubicBezTo>
                    <a:pt x="21104" y="32534"/>
                    <a:pt x="22057" y="34439"/>
                    <a:pt x="22057" y="36344"/>
                  </a:cubicBezTo>
                  <a:lnTo>
                    <a:pt x="19199" y="52537"/>
                  </a:lnTo>
                  <a:cubicBezTo>
                    <a:pt x="19199" y="54442"/>
                    <a:pt x="19199" y="54442"/>
                    <a:pt x="20152" y="53489"/>
                  </a:cubicBezTo>
                  <a:lnTo>
                    <a:pt x="31582" y="41107"/>
                  </a:lnTo>
                  <a:cubicBezTo>
                    <a:pt x="32534" y="40154"/>
                    <a:pt x="34439" y="39202"/>
                    <a:pt x="36344" y="39202"/>
                  </a:cubicBezTo>
                  <a:lnTo>
                    <a:pt x="52537" y="42059"/>
                  </a:lnTo>
                  <a:cubicBezTo>
                    <a:pt x="54442" y="42059"/>
                    <a:pt x="54442" y="42059"/>
                    <a:pt x="53489" y="41107"/>
                  </a:cubicBezTo>
                  <a:lnTo>
                    <a:pt x="41107" y="29677"/>
                  </a:lnTo>
                  <a:cubicBezTo>
                    <a:pt x="40154" y="28724"/>
                    <a:pt x="39202" y="26819"/>
                    <a:pt x="39202" y="24914"/>
                  </a:cubicBezTo>
                  <a:lnTo>
                    <a:pt x="42059" y="8722"/>
                  </a:lnTo>
                  <a:cubicBezTo>
                    <a:pt x="42059" y="6817"/>
                    <a:pt x="42059" y="6817"/>
                    <a:pt x="41107" y="7769"/>
                  </a:cubicBezTo>
                  <a:lnTo>
                    <a:pt x="29677" y="20152"/>
                  </a:lnTo>
                  <a:cubicBezTo>
                    <a:pt x="28724" y="21104"/>
                    <a:pt x="26819" y="22057"/>
                    <a:pt x="24914" y="22057"/>
                  </a:cubicBezTo>
                  <a:lnTo>
                    <a:pt x="8722" y="19199"/>
                  </a:lnTo>
                  <a:cubicBezTo>
                    <a:pt x="6817" y="19199"/>
                    <a:pt x="6817" y="19199"/>
                    <a:pt x="7769" y="20152"/>
                  </a:cubicBezTo>
                  <a:lnTo>
                    <a:pt x="20152" y="31582"/>
                  </a:lnTo>
                  <a:close/>
                </a:path>
              </a:pathLst>
            </a:custGeom>
            <a:solidFill>
              <a:schemeClr val="bg1"/>
            </a:solidFill>
            <a:ln w="9525" cap="flat">
              <a:noFill/>
              <a:prstDash val="solid"/>
              <a:miter/>
            </a:ln>
          </p:spPr>
          <p:txBody>
            <a:bodyPr rtlCol="0" anchor="ctr"/>
            <a:lstStyle/>
            <a:p>
              <a:endParaRPr lang="en-US" dirty="0"/>
            </a:p>
          </p:txBody>
        </p:sp>
        <p:sp>
          <p:nvSpPr>
            <p:cNvPr id="85" name="Freeform: Shape 84">
              <a:extLst>
                <a:ext uri="{FF2B5EF4-FFF2-40B4-BE49-F238E27FC236}">
                  <a16:creationId xmlns="" xmlns:a16="http://schemas.microsoft.com/office/drawing/2014/main" id="{1C5EA777-BCBE-42FA-9C17-CB8B71EEE1CB}"/>
                </a:ext>
              </a:extLst>
            </p:cNvPr>
            <p:cNvSpPr/>
            <p:nvPr/>
          </p:nvSpPr>
          <p:spPr>
            <a:xfrm>
              <a:off x="4414649" y="1166811"/>
              <a:ext cx="57150" cy="57150"/>
            </a:xfrm>
            <a:custGeom>
              <a:avLst/>
              <a:gdLst>
                <a:gd name="connsiteX0" fmla="*/ 21104 w 57150"/>
                <a:gd name="connsiteY0" fmla="*/ 33487 h 57150"/>
                <a:gd name="connsiteX1" fmla="*/ 23009 w 57150"/>
                <a:gd name="connsiteY1" fmla="*/ 38249 h 57150"/>
                <a:gd name="connsiteX2" fmla="*/ 22057 w 57150"/>
                <a:gd name="connsiteY2" fmla="*/ 54442 h 57150"/>
                <a:gd name="connsiteX3" fmla="*/ 23962 w 57150"/>
                <a:gd name="connsiteY3" fmla="*/ 55394 h 57150"/>
                <a:gd name="connsiteX4" fmla="*/ 33487 w 57150"/>
                <a:gd name="connsiteY4" fmla="*/ 42059 h 57150"/>
                <a:gd name="connsiteX5" fmla="*/ 38249 w 57150"/>
                <a:gd name="connsiteY5" fmla="*/ 40154 h 57150"/>
                <a:gd name="connsiteX6" fmla="*/ 54442 w 57150"/>
                <a:gd name="connsiteY6" fmla="*/ 41107 h 57150"/>
                <a:gd name="connsiteX7" fmla="*/ 55394 w 57150"/>
                <a:gd name="connsiteY7" fmla="*/ 39202 h 57150"/>
                <a:gd name="connsiteX8" fmla="*/ 42059 w 57150"/>
                <a:gd name="connsiteY8" fmla="*/ 29677 h 57150"/>
                <a:gd name="connsiteX9" fmla="*/ 40154 w 57150"/>
                <a:gd name="connsiteY9" fmla="*/ 24914 h 57150"/>
                <a:gd name="connsiteX10" fmla="*/ 41107 w 57150"/>
                <a:gd name="connsiteY10" fmla="*/ 8722 h 57150"/>
                <a:gd name="connsiteX11" fmla="*/ 39202 w 57150"/>
                <a:gd name="connsiteY11" fmla="*/ 7769 h 57150"/>
                <a:gd name="connsiteX12" fmla="*/ 29677 w 57150"/>
                <a:gd name="connsiteY12" fmla="*/ 21104 h 57150"/>
                <a:gd name="connsiteX13" fmla="*/ 24914 w 57150"/>
                <a:gd name="connsiteY13" fmla="*/ 23009 h 57150"/>
                <a:gd name="connsiteX14" fmla="*/ 8722 w 57150"/>
                <a:gd name="connsiteY14" fmla="*/ 22057 h 57150"/>
                <a:gd name="connsiteX15" fmla="*/ 7769 w 57150"/>
                <a:gd name="connsiteY15" fmla="*/ 23962 h 57150"/>
                <a:gd name="connsiteX16" fmla="*/ 21104 w 57150"/>
                <a:gd name="connsiteY16" fmla="*/ 3348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1104" y="33487"/>
                  </a:moveTo>
                  <a:cubicBezTo>
                    <a:pt x="22057" y="34439"/>
                    <a:pt x="23009" y="36344"/>
                    <a:pt x="23009" y="38249"/>
                  </a:cubicBezTo>
                  <a:lnTo>
                    <a:pt x="22057" y="54442"/>
                  </a:lnTo>
                  <a:cubicBezTo>
                    <a:pt x="22057" y="56347"/>
                    <a:pt x="23009" y="56347"/>
                    <a:pt x="23962" y="55394"/>
                  </a:cubicBezTo>
                  <a:lnTo>
                    <a:pt x="33487" y="42059"/>
                  </a:lnTo>
                  <a:cubicBezTo>
                    <a:pt x="34439" y="41107"/>
                    <a:pt x="36344" y="40154"/>
                    <a:pt x="38249" y="40154"/>
                  </a:cubicBezTo>
                  <a:lnTo>
                    <a:pt x="54442" y="41107"/>
                  </a:lnTo>
                  <a:cubicBezTo>
                    <a:pt x="56347" y="41107"/>
                    <a:pt x="56347" y="40154"/>
                    <a:pt x="55394" y="39202"/>
                  </a:cubicBezTo>
                  <a:lnTo>
                    <a:pt x="42059" y="29677"/>
                  </a:lnTo>
                  <a:cubicBezTo>
                    <a:pt x="41107" y="28724"/>
                    <a:pt x="40154" y="26819"/>
                    <a:pt x="40154" y="24914"/>
                  </a:cubicBezTo>
                  <a:lnTo>
                    <a:pt x="41107" y="8722"/>
                  </a:lnTo>
                  <a:cubicBezTo>
                    <a:pt x="41107" y="6817"/>
                    <a:pt x="40154" y="6817"/>
                    <a:pt x="39202" y="7769"/>
                  </a:cubicBezTo>
                  <a:lnTo>
                    <a:pt x="29677" y="21104"/>
                  </a:lnTo>
                  <a:cubicBezTo>
                    <a:pt x="28724" y="22057"/>
                    <a:pt x="26819" y="23009"/>
                    <a:pt x="24914" y="23009"/>
                  </a:cubicBezTo>
                  <a:lnTo>
                    <a:pt x="8722" y="22057"/>
                  </a:lnTo>
                  <a:cubicBezTo>
                    <a:pt x="6817" y="22057"/>
                    <a:pt x="6817" y="23009"/>
                    <a:pt x="7769" y="23962"/>
                  </a:cubicBezTo>
                  <a:lnTo>
                    <a:pt x="21104" y="33487"/>
                  </a:lnTo>
                  <a:close/>
                </a:path>
              </a:pathLst>
            </a:custGeom>
            <a:solidFill>
              <a:schemeClr val="bg1"/>
            </a:solidFill>
            <a:ln w="9525" cap="flat">
              <a:noFill/>
              <a:prstDash val="solid"/>
              <a:miter/>
            </a:ln>
          </p:spPr>
          <p:txBody>
            <a:bodyPr rtlCol="0" anchor="ctr"/>
            <a:lstStyle/>
            <a:p>
              <a:endParaRPr lang="en-US" dirty="0"/>
            </a:p>
          </p:txBody>
        </p:sp>
        <p:sp>
          <p:nvSpPr>
            <p:cNvPr id="86" name="Freeform: Shape 85">
              <a:extLst>
                <a:ext uri="{FF2B5EF4-FFF2-40B4-BE49-F238E27FC236}">
                  <a16:creationId xmlns="" xmlns:a16="http://schemas.microsoft.com/office/drawing/2014/main" id="{C8E1400A-9B64-493B-AAE6-ABD16DDF6D4A}"/>
                </a:ext>
              </a:extLst>
            </p:cNvPr>
            <p:cNvSpPr/>
            <p:nvPr/>
          </p:nvSpPr>
          <p:spPr>
            <a:xfrm>
              <a:off x="3573591" y="1543049"/>
              <a:ext cx="57150" cy="57150"/>
            </a:xfrm>
            <a:custGeom>
              <a:avLst/>
              <a:gdLst>
                <a:gd name="connsiteX0" fmla="*/ 24914 w 57150"/>
                <a:gd name="connsiteY0" fmla="*/ 39202 h 57150"/>
                <a:gd name="connsiteX1" fmla="*/ 29677 w 57150"/>
                <a:gd name="connsiteY1" fmla="*/ 41107 h 57150"/>
                <a:gd name="connsiteX2" fmla="*/ 40154 w 57150"/>
                <a:gd name="connsiteY2" fmla="*/ 53489 h 57150"/>
                <a:gd name="connsiteX3" fmla="*/ 41107 w 57150"/>
                <a:gd name="connsiteY3" fmla="*/ 52537 h 57150"/>
                <a:gd name="connsiteX4" fmla="*/ 39202 w 57150"/>
                <a:gd name="connsiteY4" fmla="*/ 36344 h 57150"/>
                <a:gd name="connsiteX5" fmla="*/ 41107 w 57150"/>
                <a:gd name="connsiteY5" fmla="*/ 31582 h 57150"/>
                <a:gd name="connsiteX6" fmla="*/ 53489 w 57150"/>
                <a:gd name="connsiteY6" fmla="*/ 21104 h 57150"/>
                <a:gd name="connsiteX7" fmla="*/ 52537 w 57150"/>
                <a:gd name="connsiteY7" fmla="*/ 20152 h 57150"/>
                <a:gd name="connsiteX8" fmla="*/ 36344 w 57150"/>
                <a:gd name="connsiteY8" fmla="*/ 23009 h 57150"/>
                <a:gd name="connsiteX9" fmla="*/ 31582 w 57150"/>
                <a:gd name="connsiteY9" fmla="*/ 21104 h 57150"/>
                <a:gd name="connsiteX10" fmla="*/ 21104 w 57150"/>
                <a:gd name="connsiteY10" fmla="*/ 7769 h 57150"/>
                <a:gd name="connsiteX11" fmla="*/ 20152 w 57150"/>
                <a:gd name="connsiteY11" fmla="*/ 8722 h 57150"/>
                <a:gd name="connsiteX12" fmla="*/ 22057 w 57150"/>
                <a:gd name="connsiteY12" fmla="*/ 24914 h 57150"/>
                <a:gd name="connsiteX13" fmla="*/ 20152 w 57150"/>
                <a:gd name="connsiteY13" fmla="*/ 29677 h 57150"/>
                <a:gd name="connsiteX14" fmla="*/ 7769 w 57150"/>
                <a:gd name="connsiteY14" fmla="*/ 40154 h 57150"/>
                <a:gd name="connsiteX15" fmla="*/ 8722 w 57150"/>
                <a:gd name="connsiteY15" fmla="*/ 41107 h 57150"/>
                <a:gd name="connsiteX16" fmla="*/ 24914 w 57150"/>
                <a:gd name="connsiteY16" fmla="*/ 392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4914" y="39202"/>
                  </a:moveTo>
                  <a:cubicBezTo>
                    <a:pt x="26819" y="39202"/>
                    <a:pt x="28724" y="40154"/>
                    <a:pt x="29677" y="41107"/>
                  </a:cubicBezTo>
                  <a:lnTo>
                    <a:pt x="40154" y="53489"/>
                  </a:lnTo>
                  <a:cubicBezTo>
                    <a:pt x="41107" y="54442"/>
                    <a:pt x="42059" y="54442"/>
                    <a:pt x="41107" y="52537"/>
                  </a:cubicBezTo>
                  <a:lnTo>
                    <a:pt x="39202" y="36344"/>
                  </a:lnTo>
                  <a:cubicBezTo>
                    <a:pt x="39202" y="34439"/>
                    <a:pt x="40154" y="32534"/>
                    <a:pt x="41107" y="31582"/>
                  </a:cubicBezTo>
                  <a:lnTo>
                    <a:pt x="53489" y="21104"/>
                  </a:lnTo>
                  <a:cubicBezTo>
                    <a:pt x="54442" y="20152"/>
                    <a:pt x="54442" y="19199"/>
                    <a:pt x="52537" y="20152"/>
                  </a:cubicBezTo>
                  <a:lnTo>
                    <a:pt x="36344" y="23009"/>
                  </a:lnTo>
                  <a:cubicBezTo>
                    <a:pt x="34439" y="23009"/>
                    <a:pt x="32534" y="22057"/>
                    <a:pt x="31582" y="21104"/>
                  </a:cubicBezTo>
                  <a:lnTo>
                    <a:pt x="21104" y="7769"/>
                  </a:lnTo>
                  <a:cubicBezTo>
                    <a:pt x="20152" y="6817"/>
                    <a:pt x="19199" y="6817"/>
                    <a:pt x="20152" y="8722"/>
                  </a:cubicBezTo>
                  <a:lnTo>
                    <a:pt x="22057" y="24914"/>
                  </a:lnTo>
                  <a:cubicBezTo>
                    <a:pt x="22057" y="26819"/>
                    <a:pt x="21104" y="28724"/>
                    <a:pt x="20152" y="29677"/>
                  </a:cubicBezTo>
                  <a:lnTo>
                    <a:pt x="7769" y="40154"/>
                  </a:lnTo>
                  <a:cubicBezTo>
                    <a:pt x="6817" y="41107"/>
                    <a:pt x="6817" y="42059"/>
                    <a:pt x="8722" y="41107"/>
                  </a:cubicBezTo>
                  <a:lnTo>
                    <a:pt x="24914" y="39202"/>
                  </a:lnTo>
                  <a:close/>
                </a:path>
              </a:pathLst>
            </a:custGeom>
            <a:solidFill>
              <a:schemeClr val="bg1"/>
            </a:solidFill>
            <a:ln w="9525" cap="flat">
              <a:noFill/>
              <a:prstDash val="solid"/>
              <a:miter/>
            </a:ln>
          </p:spPr>
          <p:txBody>
            <a:bodyPr rtlCol="0" anchor="ctr"/>
            <a:lstStyle/>
            <a:p>
              <a:endParaRPr lang="en-US" dirty="0"/>
            </a:p>
          </p:txBody>
        </p:sp>
        <p:sp>
          <p:nvSpPr>
            <p:cNvPr id="87" name="Freeform: Shape 86">
              <a:extLst>
                <a:ext uri="{FF2B5EF4-FFF2-40B4-BE49-F238E27FC236}">
                  <a16:creationId xmlns="" xmlns:a16="http://schemas.microsoft.com/office/drawing/2014/main" id="{5E531B6E-BA6C-433C-BF47-ABC26ABDEA5B}"/>
                </a:ext>
              </a:extLst>
            </p:cNvPr>
            <p:cNvSpPr/>
            <p:nvPr/>
          </p:nvSpPr>
          <p:spPr>
            <a:xfrm>
              <a:off x="4385323" y="1132723"/>
              <a:ext cx="28575" cy="28575"/>
            </a:xfrm>
            <a:custGeom>
              <a:avLst/>
              <a:gdLst>
                <a:gd name="connsiteX0" fmla="*/ 15187 w 28575"/>
                <a:gd name="connsiteY0" fmla="*/ 21855 h 28575"/>
                <a:gd name="connsiteX1" fmla="*/ 17092 w 28575"/>
                <a:gd name="connsiteY1" fmla="*/ 22807 h 28575"/>
                <a:gd name="connsiteX2" fmla="*/ 21855 w 28575"/>
                <a:gd name="connsiteY2" fmla="*/ 28522 h 28575"/>
                <a:gd name="connsiteX3" fmla="*/ 22807 w 28575"/>
                <a:gd name="connsiteY3" fmla="*/ 28522 h 28575"/>
                <a:gd name="connsiteX4" fmla="*/ 21855 w 28575"/>
                <a:gd name="connsiteY4" fmla="*/ 20902 h 28575"/>
                <a:gd name="connsiteX5" fmla="*/ 22807 w 28575"/>
                <a:gd name="connsiteY5" fmla="*/ 18997 h 28575"/>
                <a:gd name="connsiteX6" fmla="*/ 28522 w 28575"/>
                <a:gd name="connsiteY6" fmla="*/ 14235 h 28575"/>
                <a:gd name="connsiteX7" fmla="*/ 28522 w 28575"/>
                <a:gd name="connsiteY7" fmla="*/ 13282 h 28575"/>
                <a:gd name="connsiteX8" fmla="*/ 20902 w 28575"/>
                <a:gd name="connsiteY8" fmla="*/ 14235 h 28575"/>
                <a:gd name="connsiteX9" fmla="*/ 18997 w 28575"/>
                <a:gd name="connsiteY9" fmla="*/ 13282 h 28575"/>
                <a:gd name="connsiteX10" fmla="*/ 14235 w 28575"/>
                <a:gd name="connsiteY10" fmla="*/ 7567 h 28575"/>
                <a:gd name="connsiteX11" fmla="*/ 13282 w 28575"/>
                <a:gd name="connsiteY11" fmla="*/ 7567 h 28575"/>
                <a:gd name="connsiteX12" fmla="*/ 14235 w 28575"/>
                <a:gd name="connsiteY12" fmla="*/ 15187 h 28575"/>
                <a:gd name="connsiteX13" fmla="*/ 13282 w 28575"/>
                <a:gd name="connsiteY13" fmla="*/ 17092 h 28575"/>
                <a:gd name="connsiteX14" fmla="*/ 7567 w 28575"/>
                <a:gd name="connsiteY14" fmla="*/ 21855 h 28575"/>
                <a:gd name="connsiteX15" fmla="*/ 7567 w 28575"/>
                <a:gd name="connsiteY15" fmla="*/ 22807 h 28575"/>
                <a:gd name="connsiteX16" fmla="*/ 15187 w 28575"/>
                <a:gd name="connsiteY16" fmla="*/ 218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28575">
                  <a:moveTo>
                    <a:pt x="15187" y="21855"/>
                  </a:moveTo>
                  <a:cubicBezTo>
                    <a:pt x="16140" y="21855"/>
                    <a:pt x="17092" y="21855"/>
                    <a:pt x="17092" y="22807"/>
                  </a:cubicBezTo>
                  <a:lnTo>
                    <a:pt x="21855" y="28522"/>
                  </a:lnTo>
                  <a:cubicBezTo>
                    <a:pt x="21855" y="29475"/>
                    <a:pt x="22807" y="28522"/>
                    <a:pt x="22807" y="28522"/>
                  </a:cubicBezTo>
                  <a:lnTo>
                    <a:pt x="21855" y="20902"/>
                  </a:lnTo>
                  <a:cubicBezTo>
                    <a:pt x="21855" y="19950"/>
                    <a:pt x="21855" y="18997"/>
                    <a:pt x="22807" y="18997"/>
                  </a:cubicBezTo>
                  <a:lnTo>
                    <a:pt x="28522" y="14235"/>
                  </a:lnTo>
                  <a:cubicBezTo>
                    <a:pt x="29475" y="14235"/>
                    <a:pt x="28522" y="13282"/>
                    <a:pt x="28522" y="13282"/>
                  </a:cubicBezTo>
                  <a:lnTo>
                    <a:pt x="20902" y="14235"/>
                  </a:lnTo>
                  <a:cubicBezTo>
                    <a:pt x="19950" y="14235"/>
                    <a:pt x="18997" y="14235"/>
                    <a:pt x="18997" y="13282"/>
                  </a:cubicBezTo>
                  <a:lnTo>
                    <a:pt x="14235" y="7567"/>
                  </a:lnTo>
                  <a:cubicBezTo>
                    <a:pt x="14235" y="6615"/>
                    <a:pt x="13282" y="7567"/>
                    <a:pt x="13282" y="7567"/>
                  </a:cubicBezTo>
                  <a:lnTo>
                    <a:pt x="14235" y="15187"/>
                  </a:lnTo>
                  <a:cubicBezTo>
                    <a:pt x="14235" y="16140"/>
                    <a:pt x="14235" y="17092"/>
                    <a:pt x="13282" y="17092"/>
                  </a:cubicBezTo>
                  <a:lnTo>
                    <a:pt x="7567" y="21855"/>
                  </a:lnTo>
                  <a:cubicBezTo>
                    <a:pt x="6615" y="21855"/>
                    <a:pt x="7567" y="22807"/>
                    <a:pt x="7567" y="22807"/>
                  </a:cubicBezTo>
                  <a:lnTo>
                    <a:pt x="15187" y="21855"/>
                  </a:lnTo>
                  <a:close/>
                </a:path>
              </a:pathLst>
            </a:custGeom>
            <a:solidFill>
              <a:schemeClr val="bg1"/>
            </a:solidFill>
            <a:ln w="9525" cap="flat">
              <a:noFill/>
              <a:prstDash val="solid"/>
              <a:miter/>
            </a:ln>
          </p:spPr>
          <p:txBody>
            <a:bodyPr rtlCol="0" anchor="ctr"/>
            <a:lstStyle/>
            <a:p>
              <a:endParaRPr lang="en-US" dirty="0"/>
            </a:p>
          </p:txBody>
        </p:sp>
        <p:sp>
          <p:nvSpPr>
            <p:cNvPr id="88" name="Freeform: Shape 87">
              <a:extLst>
                <a:ext uri="{FF2B5EF4-FFF2-40B4-BE49-F238E27FC236}">
                  <a16:creationId xmlns="" xmlns:a16="http://schemas.microsoft.com/office/drawing/2014/main" id="{8CAE7C42-E847-40C9-9916-2C694C645845}"/>
                </a:ext>
              </a:extLst>
            </p:cNvPr>
            <p:cNvSpPr/>
            <p:nvPr/>
          </p:nvSpPr>
          <p:spPr>
            <a:xfrm>
              <a:off x="4136293" y="1035142"/>
              <a:ext cx="142875" cy="142875"/>
            </a:xfrm>
            <a:custGeom>
              <a:avLst/>
              <a:gdLst>
                <a:gd name="connsiteX0" fmla="*/ 136582 w 142875"/>
                <a:gd name="connsiteY0" fmla="*/ 7403 h 142875"/>
                <a:gd name="connsiteX1" fmla="*/ 46095 w 142875"/>
                <a:gd name="connsiteY1" fmla="*/ 20739 h 142875"/>
                <a:gd name="connsiteX2" fmla="*/ 43237 w 142875"/>
                <a:gd name="connsiteY2" fmla="*/ 23596 h 142875"/>
                <a:gd name="connsiteX3" fmla="*/ 43237 w 142875"/>
                <a:gd name="connsiteY3" fmla="*/ 102653 h 142875"/>
                <a:gd name="connsiteX4" fmla="*/ 35617 w 142875"/>
                <a:gd name="connsiteY4" fmla="*/ 100748 h 142875"/>
                <a:gd name="connsiteX5" fmla="*/ 20377 w 142875"/>
                <a:gd name="connsiteY5" fmla="*/ 104558 h 142875"/>
                <a:gd name="connsiteX6" fmla="*/ 8947 w 142875"/>
                <a:gd name="connsiteY6" fmla="*/ 115989 h 142875"/>
                <a:gd name="connsiteX7" fmla="*/ 8947 w 142875"/>
                <a:gd name="connsiteY7" fmla="*/ 129323 h 142875"/>
                <a:gd name="connsiteX8" fmla="*/ 21330 w 142875"/>
                <a:gd name="connsiteY8" fmla="*/ 135991 h 142875"/>
                <a:gd name="connsiteX9" fmla="*/ 36570 w 142875"/>
                <a:gd name="connsiteY9" fmla="*/ 132181 h 142875"/>
                <a:gd name="connsiteX10" fmla="*/ 48000 w 142875"/>
                <a:gd name="connsiteY10" fmla="*/ 120751 h 142875"/>
                <a:gd name="connsiteX11" fmla="*/ 49905 w 142875"/>
                <a:gd name="connsiteY11" fmla="*/ 112178 h 142875"/>
                <a:gd name="connsiteX12" fmla="*/ 49905 w 142875"/>
                <a:gd name="connsiteY12" fmla="*/ 55028 h 142875"/>
                <a:gd name="connsiteX13" fmla="*/ 133725 w 142875"/>
                <a:gd name="connsiteY13" fmla="*/ 42646 h 142875"/>
                <a:gd name="connsiteX14" fmla="*/ 133725 w 142875"/>
                <a:gd name="connsiteY14" fmla="*/ 88366 h 142875"/>
                <a:gd name="connsiteX15" fmla="*/ 126105 w 142875"/>
                <a:gd name="connsiteY15" fmla="*/ 86461 h 142875"/>
                <a:gd name="connsiteX16" fmla="*/ 110865 w 142875"/>
                <a:gd name="connsiteY16" fmla="*/ 90271 h 142875"/>
                <a:gd name="connsiteX17" fmla="*/ 99435 w 142875"/>
                <a:gd name="connsiteY17" fmla="*/ 101701 h 142875"/>
                <a:gd name="connsiteX18" fmla="*/ 99435 w 142875"/>
                <a:gd name="connsiteY18" fmla="*/ 115036 h 142875"/>
                <a:gd name="connsiteX19" fmla="*/ 111817 w 142875"/>
                <a:gd name="connsiteY19" fmla="*/ 121703 h 142875"/>
                <a:gd name="connsiteX20" fmla="*/ 127057 w 142875"/>
                <a:gd name="connsiteY20" fmla="*/ 117893 h 142875"/>
                <a:gd name="connsiteX21" fmla="*/ 138487 w 142875"/>
                <a:gd name="connsiteY21" fmla="*/ 106464 h 142875"/>
                <a:gd name="connsiteX22" fmla="*/ 140392 w 142875"/>
                <a:gd name="connsiteY22" fmla="*/ 97891 h 142875"/>
                <a:gd name="connsiteX23" fmla="*/ 140392 w 142875"/>
                <a:gd name="connsiteY23" fmla="*/ 9308 h 142875"/>
                <a:gd name="connsiteX24" fmla="*/ 136582 w 142875"/>
                <a:gd name="connsiteY24" fmla="*/ 7403 h 142875"/>
                <a:gd name="connsiteX25" fmla="*/ 136582 w 142875"/>
                <a:gd name="connsiteY25" fmla="*/ 740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142875">
                  <a:moveTo>
                    <a:pt x="136582" y="7403"/>
                  </a:moveTo>
                  <a:lnTo>
                    <a:pt x="46095" y="20739"/>
                  </a:lnTo>
                  <a:cubicBezTo>
                    <a:pt x="44190" y="20739"/>
                    <a:pt x="43237" y="22643"/>
                    <a:pt x="43237" y="23596"/>
                  </a:cubicBezTo>
                  <a:cubicBezTo>
                    <a:pt x="43237" y="50266"/>
                    <a:pt x="43237" y="75983"/>
                    <a:pt x="43237" y="102653"/>
                  </a:cubicBezTo>
                  <a:cubicBezTo>
                    <a:pt x="41332" y="101701"/>
                    <a:pt x="38475" y="100748"/>
                    <a:pt x="35617" y="100748"/>
                  </a:cubicBezTo>
                  <a:cubicBezTo>
                    <a:pt x="30855" y="100748"/>
                    <a:pt x="25140" y="101701"/>
                    <a:pt x="20377" y="104558"/>
                  </a:cubicBezTo>
                  <a:cubicBezTo>
                    <a:pt x="15615" y="107416"/>
                    <a:pt x="11805" y="111226"/>
                    <a:pt x="8947" y="115989"/>
                  </a:cubicBezTo>
                  <a:cubicBezTo>
                    <a:pt x="7042" y="120751"/>
                    <a:pt x="6090" y="125514"/>
                    <a:pt x="8947" y="129323"/>
                  </a:cubicBezTo>
                  <a:cubicBezTo>
                    <a:pt x="11805" y="133133"/>
                    <a:pt x="15615" y="135991"/>
                    <a:pt x="21330" y="135991"/>
                  </a:cubicBezTo>
                  <a:cubicBezTo>
                    <a:pt x="26092" y="135991"/>
                    <a:pt x="31807" y="135039"/>
                    <a:pt x="36570" y="132181"/>
                  </a:cubicBezTo>
                  <a:cubicBezTo>
                    <a:pt x="41332" y="129323"/>
                    <a:pt x="45142" y="125514"/>
                    <a:pt x="48000" y="120751"/>
                  </a:cubicBezTo>
                  <a:cubicBezTo>
                    <a:pt x="48952" y="117893"/>
                    <a:pt x="49905" y="115036"/>
                    <a:pt x="49905" y="112178"/>
                  </a:cubicBezTo>
                  <a:lnTo>
                    <a:pt x="49905" y="55028"/>
                  </a:lnTo>
                  <a:lnTo>
                    <a:pt x="133725" y="42646"/>
                  </a:lnTo>
                  <a:lnTo>
                    <a:pt x="133725" y="88366"/>
                  </a:lnTo>
                  <a:cubicBezTo>
                    <a:pt x="131820" y="87414"/>
                    <a:pt x="128962" y="86461"/>
                    <a:pt x="126105" y="86461"/>
                  </a:cubicBezTo>
                  <a:cubicBezTo>
                    <a:pt x="121342" y="86461"/>
                    <a:pt x="115627" y="87414"/>
                    <a:pt x="110865" y="90271"/>
                  </a:cubicBezTo>
                  <a:cubicBezTo>
                    <a:pt x="106102" y="93128"/>
                    <a:pt x="102292" y="96939"/>
                    <a:pt x="99435" y="101701"/>
                  </a:cubicBezTo>
                  <a:cubicBezTo>
                    <a:pt x="97530" y="106464"/>
                    <a:pt x="96577" y="111226"/>
                    <a:pt x="99435" y="115036"/>
                  </a:cubicBezTo>
                  <a:cubicBezTo>
                    <a:pt x="102292" y="118846"/>
                    <a:pt x="106102" y="121703"/>
                    <a:pt x="111817" y="121703"/>
                  </a:cubicBezTo>
                  <a:cubicBezTo>
                    <a:pt x="116580" y="121703"/>
                    <a:pt x="122295" y="120751"/>
                    <a:pt x="127057" y="117893"/>
                  </a:cubicBezTo>
                  <a:cubicBezTo>
                    <a:pt x="131820" y="115036"/>
                    <a:pt x="135630" y="111226"/>
                    <a:pt x="138487" y="106464"/>
                  </a:cubicBezTo>
                  <a:cubicBezTo>
                    <a:pt x="139440" y="103606"/>
                    <a:pt x="140392" y="100748"/>
                    <a:pt x="140392" y="97891"/>
                  </a:cubicBezTo>
                  <a:cubicBezTo>
                    <a:pt x="140392" y="68364"/>
                    <a:pt x="140392" y="38836"/>
                    <a:pt x="140392" y="9308"/>
                  </a:cubicBezTo>
                  <a:cubicBezTo>
                    <a:pt x="139440" y="8356"/>
                    <a:pt x="137535" y="6451"/>
                    <a:pt x="136582" y="7403"/>
                  </a:cubicBezTo>
                  <a:lnTo>
                    <a:pt x="136582" y="7403"/>
                  </a:lnTo>
                  <a:close/>
                </a:path>
              </a:pathLst>
            </a:custGeom>
            <a:solidFill>
              <a:schemeClr val="bg1"/>
            </a:solidFill>
            <a:ln w="9525" cap="flat">
              <a:noFill/>
              <a:prstDash val="solid"/>
              <a:miter/>
            </a:ln>
          </p:spPr>
          <p:txBody>
            <a:bodyPr rtlCol="0" anchor="ctr"/>
            <a:lstStyle/>
            <a:p>
              <a:endParaRPr lang="en-US" dirty="0"/>
            </a:p>
          </p:txBody>
        </p:sp>
      </p:grpSp>
      <p:grpSp>
        <p:nvGrpSpPr>
          <p:cNvPr id="89" name="Group 88">
            <a:extLst>
              <a:ext uri="{FF2B5EF4-FFF2-40B4-BE49-F238E27FC236}">
                <a16:creationId xmlns="" xmlns:a16="http://schemas.microsoft.com/office/drawing/2014/main" id="{8D54F73F-DF48-4CD2-A825-C5783FE4B304}"/>
              </a:ext>
              <a:ext uri="{C183D7F6-B498-43B3-948B-1728B52AA6E4}">
                <adec:decorative xmlns="" xmlns:adec="http://schemas.microsoft.com/office/drawing/2017/decorative" val="1"/>
              </a:ext>
            </a:extLst>
          </p:cNvPr>
          <p:cNvGrpSpPr>
            <a:grpSpLocks noChangeAspect="1"/>
          </p:cNvGrpSpPr>
          <p:nvPr/>
        </p:nvGrpSpPr>
        <p:grpSpPr>
          <a:xfrm rot="20954291">
            <a:off x="1919957" y="1014095"/>
            <a:ext cx="1424651" cy="1097682"/>
            <a:chOff x="967966" y="847100"/>
            <a:chExt cx="1424651" cy="1097682"/>
          </a:xfrm>
        </p:grpSpPr>
        <p:sp>
          <p:nvSpPr>
            <p:cNvPr id="90" name="Freeform: Shape 89">
              <a:extLst>
                <a:ext uri="{FF2B5EF4-FFF2-40B4-BE49-F238E27FC236}">
                  <a16:creationId xmlns="" xmlns:a16="http://schemas.microsoft.com/office/drawing/2014/main" id="{55A48841-6B5F-4FBC-AADA-69E6134B487C}"/>
                </a:ext>
              </a:extLst>
            </p:cNvPr>
            <p:cNvSpPr/>
            <p:nvPr/>
          </p:nvSpPr>
          <p:spPr>
            <a:xfrm>
              <a:off x="967966" y="847100"/>
              <a:ext cx="1424651" cy="1097682"/>
            </a:xfrm>
            <a:custGeom>
              <a:avLst/>
              <a:gdLst>
                <a:gd name="connsiteX0" fmla="*/ 1423670 w 1424651"/>
                <a:gd name="connsiteY0" fmla="*/ 552531 h 1097682"/>
                <a:gd name="connsiteX1" fmla="*/ 1324411 w 1424651"/>
                <a:gd name="connsiteY1" fmla="*/ 310807 h 1097682"/>
                <a:gd name="connsiteX2" fmla="*/ 1324411 w 1424651"/>
                <a:gd name="connsiteY2" fmla="*/ 247749 h 1097682"/>
                <a:gd name="connsiteX3" fmla="*/ 1320908 w 1424651"/>
                <a:gd name="connsiteY3" fmla="*/ 244246 h 1097682"/>
                <a:gd name="connsiteX4" fmla="*/ 1299889 w 1424651"/>
                <a:gd name="connsiteY4" fmla="*/ 240743 h 1097682"/>
                <a:gd name="connsiteX5" fmla="*/ 1197127 w 1424651"/>
                <a:gd name="connsiteY5" fmla="*/ 136813 h 1097682"/>
                <a:gd name="connsiteX6" fmla="*/ 1194792 w 1424651"/>
                <a:gd name="connsiteY6" fmla="*/ 115794 h 1097682"/>
                <a:gd name="connsiteX7" fmla="*/ 1191288 w 1424651"/>
                <a:gd name="connsiteY7" fmla="*/ 112290 h 1097682"/>
                <a:gd name="connsiteX8" fmla="*/ 1106043 w 1424651"/>
                <a:gd name="connsiteY8" fmla="*/ 112290 h 1097682"/>
                <a:gd name="connsiteX9" fmla="*/ 717183 w 1424651"/>
                <a:gd name="connsiteY9" fmla="*/ 10696 h 1097682"/>
                <a:gd name="connsiteX10" fmla="*/ 328324 w 1424651"/>
                <a:gd name="connsiteY10" fmla="*/ 112290 h 1097682"/>
                <a:gd name="connsiteX11" fmla="*/ 243078 w 1424651"/>
                <a:gd name="connsiteY11" fmla="*/ 112290 h 1097682"/>
                <a:gd name="connsiteX12" fmla="*/ 239575 w 1424651"/>
                <a:gd name="connsiteY12" fmla="*/ 115794 h 1097682"/>
                <a:gd name="connsiteX13" fmla="*/ 237239 w 1424651"/>
                <a:gd name="connsiteY13" fmla="*/ 136813 h 1097682"/>
                <a:gd name="connsiteX14" fmla="*/ 134478 w 1424651"/>
                <a:gd name="connsiteY14" fmla="*/ 240743 h 1097682"/>
                <a:gd name="connsiteX15" fmla="*/ 113458 w 1424651"/>
                <a:gd name="connsiteY15" fmla="*/ 244246 h 1097682"/>
                <a:gd name="connsiteX16" fmla="*/ 109955 w 1424651"/>
                <a:gd name="connsiteY16" fmla="*/ 247749 h 1097682"/>
                <a:gd name="connsiteX17" fmla="*/ 109955 w 1424651"/>
                <a:gd name="connsiteY17" fmla="*/ 310807 h 1097682"/>
                <a:gd name="connsiteX18" fmla="*/ 10696 w 1424651"/>
                <a:gd name="connsiteY18" fmla="*/ 552531 h 1097682"/>
                <a:gd name="connsiteX19" fmla="*/ 10696 w 1424651"/>
                <a:gd name="connsiteY19" fmla="*/ 553699 h 1097682"/>
                <a:gd name="connsiteX20" fmla="*/ 10696 w 1424651"/>
                <a:gd name="connsiteY20" fmla="*/ 554866 h 1097682"/>
                <a:gd name="connsiteX21" fmla="*/ 109955 w 1424651"/>
                <a:gd name="connsiteY21" fmla="*/ 795422 h 1097682"/>
                <a:gd name="connsiteX22" fmla="*/ 109955 w 1424651"/>
                <a:gd name="connsiteY22" fmla="*/ 858481 h 1097682"/>
                <a:gd name="connsiteX23" fmla="*/ 113458 w 1424651"/>
                <a:gd name="connsiteY23" fmla="*/ 861984 h 1097682"/>
                <a:gd name="connsiteX24" fmla="*/ 134478 w 1424651"/>
                <a:gd name="connsiteY24" fmla="*/ 865487 h 1097682"/>
                <a:gd name="connsiteX25" fmla="*/ 237239 w 1424651"/>
                <a:gd name="connsiteY25" fmla="*/ 969417 h 1097682"/>
                <a:gd name="connsiteX26" fmla="*/ 239575 w 1424651"/>
                <a:gd name="connsiteY26" fmla="*/ 990436 h 1097682"/>
                <a:gd name="connsiteX27" fmla="*/ 243078 w 1424651"/>
                <a:gd name="connsiteY27" fmla="*/ 993939 h 1097682"/>
                <a:gd name="connsiteX28" fmla="*/ 328324 w 1424651"/>
                <a:gd name="connsiteY28" fmla="*/ 993939 h 1097682"/>
                <a:gd name="connsiteX29" fmla="*/ 717183 w 1424651"/>
                <a:gd name="connsiteY29" fmla="*/ 1095533 h 1097682"/>
                <a:gd name="connsiteX30" fmla="*/ 1106043 w 1424651"/>
                <a:gd name="connsiteY30" fmla="*/ 993939 h 1097682"/>
                <a:gd name="connsiteX31" fmla="*/ 1191288 w 1424651"/>
                <a:gd name="connsiteY31" fmla="*/ 993939 h 1097682"/>
                <a:gd name="connsiteX32" fmla="*/ 1194792 w 1424651"/>
                <a:gd name="connsiteY32" fmla="*/ 990436 h 1097682"/>
                <a:gd name="connsiteX33" fmla="*/ 1197127 w 1424651"/>
                <a:gd name="connsiteY33" fmla="*/ 969417 h 1097682"/>
                <a:gd name="connsiteX34" fmla="*/ 1299889 w 1424651"/>
                <a:gd name="connsiteY34" fmla="*/ 865487 h 1097682"/>
                <a:gd name="connsiteX35" fmla="*/ 1320908 w 1424651"/>
                <a:gd name="connsiteY35" fmla="*/ 861984 h 1097682"/>
                <a:gd name="connsiteX36" fmla="*/ 1324411 w 1424651"/>
                <a:gd name="connsiteY36" fmla="*/ 858481 h 1097682"/>
                <a:gd name="connsiteX37" fmla="*/ 1324411 w 1424651"/>
                <a:gd name="connsiteY37" fmla="*/ 795422 h 1097682"/>
                <a:gd name="connsiteX38" fmla="*/ 1423670 w 1424651"/>
                <a:gd name="connsiteY38" fmla="*/ 553699 h 1097682"/>
                <a:gd name="connsiteX39" fmla="*/ 1423670 w 1424651"/>
                <a:gd name="connsiteY39" fmla="*/ 552531 h 1097682"/>
                <a:gd name="connsiteX40" fmla="*/ 1423670 w 1424651"/>
                <a:gd name="connsiteY40" fmla="*/ 552531 h 10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4651" h="1097682">
                  <a:moveTo>
                    <a:pt x="1423670" y="552531"/>
                  </a:moveTo>
                  <a:cubicBezTo>
                    <a:pt x="1420167" y="474292"/>
                    <a:pt x="1393309" y="369195"/>
                    <a:pt x="1324411" y="310807"/>
                  </a:cubicBezTo>
                  <a:lnTo>
                    <a:pt x="1324411" y="247749"/>
                  </a:lnTo>
                  <a:cubicBezTo>
                    <a:pt x="1324411" y="245413"/>
                    <a:pt x="1323244" y="244246"/>
                    <a:pt x="1320908" y="244246"/>
                  </a:cubicBezTo>
                  <a:lnTo>
                    <a:pt x="1299889" y="240743"/>
                  </a:lnTo>
                  <a:cubicBezTo>
                    <a:pt x="1242669" y="231401"/>
                    <a:pt x="1205301" y="194033"/>
                    <a:pt x="1197127" y="136813"/>
                  </a:cubicBezTo>
                  <a:lnTo>
                    <a:pt x="1194792" y="115794"/>
                  </a:lnTo>
                  <a:cubicBezTo>
                    <a:pt x="1194792" y="113458"/>
                    <a:pt x="1192456" y="112290"/>
                    <a:pt x="1191288" y="112290"/>
                  </a:cubicBezTo>
                  <a:lnTo>
                    <a:pt x="1106043" y="112290"/>
                  </a:lnTo>
                  <a:cubicBezTo>
                    <a:pt x="998610" y="42226"/>
                    <a:pt x="829287" y="10696"/>
                    <a:pt x="717183" y="10696"/>
                  </a:cubicBezTo>
                  <a:cubicBezTo>
                    <a:pt x="605079" y="10696"/>
                    <a:pt x="435756" y="42226"/>
                    <a:pt x="328324" y="112290"/>
                  </a:cubicBezTo>
                  <a:lnTo>
                    <a:pt x="243078" y="112290"/>
                  </a:lnTo>
                  <a:cubicBezTo>
                    <a:pt x="240742" y="112290"/>
                    <a:pt x="239575" y="113458"/>
                    <a:pt x="239575" y="115794"/>
                  </a:cubicBezTo>
                  <a:lnTo>
                    <a:pt x="237239" y="136813"/>
                  </a:lnTo>
                  <a:cubicBezTo>
                    <a:pt x="229065" y="194033"/>
                    <a:pt x="191697" y="231401"/>
                    <a:pt x="134478" y="240743"/>
                  </a:cubicBezTo>
                  <a:lnTo>
                    <a:pt x="113458" y="244246"/>
                  </a:lnTo>
                  <a:cubicBezTo>
                    <a:pt x="111123" y="244246"/>
                    <a:pt x="109955" y="246581"/>
                    <a:pt x="109955" y="247749"/>
                  </a:cubicBezTo>
                  <a:lnTo>
                    <a:pt x="109955" y="310807"/>
                  </a:lnTo>
                  <a:cubicBezTo>
                    <a:pt x="41058" y="369195"/>
                    <a:pt x="14200" y="473124"/>
                    <a:pt x="10696" y="552531"/>
                  </a:cubicBezTo>
                  <a:lnTo>
                    <a:pt x="10696" y="553699"/>
                  </a:lnTo>
                  <a:lnTo>
                    <a:pt x="10696" y="554866"/>
                  </a:lnTo>
                  <a:cubicBezTo>
                    <a:pt x="14200" y="633105"/>
                    <a:pt x="41058" y="737035"/>
                    <a:pt x="109955" y="795422"/>
                  </a:cubicBezTo>
                  <a:lnTo>
                    <a:pt x="109955" y="858481"/>
                  </a:lnTo>
                  <a:cubicBezTo>
                    <a:pt x="109955" y="860816"/>
                    <a:pt x="111123" y="861984"/>
                    <a:pt x="113458" y="861984"/>
                  </a:cubicBezTo>
                  <a:lnTo>
                    <a:pt x="134478" y="865487"/>
                  </a:lnTo>
                  <a:cubicBezTo>
                    <a:pt x="191697" y="874829"/>
                    <a:pt x="229065" y="912197"/>
                    <a:pt x="237239" y="969417"/>
                  </a:cubicBezTo>
                  <a:lnTo>
                    <a:pt x="239575" y="990436"/>
                  </a:lnTo>
                  <a:cubicBezTo>
                    <a:pt x="239575" y="992771"/>
                    <a:pt x="241910" y="993939"/>
                    <a:pt x="243078" y="993939"/>
                  </a:cubicBezTo>
                  <a:lnTo>
                    <a:pt x="328324" y="993939"/>
                  </a:lnTo>
                  <a:cubicBezTo>
                    <a:pt x="435756" y="1064004"/>
                    <a:pt x="603912" y="1095533"/>
                    <a:pt x="717183" y="1095533"/>
                  </a:cubicBezTo>
                  <a:cubicBezTo>
                    <a:pt x="829287" y="1095533"/>
                    <a:pt x="999778" y="1064004"/>
                    <a:pt x="1106043" y="993939"/>
                  </a:cubicBezTo>
                  <a:lnTo>
                    <a:pt x="1191288" y="993939"/>
                  </a:lnTo>
                  <a:cubicBezTo>
                    <a:pt x="1193624" y="993939"/>
                    <a:pt x="1194792" y="992771"/>
                    <a:pt x="1194792" y="990436"/>
                  </a:cubicBezTo>
                  <a:lnTo>
                    <a:pt x="1197127" y="969417"/>
                  </a:lnTo>
                  <a:cubicBezTo>
                    <a:pt x="1205301" y="912197"/>
                    <a:pt x="1242669" y="874829"/>
                    <a:pt x="1299889" y="865487"/>
                  </a:cubicBezTo>
                  <a:lnTo>
                    <a:pt x="1320908" y="861984"/>
                  </a:lnTo>
                  <a:cubicBezTo>
                    <a:pt x="1323244" y="861984"/>
                    <a:pt x="1324411" y="859648"/>
                    <a:pt x="1324411" y="858481"/>
                  </a:cubicBezTo>
                  <a:lnTo>
                    <a:pt x="1324411" y="795422"/>
                  </a:lnTo>
                  <a:cubicBezTo>
                    <a:pt x="1393309" y="737035"/>
                    <a:pt x="1420167" y="633105"/>
                    <a:pt x="1423670" y="553699"/>
                  </a:cubicBezTo>
                  <a:lnTo>
                    <a:pt x="1423670" y="552531"/>
                  </a:lnTo>
                  <a:lnTo>
                    <a:pt x="1423670" y="552531"/>
                  </a:lnTo>
                  <a:close/>
                </a:path>
              </a:pathLst>
            </a:custGeom>
            <a:solidFill>
              <a:schemeClr val="accent5"/>
            </a:solidFill>
            <a:ln w="25400" cap="flat">
              <a:solidFill>
                <a:schemeClr val="accent1"/>
              </a:solidFill>
              <a:prstDash val="solid"/>
              <a:miter/>
            </a:ln>
          </p:spPr>
          <p:txBody>
            <a:bodyPr rtlCol="0" anchor="ctr"/>
            <a:lstStyle/>
            <a:p>
              <a:endParaRPr lang="en-US" dirty="0"/>
            </a:p>
          </p:txBody>
        </p:sp>
        <p:sp>
          <p:nvSpPr>
            <p:cNvPr id="91" name="Freeform: Shape 90">
              <a:extLst>
                <a:ext uri="{FF2B5EF4-FFF2-40B4-BE49-F238E27FC236}">
                  <a16:creationId xmlns="" xmlns:a16="http://schemas.microsoft.com/office/drawing/2014/main" id="{58CF147B-90F3-4C43-8203-323FBE31B5AC}"/>
                </a:ext>
              </a:extLst>
            </p:cNvPr>
            <p:cNvSpPr/>
            <p:nvPr/>
          </p:nvSpPr>
          <p:spPr>
            <a:xfrm>
              <a:off x="1434668"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6487" y="437321"/>
                    <a:pt x="95171" y="418637"/>
                    <a:pt x="95171" y="394115"/>
                  </a:cubicBezTo>
                  <a:lnTo>
                    <a:pt x="95171" y="50797"/>
                  </a:lnTo>
                  <a:cubicBezTo>
                    <a:pt x="95171" y="27442"/>
                    <a:pt x="75320" y="8758"/>
                    <a:pt x="51965" y="8758"/>
                  </a:cubicBezTo>
                  <a:close/>
                </a:path>
              </a:pathLst>
            </a:custGeom>
            <a:solidFill>
              <a:schemeClr val="bg1"/>
            </a:solidFill>
            <a:ln w="9525" cap="flat">
              <a:noFill/>
              <a:prstDash val="solid"/>
              <a:miter/>
            </a:ln>
          </p:spPr>
          <p:txBody>
            <a:bodyPr rtlCol="0" anchor="ctr"/>
            <a:lstStyle/>
            <a:p>
              <a:endParaRPr lang="en-US" dirty="0"/>
            </a:p>
          </p:txBody>
        </p:sp>
        <p:sp>
          <p:nvSpPr>
            <p:cNvPr id="92" name="Freeform: Shape 91">
              <a:extLst>
                <a:ext uri="{FF2B5EF4-FFF2-40B4-BE49-F238E27FC236}">
                  <a16:creationId xmlns="" xmlns:a16="http://schemas.microsoft.com/office/drawing/2014/main" id="{89BBBD49-1D8C-4F18-9104-2D2C1837983D}"/>
                </a:ext>
              </a:extLst>
            </p:cNvPr>
            <p:cNvSpPr/>
            <p:nvPr/>
          </p:nvSpPr>
          <p:spPr>
            <a:xfrm>
              <a:off x="1834037"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5320" y="437321"/>
                    <a:pt x="95171" y="418637"/>
                    <a:pt x="95171" y="394115"/>
                  </a:cubicBezTo>
                  <a:lnTo>
                    <a:pt x="95171" y="50797"/>
                  </a:lnTo>
                  <a:cubicBezTo>
                    <a:pt x="95171" y="27442"/>
                    <a:pt x="76487" y="8758"/>
                    <a:pt x="51965" y="8758"/>
                  </a:cubicBezTo>
                  <a:close/>
                </a:path>
              </a:pathLst>
            </a:custGeom>
            <a:solidFill>
              <a:schemeClr val="bg1"/>
            </a:solidFill>
            <a:ln w="9525" cap="flat">
              <a:noFill/>
              <a:prstDash val="solid"/>
              <a:miter/>
            </a:ln>
          </p:spPr>
          <p:txBody>
            <a:bodyPr rtlCol="0" anchor="ctr"/>
            <a:lstStyle/>
            <a:p>
              <a:endParaRPr lang="en-US" dirty="0"/>
            </a:p>
          </p:txBody>
        </p:sp>
        <p:sp>
          <p:nvSpPr>
            <p:cNvPr id="93" name="Freeform: Shape 92">
              <a:extLst>
                <a:ext uri="{FF2B5EF4-FFF2-40B4-BE49-F238E27FC236}">
                  <a16:creationId xmlns="" xmlns:a16="http://schemas.microsoft.com/office/drawing/2014/main" id="{7712BB90-2A49-4B89-8ED4-84987AA476DD}"/>
                </a:ext>
              </a:extLst>
            </p:cNvPr>
            <p:cNvSpPr/>
            <p:nvPr/>
          </p:nvSpPr>
          <p:spPr>
            <a:xfrm>
              <a:off x="1473203" y="1034710"/>
              <a:ext cx="408711" cy="81742"/>
            </a:xfrm>
            <a:custGeom>
              <a:avLst/>
              <a:gdLst>
                <a:gd name="connsiteX0" fmla="*/ 209611 w 408711"/>
                <a:gd name="connsiteY0" fmla="*/ 8758 h 81742"/>
                <a:gd name="connsiteX1" fmla="*/ 8758 w 408711"/>
                <a:gd name="connsiteY1" fmla="*/ 83494 h 81742"/>
                <a:gd name="connsiteX2" fmla="*/ 209611 w 408711"/>
                <a:gd name="connsiteY2" fmla="*/ 37952 h 81742"/>
                <a:gd name="connsiteX3" fmla="*/ 410463 w 408711"/>
                <a:gd name="connsiteY3" fmla="*/ 83494 h 81742"/>
                <a:gd name="connsiteX4" fmla="*/ 209611 w 408711"/>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11" h="81742">
                  <a:moveTo>
                    <a:pt x="209611" y="8758"/>
                  </a:moveTo>
                  <a:cubicBezTo>
                    <a:pt x="136043" y="8758"/>
                    <a:pt x="64810" y="35616"/>
                    <a:pt x="8758" y="83494"/>
                  </a:cubicBezTo>
                  <a:cubicBezTo>
                    <a:pt x="71816" y="54300"/>
                    <a:pt x="140714" y="39120"/>
                    <a:pt x="209611" y="37952"/>
                  </a:cubicBezTo>
                  <a:cubicBezTo>
                    <a:pt x="279675" y="39120"/>
                    <a:pt x="347405" y="54300"/>
                    <a:pt x="410463" y="83494"/>
                  </a:cubicBezTo>
                  <a:cubicBezTo>
                    <a:pt x="354411" y="35616"/>
                    <a:pt x="283179" y="8758"/>
                    <a:pt x="209611" y="8758"/>
                  </a:cubicBezTo>
                  <a:close/>
                </a:path>
              </a:pathLst>
            </a:custGeom>
            <a:solidFill>
              <a:schemeClr val="accent3"/>
            </a:solidFill>
            <a:ln w="9525" cap="flat">
              <a:noFill/>
              <a:prstDash val="solid"/>
              <a:miter/>
            </a:ln>
          </p:spPr>
          <p:txBody>
            <a:bodyPr rtlCol="0" anchor="ctr"/>
            <a:lstStyle/>
            <a:p>
              <a:endParaRPr lang="en-US" dirty="0"/>
            </a:p>
          </p:txBody>
        </p:sp>
        <p:grpSp>
          <p:nvGrpSpPr>
            <p:cNvPr id="94" name="Group 93">
              <a:extLst>
                <a:ext uri="{FF2B5EF4-FFF2-40B4-BE49-F238E27FC236}">
                  <a16:creationId xmlns="" xmlns:a16="http://schemas.microsoft.com/office/drawing/2014/main" id="{9A33FBC2-D9E8-4019-B2F5-42B5765FF389}"/>
                </a:ext>
              </a:extLst>
            </p:cNvPr>
            <p:cNvGrpSpPr/>
            <p:nvPr/>
          </p:nvGrpSpPr>
          <p:grpSpPr>
            <a:xfrm>
              <a:off x="1278190" y="977491"/>
              <a:ext cx="822094" cy="695977"/>
              <a:chOff x="1278190" y="977491"/>
              <a:chExt cx="822094" cy="695977"/>
            </a:xfrm>
          </p:grpSpPr>
          <p:sp>
            <p:nvSpPr>
              <p:cNvPr id="105" name="Freeform: Shape 104">
                <a:extLst>
                  <a:ext uri="{FF2B5EF4-FFF2-40B4-BE49-F238E27FC236}">
                    <a16:creationId xmlns="" xmlns:a16="http://schemas.microsoft.com/office/drawing/2014/main" id="{3C11EC5B-EE6D-475D-B8EE-66032F70DDDC}"/>
                  </a:ext>
                </a:extLst>
              </p:cNvPr>
              <p:cNvSpPr/>
              <p:nvPr/>
            </p:nvSpPr>
            <p:spPr>
              <a:xfrm>
                <a:off x="2048903" y="1429409"/>
                <a:ext cx="35032" cy="81742"/>
              </a:xfrm>
              <a:custGeom>
                <a:avLst/>
                <a:gdLst>
                  <a:gd name="connsiteX0" fmla="*/ 8758 w 35032"/>
                  <a:gd name="connsiteY0" fmla="*/ 9926 h 81742"/>
                  <a:gd name="connsiteX1" fmla="*/ 8758 w 35032"/>
                  <a:gd name="connsiteY1" fmla="*/ 57803 h 81742"/>
                  <a:gd name="connsiteX2" fmla="*/ 36784 w 35032"/>
                  <a:gd name="connsiteY2" fmla="*/ 74152 h 81742"/>
                  <a:gd name="connsiteX3" fmla="*/ 36784 w 35032"/>
                  <a:gd name="connsiteY3" fmla="*/ 8758 h 81742"/>
                  <a:gd name="connsiteX4" fmla="*/ 8758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8758" y="9926"/>
                    </a:moveTo>
                    <a:lnTo>
                      <a:pt x="8758" y="57803"/>
                    </a:lnTo>
                    <a:cubicBezTo>
                      <a:pt x="19268" y="61307"/>
                      <a:pt x="28610" y="67145"/>
                      <a:pt x="36784" y="74152"/>
                    </a:cubicBezTo>
                    <a:lnTo>
                      <a:pt x="36784" y="8758"/>
                    </a:lnTo>
                    <a:lnTo>
                      <a:pt x="8758" y="8758"/>
                    </a:lnTo>
                    <a:close/>
                  </a:path>
                </a:pathLst>
              </a:custGeom>
              <a:solidFill>
                <a:schemeClr val="accent1"/>
              </a:solidFill>
              <a:ln w="9525" cap="flat">
                <a:noFill/>
                <a:prstDash val="solid"/>
                <a:miter/>
              </a:ln>
            </p:spPr>
            <p:txBody>
              <a:bodyPr rtlCol="0" anchor="ctr"/>
              <a:lstStyle/>
              <a:p>
                <a:endParaRPr lang="en-US" dirty="0"/>
              </a:p>
            </p:txBody>
          </p:sp>
          <p:sp>
            <p:nvSpPr>
              <p:cNvPr id="106" name="Freeform: Shape 105">
                <a:extLst>
                  <a:ext uri="{FF2B5EF4-FFF2-40B4-BE49-F238E27FC236}">
                    <a16:creationId xmlns="" xmlns:a16="http://schemas.microsoft.com/office/drawing/2014/main" id="{93621B9C-B5DB-461D-A4FC-6340AECE9B5F}"/>
                  </a:ext>
                </a:extLst>
              </p:cNvPr>
              <p:cNvSpPr/>
              <p:nvPr/>
            </p:nvSpPr>
            <p:spPr>
              <a:xfrm>
                <a:off x="1278190" y="1430577"/>
                <a:ext cx="35032" cy="81742"/>
              </a:xfrm>
              <a:custGeom>
                <a:avLst/>
                <a:gdLst>
                  <a:gd name="connsiteX0" fmla="*/ 36784 w 35032"/>
                  <a:gd name="connsiteY0" fmla="*/ 8758 h 81742"/>
                  <a:gd name="connsiteX1" fmla="*/ 8758 w 35032"/>
                  <a:gd name="connsiteY1" fmla="*/ 8758 h 81742"/>
                  <a:gd name="connsiteX2" fmla="*/ 8758 w 35032"/>
                  <a:gd name="connsiteY2" fmla="*/ 74152 h 81742"/>
                  <a:gd name="connsiteX3" fmla="*/ 36784 w 35032"/>
                  <a:gd name="connsiteY3" fmla="*/ 57803 h 81742"/>
                  <a:gd name="connsiteX4" fmla="*/ 36784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36784" y="8758"/>
                    </a:moveTo>
                    <a:lnTo>
                      <a:pt x="8758" y="8758"/>
                    </a:lnTo>
                    <a:lnTo>
                      <a:pt x="8758" y="74152"/>
                    </a:lnTo>
                    <a:cubicBezTo>
                      <a:pt x="16932" y="67145"/>
                      <a:pt x="26274" y="61307"/>
                      <a:pt x="36784" y="57803"/>
                    </a:cubicBezTo>
                    <a:lnTo>
                      <a:pt x="36784" y="8758"/>
                    </a:lnTo>
                    <a:close/>
                  </a:path>
                </a:pathLst>
              </a:custGeom>
              <a:solidFill>
                <a:schemeClr val="accent1"/>
              </a:solidFill>
              <a:ln w="9525" cap="flat">
                <a:noFill/>
                <a:prstDash val="solid"/>
                <a:miter/>
              </a:ln>
            </p:spPr>
            <p:txBody>
              <a:bodyPr rtlCol="0" anchor="ctr"/>
              <a:lstStyle/>
              <a:p>
                <a:endParaRPr lang="en-US" dirty="0"/>
              </a:p>
            </p:txBody>
          </p:sp>
          <p:sp>
            <p:nvSpPr>
              <p:cNvPr id="107" name="Freeform: Shape 106">
                <a:extLst>
                  <a:ext uri="{FF2B5EF4-FFF2-40B4-BE49-F238E27FC236}">
                    <a16:creationId xmlns="" xmlns:a16="http://schemas.microsoft.com/office/drawing/2014/main" id="{4CBA0125-F2D1-4665-855B-9CFE56AE9E39}"/>
                  </a:ext>
                </a:extLst>
              </p:cNvPr>
              <p:cNvSpPr/>
              <p:nvPr/>
            </p:nvSpPr>
            <p:spPr>
              <a:xfrm>
                <a:off x="1282861" y="977491"/>
                <a:ext cx="817423" cy="443744"/>
              </a:xfrm>
              <a:custGeom>
                <a:avLst/>
                <a:gdLst>
                  <a:gd name="connsiteX0" fmla="*/ 408128 w 817422"/>
                  <a:gd name="connsiteY0" fmla="*/ 8758 h 443743"/>
                  <a:gd name="connsiteX1" fmla="*/ 8758 w 817422"/>
                  <a:gd name="connsiteY1" fmla="*/ 437321 h 443743"/>
                  <a:gd name="connsiteX2" fmla="*/ 44958 w 817422"/>
                  <a:gd name="connsiteY2" fmla="*/ 437321 h 443743"/>
                  <a:gd name="connsiteX3" fmla="*/ 126701 w 817422"/>
                  <a:gd name="connsiteY3" fmla="*/ 186256 h 443743"/>
                  <a:gd name="connsiteX4" fmla="*/ 127868 w 817422"/>
                  <a:gd name="connsiteY4" fmla="*/ 185088 h 443743"/>
                  <a:gd name="connsiteX5" fmla="*/ 409295 w 817422"/>
                  <a:gd name="connsiteY5" fmla="*/ 37952 h 443743"/>
                  <a:gd name="connsiteX6" fmla="*/ 691890 w 817422"/>
                  <a:gd name="connsiteY6" fmla="*/ 185088 h 443743"/>
                  <a:gd name="connsiteX7" fmla="*/ 691890 w 817422"/>
                  <a:gd name="connsiteY7" fmla="*/ 185088 h 443743"/>
                  <a:gd name="connsiteX8" fmla="*/ 773632 w 817422"/>
                  <a:gd name="connsiteY8" fmla="*/ 437321 h 443743"/>
                  <a:gd name="connsiteX9" fmla="*/ 809832 w 817422"/>
                  <a:gd name="connsiteY9" fmla="*/ 437321 h 443743"/>
                  <a:gd name="connsiteX10" fmla="*/ 408128 w 817422"/>
                  <a:gd name="connsiteY10"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422" h="443743">
                    <a:moveTo>
                      <a:pt x="408128" y="8758"/>
                    </a:moveTo>
                    <a:cubicBezTo>
                      <a:pt x="192094" y="8758"/>
                      <a:pt x="14597" y="200269"/>
                      <a:pt x="8758" y="437321"/>
                    </a:cubicBezTo>
                    <a:lnTo>
                      <a:pt x="44958" y="437321"/>
                    </a:lnTo>
                    <a:cubicBezTo>
                      <a:pt x="44958" y="347405"/>
                      <a:pt x="72984" y="258656"/>
                      <a:pt x="126701" y="186256"/>
                    </a:cubicBezTo>
                    <a:cubicBezTo>
                      <a:pt x="126701" y="186256"/>
                      <a:pt x="127868" y="185088"/>
                      <a:pt x="127868" y="185088"/>
                    </a:cubicBezTo>
                    <a:cubicBezTo>
                      <a:pt x="193262" y="94004"/>
                      <a:pt x="297192" y="39120"/>
                      <a:pt x="409295" y="37952"/>
                    </a:cubicBezTo>
                    <a:cubicBezTo>
                      <a:pt x="521399" y="39120"/>
                      <a:pt x="626496" y="94004"/>
                      <a:pt x="691890" y="185088"/>
                    </a:cubicBezTo>
                    <a:cubicBezTo>
                      <a:pt x="691890" y="185088"/>
                      <a:pt x="691890" y="185088"/>
                      <a:pt x="691890" y="185088"/>
                    </a:cubicBezTo>
                    <a:cubicBezTo>
                      <a:pt x="745606" y="258656"/>
                      <a:pt x="773632" y="346237"/>
                      <a:pt x="773632" y="437321"/>
                    </a:cubicBezTo>
                    <a:lnTo>
                      <a:pt x="809832" y="437321"/>
                    </a:lnTo>
                    <a:cubicBezTo>
                      <a:pt x="800490" y="196765"/>
                      <a:pt x="625328" y="8758"/>
                      <a:pt x="408128" y="8758"/>
                    </a:cubicBezTo>
                    <a:close/>
                  </a:path>
                </a:pathLst>
              </a:custGeom>
              <a:solidFill>
                <a:schemeClr val="accent1"/>
              </a:solidFill>
              <a:ln w="9525" cap="flat">
                <a:noFill/>
                <a:prstDash val="solid"/>
                <a:miter/>
              </a:ln>
            </p:spPr>
            <p:txBody>
              <a:bodyPr rtlCol="0" anchor="ctr"/>
              <a:lstStyle/>
              <a:p>
                <a:endParaRPr lang="en-US" dirty="0"/>
              </a:p>
            </p:txBody>
          </p:sp>
          <p:sp>
            <p:nvSpPr>
              <p:cNvPr id="108" name="Freeform: Shape 107">
                <a:extLst>
                  <a:ext uri="{FF2B5EF4-FFF2-40B4-BE49-F238E27FC236}">
                    <a16:creationId xmlns="" xmlns:a16="http://schemas.microsoft.com/office/drawing/2014/main" id="{8272FB8E-D1DB-436C-9D81-531526410DE8}"/>
                  </a:ext>
                </a:extLst>
              </p:cNvPr>
              <p:cNvSpPr/>
              <p:nvPr/>
            </p:nvSpPr>
            <p:spPr>
              <a:xfrm>
                <a:off x="1335409" y="1358176"/>
                <a:ext cx="81742" cy="315292"/>
              </a:xfrm>
              <a:custGeom>
                <a:avLst/>
                <a:gdLst>
                  <a:gd name="connsiteX0" fmla="*/ 79991 w 81742"/>
                  <a:gd name="connsiteY0" fmla="*/ 317043 h 315291"/>
                  <a:gd name="connsiteX1" fmla="*/ 79991 w 81742"/>
                  <a:gd name="connsiteY1" fmla="*/ 8758 h 315291"/>
                  <a:gd name="connsiteX2" fmla="*/ 8758 w 81742"/>
                  <a:gd name="connsiteY2" fmla="*/ 162901 h 315291"/>
                  <a:gd name="connsiteX3" fmla="*/ 79991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79991" y="317043"/>
                    </a:moveTo>
                    <a:lnTo>
                      <a:pt x="79991" y="8758"/>
                    </a:lnTo>
                    <a:cubicBezTo>
                      <a:pt x="51965" y="36784"/>
                      <a:pt x="8758" y="91668"/>
                      <a:pt x="8758" y="162901"/>
                    </a:cubicBezTo>
                    <a:cubicBezTo>
                      <a:pt x="8758" y="232966"/>
                      <a:pt x="51965" y="289017"/>
                      <a:pt x="79991" y="317043"/>
                    </a:cubicBezTo>
                    <a:close/>
                  </a:path>
                </a:pathLst>
              </a:custGeom>
              <a:solidFill>
                <a:schemeClr val="accent1"/>
              </a:solidFill>
              <a:ln w="9525" cap="flat">
                <a:noFill/>
                <a:prstDash val="solid"/>
                <a:miter/>
              </a:ln>
            </p:spPr>
            <p:txBody>
              <a:bodyPr rtlCol="0" anchor="ctr"/>
              <a:lstStyle/>
              <a:p>
                <a:endParaRPr lang="en-US" dirty="0"/>
              </a:p>
            </p:txBody>
          </p:sp>
          <p:sp>
            <p:nvSpPr>
              <p:cNvPr id="109" name="Freeform: Shape 108">
                <a:extLst>
                  <a:ext uri="{FF2B5EF4-FFF2-40B4-BE49-F238E27FC236}">
                    <a16:creationId xmlns="" xmlns:a16="http://schemas.microsoft.com/office/drawing/2014/main" id="{DC4D2545-F6C6-452E-8AEB-5FE79C3F12E7}"/>
                  </a:ext>
                </a:extLst>
              </p:cNvPr>
              <p:cNvSpPr/>
              <p:nvPr/>
            </p:nvSpPr>
            <p:spPr>
              <a:xfrm>
                <a:off x="1949644" y="1358176"/>
                <a:ext cx="81742" cy="315292"/>
              </a:xfrm>
              <a:custGeom>
                <a:avLst/>
                <a:gdLst>
                  <a:gd name="connsiteX0" fmla="*/ 8758 w 81742"/>
                  <a:gd name="connsiteY0" fmla="*/ 317043 h 315291"/>
                  <a:gd name="connsiteX1" fmla="*/ 79991 w 81742"/>
                  <a:gd name="connsiteY1" fmla="*/ 162901 h 315291"/>
                  <a:gd name="connsiteX2" fmla="*/ 8758 w 81742"/>
                  <a:gd name="connsiteY2" fmla="*/ 8758 h 315291"/>
                  <a:gd name="connsiteX3" fmla="*/ 8758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8758" y="317043"/>
                    </a:moveTo>
                    <a:cubicBezTo>
                      <a:pt x="36784" y="289017"/>
                      <a:pt x="79991" y="234133"/>
                      <a:pt x="79991" y="162901"/>
                    </a:cubicBezTo>
                    <a:cubicBezTo>
                      <a:pt x="79991" y="92836"/>
                      <a:pt x="36784" y="36784"/>
                      <a:pt x="8758" y="8758"/>
                    </a:cubicBezTo>
                    <a:lnTo>
                      <a:pt x="8758" y="317043"/>
                    </a:lnTo>
                    <a:close/>
                  </a:path>
                </a:pathLst>
              </a:custGeom>
              <a:solidFill>
                <a:schemeClr val="accent1"/>
              </a:solidFill>
              <a:ln w="9525" cap="flat">
                <a:noFill/>
                <a:prstDash val="solid"/>
                <a:miter/>
              </a:ln>
            </p:spPr>
            <p:txBody>
              <a:bodyPr rtlCol="0" anchor="ctr"/>
              <a:lstStyle/>
              <a:p>
                <a:endParaRPr lang="en-US" dirty="0"/>
              </a:p>
            </p:txBody>
          </p:sp>
        </p:grpSp>
        <p:sp>
          <p:nvSpPr>
            <p:cNvPr id="95" name="Freeform: Shape 94">
              <a:extLst>
                <a:ext uri="{FF2B5EF4-FFF2-40B4-BE49-F238E27FC236}">
                  <a16:creationId xmlns="" xmlns:a16="http://schemas.microsoft.com/office/drawing/2014/main" id="{6CEE48C6-0E16-4A97-88A0-5C4BE8E7A00E}"/>
                </a:ext>
              </a:extLst>
            </p:cNvPr>
            <p:cNvSpPr/>
            <p:nvPr/>
          </p:nvSpPr>
          <p:spPr>
            <a:xfrm>
              <a:off x="1305445" y="1460167"/>
              <a:ext cx="46710" cy="116775"/>
            </a:xfrm>
            <a:custGeom>
              <a:avLst/>
              <a:gdLst>
                <a:gd name="connsiteX0" fmla="*/ 10696 w 46709"/>
                <a:gd name="connsiteY0" fmla="*/ 64413 h 116774"/>
                <a:gd name="connsiteX1" fmla="*/ 46897 w 46709"/>
                <a:gd name="connsiteY1" fmla="*/ 116961 h 116774"/>
                <a:gd name="connsiteX2" fmla="*/ 46897 w 46709"/>
                <a:gd name="connsiteY2" fmla="*/ 10696 h 116774"/>
                <a:gd name="connsiteX3" fmla="*/ 10696 w 46709"/>
                <a:gd name="connsiteY3" fmla="*/ 64413 h 116774"/>
                <a:gd name="connsiteX4" fmla="*/ 10696 w 46709"/>
                <a:gd name="connsiteY4" fmla="*/ 64413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64413"/>
                  </a:moveTo>
                  <a:cubicBezTo>
                    <a:pt x="10696" y="87768"/>
                    <a:pt x="24709" y="108787"/>
                    <a:pt x="46897" y="116961"/>
                  </a:cubicBezTo>
                  <a:cubicBezTo>
                    <a:pt x="37555" y="81929"/>
                    <a:pt x="37555" y="45729"/>
                    <a:pt x="46897" y="10696"/>
                  </a:cubicBezTo>
                  <a:cubicBezTo>
                    <a:pt x="24709" y="20038"/>
                    <a:pt x="10696" y="41058"/>
                    <a:pt x="10696" y="64413"/>
                  </a:cubicBezTo>
                  <a:lnTo>
                    <a:pt x="10696" y="64413"/>
                  </a:lnTo>
                  <a:close/>
                </a:path>
              </a:pathLst>
            </a:custGeom>
            <a:solidFill>
              <a:schemeClr val="bg1"/>
            </a:solidFill>
            <a:ln w="11633" cap="flat">
              <a:noFill/>
              <a:prstDash val="solid"/>
              <a:miter/>
            </a:ln>
          </p:spPr>
          <p:txBody>
            <a:bodyPr rtlCol="0" anchor="ctr"/>
            <a:lstStyle/>
            <a:p>
              <a:endParaRPr lang="en-US" dirty="0"/>
            </a:p>
          </p:txBody>
        </p:sp>
        <p:sp>
          <p:nvSpPr>
            <p:cNvPr id="96" name="Freeform: Shape 95">
              <a:extLst>
                <a:ext uri="{FF2B5EF4-FFF2-40B4-BE49-F238E27FC236}">
                  <a16:creationId xmlns="" xmlns:a16="http://schemas.microsoft.com/office/drawing/2014/main" id="{B8FEFC74-78B2-4A08-A791-CA1B9E78BC9D}"/>
                </a:ext>
              </a:extLst>
            </p:cNvPr>
            <p:cNvSpPr/>
            <p:nvPr/>
          </p:nvSpPr>
          <p:spPr>
            <a:xfrm>
              <a:off x="2010764" y="1460167"/>
              <a:ext cx="46710" cy="116775"/>
            </a:xfrm>
            <a:custGeom>
              <a:avLst/>
              <a:gdLst>
                <a:gd name="connsiteX0" fmla="*/ 10696 w 46709"/>
                <a:gd name="connsiteY0" fmla="*/ 10696 h 116774"/>
                <a:gd name="connsiteX1" fmla="*/ 10696 w 46709"/>
                <a:gd name="connsiteY1" fmla="*/ 116961 h 116774"/>
                <a:gd name="connsiteX2" fmla="*/ 46897 w 46709"/>
                <a:gd name="connsiteY2" fmla="*/ 64413 h 116774"/>
                <a:gd name="connsiteX3" fmla="*/ 10696 w 46709"/>
                <a:gd name="connsiteY3" fmla="*/ 10696 h 116774"/>
                <a:gd name="connsiteX4" fmla="*/ 10696 w 46709"/>
                <a:gd name="connsiteY4" fmla="*/ 10696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10696"/>
                  </a:moveTo>
                  <a:cubicBezTo>
                    <a:pt x="20038" y="45729"/>
                    <a:pt x="20038" y="81929"/>
                    <a:pt x="10696" y="116961"/>
                  </a:cubicBezTo>
                  <a:cubicBezTo>
                    <a:pt x="31716" y="108787"/>
                    <a:pt x="46897" y="87768"/>
                    <a:pt x="46897" y="64413"/>
                  </a:cubicBezTo>
                  <a:cubicBezTo>
                    <a:pt x="46897" y="41058"/>
                    <a:pt x="32883" y="20038"/>
                    <a:pt x="10696" y="10696"/>
                  </a:cubicBezTo>
                  <a:lnTo>
                    <a:pt x="10696" y="10696"/>
                  </a:lnTo>
                  <a:close/>
                </a:path>
              </a:pathLst>
            </a:custGeom>
            <a:solidFill>
              <a:schemeClr val="bg1"/>
            </a:solidFill>
            <a:ln w="11633" cap="flat">
              <a:noFill/>
              <a:prstDash val="solid"/>
              <a:miter/>
            </a:ln>
          </p:spPr>
          <p:txBody>
            <a:bodyPr rtlCol="0" anchor="ctr"/>
            <a:lstStyle/>
            <a:p>
              <a:endParaRPr lang="en-US" dirty="0"/>
            </a:p>
          </p:txBody>
        </p:sp>
        <p:sp>
          <p:nvSpPr>
            <p:cNvPr id="97" name="Freeform: Shape 96">
              <a:extLst>
                <a:ext uri="{FF2B5EF4-FFF2-40B4-BE49-F238E27FC236}">
                  <a16:creationId xmlns="" xmlns:a16="http://schemas.microsoft.com/office/drawing/2014/main" id="{FD79B303-7123-442C-9C30-114081F0FA3F}"/>
                </a:ext>
              </a:extLst>
            </p:cNvPr>
            <p:cNvSpPr/>
            <p:nvPr/>
          </p:nvSpPr>
          <p:spPr>
            <a:xfrm>
              <a:off x="1463861" y="1676971"/>
              <a:ext cx="35032" cy="81742"/>
            </a:xfrm>
            <a:custGeom>
              <a:avLst/>
              <a:gdLst>
                <a:gd name="connsiteX0" fmla="*/ 36784 w 35032"/>
                <a:gd name="connsiteY0" fmla="*/ 65978 h 81742"/>
                <a:gd name="connsiteX1" fmla="*/ 22771 w 35032"/>
                <a:gd name="connsiteY1" fmla="*/ 79991 h 81742"/>
                <a:gd name="connsiteX2" fmla="*/ 8758 w 35032"/>
                <a:gd name="connsiteY2" fmla="*/ 65978 h 81742"/>
                <a:gd name="connsiteX3" fmla="*/ 8758 w 35032"/>
                <a:gd name="connsiteY3" fmla="*/ 22771 h 81742"/>
                <a:gd name="connsiteX4" fmla="*/ 22771 w 35032"/>
                <a:gd name="connsiteY4" fmla="*/ 8758 h 81742"/>
                <a:gd name="connsiteX5" fmla="*/ 36784 w 35032"/>
                <a:gd name="connsiteY5" fmla="*/ 22771 h 81742"/>
                <a:gd name="connsiteX6" fmla="*/ 36784 w 35032"/>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81742">
                  <a:moveTo>
                    <a:pt x="36784" y="65978"/>
                  </a:moveTo>
                  <a:cubicBezTo>
                    <a:pt x="36784" y="74152"/>
                    <a:pt x="30945" y="79991"/>
                    <a:pt x="22771" y="79991"/>
                  </a:cubicBezTo>
                  <a:cubicBezTo>
                    <a:pt x="14597"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endParaRPr lang="en-US" dirty="0"/>
            </a:p>
          </p:txBody>
        </p:sp>
        <p:sp>
          <p:nvSpPr>
            <p:cNvPr id="98" name="Freeform: Shape 97">
              <a:extLst>
                <a:ext uri="{FF2B5EF4-FFF2-40B4-BE49-F238E27FC236}">
                  <a16:creationId xmlns="" xmlns:a16="http://schemas.microsoft.com/office/drawing/2014/main" id="{9C93990F-CEFD-4DC8-B1B3-9026D76EF62E}"/>
                </a:ext>
              </a:extLst>
            </p:cNvPr>
            <p:cNvSpPr/>
            <p:nvPr/>
          </p:nvSpPr>
          <p:spPr>
            <a:xfrm>
              <a:off x="1463861" y="1376860"/>
              <a:ext cx="35032" cy="280259"/>
            </a:xfrm>
            <a:custGeom>
              <a:avLst/>
              <a:gdLst>
                <a:gd name="connsiteX0" fmla="*/ 36784 w 35032"/>
                <a:gd name="connsiteY0" fmla="*/ 265662 h 280259"/>
                <a:gd name="connsiteX1" fmla="*/ 22771 w 35032"/>
                <a:gd name="connsiteY1" fmla="*/ 279675 h 280259"/>
                <a:gd name="connsiteX2" fmla="*/ 8758 w 35032"/>
                <a:gd name="connsiteY2" fmla="*/ 265662 h 280259"/>
                <a:gd name="connsiteX3" fmla="*/ 8758 w 35032"/>
                <a:gd name="connsiteY3" fmla="*/ 22771 h 280259"/>
                <a:gd name="connsiteX4" fmla="*/ 22771 w 35032"/>
                <a:gd name="connsiteY4" fmla="*/ 8758 h 280259"/>
                <a:gd name="connsiteX5" fmla="*/ 36784 w 35032"/>
                <a:gd name="connsiteY5" fmla="*/ 22771 h 280259"/>
                <a:gd name="connsiteX6" fmla="*/ 36784 w 35032"/>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280259">
                  <a:moveTo>
                    <a:pt x="36784" y="265662"/>
                  </a:moveTo>
                  <a:cubicBezTo>
                    <a:pt x="36784" y="273837"/>
                    <a:pt x="30945" y="279675"/>
                    <a:pt x="22771" y="279675"/>
                  </a:cubicBezTo>
                  <a:cubicBezTo>
                    <a:pt x="14597"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endParaRPr lang="en-US" dirty="0"/>
            </a:p>
          </p:txBody>
        </p:sp>
        <p:sp>
          <p:nvSpPr>
            <p:cNvPr id="99" name="Freeform: Shape 98">
              <a:extLst>
                <a:ext uri="{FF2B5EF4-FFF2-40B4-BE49-F238E27FC236}">
                  <a16:creationId xmlns="" xmlns:a16="http://schemas.microsoft.com/office/drawing/2014/main" id="{98B679A9-99C9-4E80-80D2-B13E5386BF62}"/>
                </a:ext>
              </a:extLst>
            </p:cNvPr>
            <p:cNvSpPr/>
            <p:nvPr/>
          </p:nvSpPr>
          <p:spPr>
            <a:xfrm>
              <a:off x="1863231" y="1673468"/>
              <a:ext cx="46710" cy="81742"/>
            </a:xfrm>
            <a:custGeom>
              <a:avLst/>
              <a:gdLst>
                <a:gd name="connsiteX0" fmla="*/ 37952 w 46709"/>
                <a:gd name="connsiteY0" fmla="*/ 65978 h 81742"/>
                <a:gd name="connsiteX1" fmla="*/ 23939 w 46709"/>
                <a:gd name="connsiteY1" fmla="*/ 79991 h 81742"/>
                <a:gd name="connsiteX2" fmla="*/ 8758 w 46709"/>
                <a:gd name="connsiteY2" fmla="*/ 65978 h 81742"/>
                <a:gd name="connsiteX3" fmla="*/ 8758 w 46709"/>
                <a:gd name="connsiteY3" fmla="*/ 22771 h 81742"/>
                <a:gd name="connsiteX4" fmla="*/ 22771 w 46709"/>
                <a:gd name="connsiteY4" fmla="*/ 8758 h 81742"/>
                <a:gd name="connsiteX5" fmla="*/ 36784 w 46709"/>
                <a:gd name="connsiteY5" fmla="*/ 22771 h 81742"/>
                <a:gd name="connsiteX6" fmla="*/ 36784 w 46709"/>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81742">
                  <a:moveTo>
                    <a:pt x="37952" y="65978"/>
                  </a:moveTo>
                  <a:cubicBezTo>
                    <a:pt x="37952" y="74152"/>
                    <a:pt x="32113" y="79991"/>
                    <a:pt x="23939" y="79991"/>
                  </a:cubicBezTo>
                  <a:cubicBezTo>
                    <a:pt x="15765"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endParaRPr lang="en-US" dirty="0"/>
            </a:p>
          </p:txBody>
        </p:sp>
        <p:sp>
          <p:nvSpPr>
            <p:cNvPr id="100" name="Freeform: Shape 99">
              <a:extLst>
                <a:ext uri="{FF2B5EF4-FFF2-40B4-BE49-F238E27FC236}">
                  <a16:creationId xmlns="" xmlns:a16="http://schemas.microsoft.com/office/drawing/2014/main" id="{C33CADF4-22C6-45E8-94A0-D868A498C86C}"/>
                </a:ext>
              </a:extLst>
            </p:cNvPr>
            <p:cNvSpPr/>
            <p:nvPr/>
          </p:nvSpPr>
          <p:spPr>
            <a:xfrm>
              <a:off x="1863231" y="1373357"/>
              <a:ext cx="46710" cy="280259"/>
            </a:xfrm>
            <a:custGeom>
              <a:avLst/>
              <a:gdLst>
                <a:gd name="connsiteX0" fmla="*/ 37952 w 46709"/>
                <a:gd name="connsiteY0" fmla="*/ 265662 h 280259"/>
                <a:gd name="connsiteX1" fmla="*/ 23939 w 46709"/>
                <a:gd name="connsiteY1" fmla="*/ 279675 h 280259"/>
                <a:gd name="connsiteX2" fmla="*/ 8758 w 46709"/>
                <a:gd name="connsiteY2" fmla="*/ 265662 h 280259"/>
                <a:gd name="connsiteX3" fmla="*/ 8758 w 46709"/>
                <a:gd name="connsiteY3" fmla="*/ 22771 h 280259"/>
                <a:gd name="connsiteX4" fmla="*/ 22771 w 46709"/>
                <a:gd name="connsiteY4" fmla="*/ 8758 h 280259"/>
                <a:gd name="connsiteX5" fmla="*/ 36784 w 46709"/>
                <a:gd name="connsiteY5" fmla="*/ 22771 h 280259"/>
                <a:gd name="connsiteX6" fmla="*/ 36784 w 46709"/>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280259">
                  <a:moveTo>
                    <a:pt x="37952" y="265662"/>
                  </a:moveTo>
                  <a:cubicBezTo>
                    <a:pt x="37952" y="273837"/>
                    <a:pt x="32113" y="279675"/>
                    <a:pt x="23939" y="279675"/>
                  </a:cubicBezTo>
                  <a:cubicBezTo>
                    <a:pt x="15765"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endParaRPr lang="en-US" dirty="0"/>
            </a:p>
          </p:txBody>
        </p:sp>
        <p:sp>
          <p:nvSpPr>
            <p:cNvPr id="101" name="Freeform: Shape 100">
              <a:extLst>
                <a:ext uri="{FF2B5EF4-FFF2-40B4-BE49-F238E27FC236}">
                  <a16:creationId xmlns="" xmlns:a16="http://schemas.microsoft.com/office/drawing/2014/main" id="{0045D1B2-49AB-463A-B6D5-4F9D1EF0AB26}"/>
                </a:ext>
              </a:extLst>
            </p:cNvPr>
            <p:cNvSpPr/>
            <p:nvPr/>
          </p:nvSpPr>
          <p:spPr>
            <a:xfrm>
              <a:off x="1590878" y="1449415"/>
              <a:ext cx="186839" cy="291937"/>
            </a:xfrm>
            <a:custGeom>
              <a:avLst/>
              <a:gdLst>
                <a:gd name="connsiteX0" fmla="*/ 54568 w 186839"/>
                <a:gd name="connsiteY0" fmla="*/ 278353 h 291936"/>
                <a:gd name="connsiteX1" fmla="*/ 65077 w 186839"/>
                <a:gd name="connsiteY1" fmla="*/ 179094 h 291936"/>
                <a:gd name="connsiteX2" fmla="*/ 21871 w 186839"/>
                <a:gd name="connsiteY2" fmla="*/ 179094 h 291936"/>
                <a:gd name="connsiteX3" fmla="*/ 12529 w 186839"/>
                <a:gd name="connsiteY3" fmla="*/ 161578 h 291936"/>
                <a:gd name="connsiteX4" fmla="*/ 112955 w 186839"/>
                <a:gd name="connsiteY4" fmla="*/ 15610 h 291936"/>
                <a:gd name="connsiteX5" fmla="*/ 132807 w 186839"/>
                <a:gd name="connsiteY5" fmla="*/ 23784 h 291936"/>
                <a:gd name="connsiteX6" fmla="*/ 122297 w 186839"/>
                <a:gd name="connsiteY6" fmla="*/ 123043 h 291936"/>
                <a:gd name="connsiteX7" fmla="*/ 165504 w 186839"/>
                <a:gd name="connsiteY7" fmla="*/ 123043 h 291936"/>
                <a:gd name="connsiteX8" fmla="*/ 174846 w 186839"/>
                <a:gd name="connsiteY8" fmla="*/ 140559 h 291936"/>
                <a:gd name="connsiteX9" fmla="*/ 74419 w 186839"/>
                <a:gd name="connsiteY9" fmla="*/ 286527 h 291936"/>
                <a:gd name="connsiteX10" fmla="*/ 54568 w 186839"/>
                <a:gd name="connsiteY10" fmla="*/ 278353 h 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39" h="291936">
                  <a:moveTo>
                    <a:pt x="54568" y="278353"/>
                  </a:moveTo>
                  <a:lnTo>
                    <a:pt x="65077" y="179094"/>
                  </a:lnTo>
                  <a:lnTo>
                    <a:pt x="21871" y="179094"/>
                  </a:lnTo>
                  <a:cubicBezTo>
                    <a:pt x="12529" y="179094"/>
                    <a:pt x="7858" y="168585"/>
                    <a:pt x="12529" y="161578"/>
                  </a:cubicBezTo>
                  <a:lnTo>
                    <a:pt x="112955" y="15610"/>
                  </a:lnTo>
                  <a:cubicBezTo>
                    <a:pt x="119962" y="6268"/>
                    <a:pt x="133975" y="10939"/>
                    <a:pt x="132807" y="23784"/>
                  </a:cubicBezTo>
                  <a:lnTo>
                    <a:pt x="122297" y="123043"/>
                  </a:lnTo>
                  <a:lnTo>
                    <a:pt x="165504" y="123043"/>
                  </a:lnTo>
                  <a:cubicBezTo>
                    <a:pt x="174846" y="123043"/>
                    <a:pt x="179517" y="133552"/>
                    <a:pt x="174846" y="140559"/>
                  </a:cubicBezTo>
                  <a:lnTo>
                    <a:pt x="74419" y="286527"/>
                  </a:lnTo>
                  <a:cubicBezTo>
                    <a:pt x="68581" y="295869"/>
                    <a:pt x="53400" y="290030"/>
                    <a:pt x="54568" y="278353"/>
                  </a:cubicBezTo>
                  <a:close/>
                </a:path>
              </a:pathLst>
            </a:custGeom>
            <a:solidFill>
              <a:schemeClr val="accent3"/>
            </a:solidFill>
            <a:ln w="11633" cap="flat">
              <a:solidFill>
                <a:schemeClr val="accent3"/>
              </a:solidFill>
              <a:prstDash val="solid"/>
              <a:miter/>
            </a:ln>
          </p:spPr>
          <p:txBody>
            <a:bodyPr rtlCol="0" anchor="ctr"/>
            <a:lstStyle/>
            <a:p>
              <a:endParaRPr lang="en-US" dirty="0"/>
            </a:p>
          </p:txBody>
        </p:sp>
        <p:sp>
          <p:nvSpPr>
            <p:cNvPr id="102" name="Freeform: Shape 101">
              <a:extLst>
                <a:ext uri="{FF2B5EF4-FFF2-40B4-BE49-F238E27FC236}">
                  <a16:creationId xmlns="" xmlns:a16="http://schemas.microsoft.com/office/drawing/2014/main" id="{6E27D2C8-C0ED-49C5-AF2E-13880C80B1C1}"/>
                </a:ext>
              </a:extLst>
            </p:cNvPr>
            <p:cNvSpPr/>
            <p:nvPr/>
          </p:nvSpPr>
          <p:spPr>
            <a:xfrm>
              <a:off x="1131761" y="1256122"/>
              <a:ext cx="116775" cy="116775"/>
            </a:xfrm>
            <a:custGeom>
              <a:avLst/>
              <a:gdLst>
                <a:gd name="connsiteX0" fmla="*/ 37244 w 116774"/>
                <a:gd name="connsiteY0" fmla="*/ 62934 h 116774"/>
                <a:gd name="connsiteX1" fmla="*/ 40747 w 116774"/>
                <a:gd name="connsiteY1" fmla="*/ 72276 h 116774"/>
                <a:gd name="connsiteX2" fmla="*/ 37244 w 116774"/>
                <a:gd name="connsiteY2" fmla="*/ 107309 h 116774"/>
                <a:gd name="connsiteX3" fmla="*/ 40747 w 116774"/>
                <a:gd name="connsiteY3" fmla="*/ 108477 h 116774"/>
                <a:gd name="connsiteX4" fmla="*/ 62934 w 116774"/>
                <a:gd name="connsiteY4" fmla="*/ 81618 h 116774"/>
                <a:gd name="connsiteX5" fmla="*/ 72276 w 116774"/>
                <a:gd name="connsiteY5" fmla="*/ 78115 h 116774"/>
                <a:gd name="connsiteX6" fmla="*/ 107309 w 116774"/>
                <a:gd name="connsiteY6" fmla="*/ 81618 h 116774"/>
                <a:gd name="connsiteX7" fmla="*/ 108477 w 116774"/>
                <a:gd name="connsiteY7" fmla="*/ 78115 h 116774"/>
                <a:gd name="connsiteX8" fmla="*/ 81618 w 116774"/>
                <a:gd name="connsiteY8" fmla="*/ 55928 h 116774"/>
                <a:gd name="connsiteX9" fmla="*/ 78115 w 116774"/>
                <a:gd name="connsiteY9" fmla="*/ 46586 h 116774"/>
                <a:gd name="connsiteX10" fmla="*/ 81618 w 116774"/>
                <a:gd name="connsiteY10" fmla="*/ 11554 h 116774"/>
                <a:gd name="connsiteX11" fmla="*/ 78115 w 116774"/>
                <a:gd name="connsiteY11" fmla="*/ 10386 h 116774"/>
                <a:gd name="connsiteX12" fmla="*/ 55928 w 116774"/>
                <a:gd name="connsiteY12" fmla="*/ 37244 h 116774"/>
                <a:gd name="connsiteX13" fmla="*/ 46586 w 116774"/>
                <a:gd name="connsiteY13" fmla="*/ 40747 h 116774"/>
                <a:gd name="connsiteX14" fmla="*/ 11554 w 116774"/>
                <a:gd name="connsiteY14" fmla="*/ 37244 h 116774"/>
                <a:gd name="connsiteX15" fmla="*/ 10386 w 116774"/>
                <a:gd name="connsiteY15" fmla="*/ 40747 h 116774"/>
                <a:gd name="connsiteX16" fmla="*/ 37244 w 116774"/>
                <a:gd name="connsiteY16" fmla="*/ 62934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37244" y="62934"/>
                  </a:moveTo>
                  <a:cubicBezTo>
                    <a:pt x="39579" y="65270"/>
                    <a:pt x="41915" y="68773"/>
                    <a:pt x="40747" y="72276"/>
                  </a:cubicBezTo>
                  <a:lnTo>
                    <a:pt x="37244" y="107309"/>
                  </a:lnTo>
                  <a:cubicBezTo>
                    <a:pt x="37244" y="110812"/>
                    <a:pt x="38412" y="110812"/>
                    <a:pt x="40747" y="108477"/>
                  </a:cubicBezTo>
                  <a:lnTo>
                    <a:pt x="62934" y="81618"/>
                  </a:lnTo>
                  <a:cubicBezTo>
                    <a:pt x="65270" y="79283"/>
                    <a:pt x="68773" y="76947"/>
                    <a:pt x="72276" y="78115"/>
                  </a:cubicBezTo>
                  <a:lnTo>
                    <a:pt x="107309" y="81618"/>
                  </a:lnTo>
                  <a:cubicBezTo>
                    <a:pt x="110812" y="81618"/>
                    <a:pt x="110812" y="80451"/>
                    <a:pt x="108477" y="78115"/>
                  </a:cubicBezTo>
                  <a:lnTo>
                    <a:pt x="81618" y="55928"/>
                  </a:lnTo>
                  <a:cubicBezTo>
                    <a:pt x="79283" y="53592"/>
                    <a:pt x="76947" y="50089"/>
                    <a:pt x="78115" y="46586"/>
                  </a:cubicBezTo>
                  <a:lnTo>
                    <a:pt x="81618" y="11554"/>
                  </a:lnTo>
                  <a:cubicBezTo>
                    <a:pt x="81618" y="8050"/>
                    <a:pt x="80451" y="8050"/>
                    <a:pt x="78115" y="10386"/>
                  </a:cubicBezTo>
                  <a:lnTo>
                    <a:pt x="55928" y="37244"/>
                  </a:lnTo>
                  <a:cubicBezTo>
                    <a:pt x="53592" y="39579"/>
                    <a:pt x="50089" y="41915"/>
                    <a:pt x="46586" y="40747"/>
                  </a:cubicBezTo>
                  <a:lnTo>
                    <a:pt x="11554" y="37244"/>
                  </a:lnTo>
                  <a:cubicBezTo>
                    <a:pt x="8050" y="37244"/>
                    <a:pt x="8050" y="38412"/>
                    <a:pt x="10386" y="40747"/>
                  </a:cubicBezTo>
                  <a:lnTo>
                    <a:pt x="37244" y="62934"/>
                  </a:lnTo>
                  <a:close/>
                </a:path>
              </a:pathLst>
            </a:custGeom>
            <a:solidFill>
              <a:schemeClr val="accent3"/>
            </a:solidFill>
            <a:ln w="9525" cap="flat">
              <a:noFill/>
              <a:prstDash val="solid"/>
              <a:miter/>
            </a:ln>
          </p:spPr>
          <p:txBody>
            <a:bodyPr rtlCol="0" anchor="ctr"/>
            <a:lstStyle/>
            <a:p>
              <a:endParaRPr lang="en-US" dirty="0"/>
            </a:p>
          </p:txBody>
        </p:sp>
        <p:sp>
          <p:nvSpPr>
            <p:cNvPr id="103" name="Freeform: Shape 102">
              <a:extLst>
                <a:ext uri="{FF2B5EF4-FFF2-40B4-BE49-F238E27FC236}">
                  <a16:creationId xmlns="" xmlns:a16="http://schemas.microsoft.com/office/drawing/2014/main" id="{13AF2D72-229B-4202-88F1-4CE0C7D99A8F}"/>
                </a:ext>
              </a:extLst>
            </p:cNvPr>
            <p:cNvSpPr/>
            <p:nvPr/>
          </p:nvSpPr>
          <p:spPr>
            <a:xfrm>
              <a:off x="2081308" y="1178051"/>
              <a:ext cx="116775" cy="116775"/>
            </a:xfrm>
            <a:custGeom>
              <a:avLst/>
              <a:gdLst>
                <a:gd name="connsiteX0" fmla="*/ 41747 w 116774"/>
                <a:gd name="connsiteY0" fmla="*/ 70941 h 116774"/>
                <a:gd name="connsiteX1" fmla="*/ 47586 w 116774"/>
                <a:gd name="connsiteY1" fmla="*/ 79115 h 116774"/>
                <a:gd name="connsiteX2" fmla="*/ 52257 w 116774"/>
                <a:gd name="connsiteY2" fmla="*/ 114147 h 116774"/>
                <a:gd name="connsiteX3" fmla="*/ 55760 w 116774"/>
                <a:gd name="connsiteY3" fmla="*/ 114147 h 116774"/>
                <a:gd name="connsiteX4" fmla="*/ 70941 w 116774"/>
                <a:gd name="connsiteY4" fmla="*/ 82618 h 116774"/>
                <a:gd name="connsiteX5" fmla="*/ 79115 w 116774"/>
                <a:gd name="connsiteY5" fmla="*/ 76779 h 116774"/>
                <a:gd name="connsiteX6" fmla="*/ 114147 w 116774"/>
                <a:gd name="connsiteY6" fmla="*/ 72108 h 116774"/>
                <a:gd name="connsiteX7" fmla="*/ 114147 w 116774"/>
                <a:gd name="connsiteY7" fmla="*/ 68605 h 116774"/>
                <a:gd name="connsiteX8" fmla="*/ 82618 w 116774"/>
                <a:gd name="connsiteY8" fmla="*/ 54592 h 116774"/>
                <a:gd name="connsiteX9" fmla="*/ 76779 w 116774"/>
                <a:gd name="connsiteY9" fmla="*/ 46418 h 116774"/>
                <a:gd name="connsiteX10" fmla="*/ 72108 w 116774"/>
                <a:gd name="connsiteY10" fmla="*/ 11386 h 116774"/>
                <a:gd name="connsiteX11" fmla="*/ 68605 w 116774"/>
                <a:gd name="connsiteY11" fmla="*/ 11386 h 116774"/>
                <a:gd name="connsiteX12" fmla="*/ 54592 w 116774"/>
                <a:gd name="connsiteY12" fmla="*/ 42915 h 116774"/>
                <a:gd name="connsiteX13" fmla="*/ 46418 w 116774"/>
                <a:gd name="connsiteY13" fmla="*/ 48753 h 116774"/>
                <a:gd name="connsiteX14" fmla="*/ 11386 w 116774"/>
                <a:gd name="connsiteY14" fmla="*/ 53424 h 116774"/>
                <a:gd name="connsiteX15" fmla="*/ 11386 w 116774"/>
                <a:gd name="connsiteY15" fmla="*/ 56928 h 116774"/>
                <a:gd name="connsiteX16" fmla="*/ 41747 w 116774"/>
                <a:gd name="connsiteY16" fmla="*/ 70941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41747" y="70941"/>
                  </a:moveTo>
                  <a:cubicBezTo>
                    <a:pt x="45250" y="72108"/>
                    <a:pt x="47586" y="75612"/>
                    <a:pt x="47586" y="79115"/>
                  </a:cubicBezTo>
                  <a:lnTo>
                    <a:pt x="52257" y="114147"/>
                  </a:lnTo>
                  <a:cubicBezTo>
                    <a:pt x="52257" y="117650"/>
                    <a:pt x="54592" y="117650"/>
                    <a:pt x="55760" y="114147"/>
                  </a:cubicBezTo>
                  <a:lnTo>
                    <a:pt x="70941" y="82618"/>
                  </a:lnTo>
                  <a:cubicBezTo>
                    <a:pt x="72108" y="79115"/>
                    <a:pt x="75612" y="76779"/>
                    <a:pt x="79115" y="76779"/>
                  </a:cubicBezTo>
                  <a:lnTo>
                    <a:pt x="114147" y="72108"/>
                  </a:lnTo>
                  <a:cubicBezTo>
                    <a:pt x="117650" y="72108"/>
                    <a:pt x="117650" y="69773"/>
                    <a:pt x="114147" y="68605"/>
                  </a:cubicBezTo>
                  <a:lnTo>
                    <a:pt x="82618" y="54592"/>
                  </a:lnTo>
                  <a:cubicBezTo>
                    <a:pt x="79115" y="53424"/>
                    <a:pt x="76779" y="49921"/>
                    <a:pt x="76779" y="46418"/>
                  </a:cubicBezTo>
                  <a:lnTo>
                    <a:pt x="72108" y="11386"/>
                  </a:lnTo>
                  <a:cubicBezTo>
                    <a:pt x="72108" y="7882"/>
                    <a:pt x="69773" y="7882"/>
                    <a:pt x="68605" y="11386"/>
                  </a:cubicBezTo>
                  <a:lnTo>
                    <a:pt x="54592" y="42915"/>
                  </a:lnTo>
                  <a:cubicBezTo>
                    <a:pt x="53424" y="46418"/>
                    <a:pt x="49921" y="48753"/>
                    <a:pt x="46418" y="48753"/>
                  </a:cubicBezTo>
                  <a:lnTo>
                    <a:pt x="11386" y="53424"/>
                  </a:lnTo>
                  <a:cubicBezTo>
                    <a:pt x="7882" y="53424"/>
                    <a:pt x="7882" y="55760"/>
                    <a:pt x="11386" y="56928"/>
                  </a:cubicBezTo>
                  <a:lnTo>
                    <a:pt x="41747" y="70941"/>
                  </a:lnTo>
                  <a:close/>
                </a:path>
              </a:pathLst>
            </a:custGeom>
            <a:solidFill>
              <a:schemeClr val="accent3"/>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 xmlns:a16="http://schemas.microsoft.com/office/drawing/2014/main" id="{EADAF69D-B97C-47BF-86AF-A84B6E37495F}"/>
                </a:ext>
              </a:extLst>
            </p:cNvPr>
            <p:cNvSpPr/>
            <p:nvPr/>
          </p:nvSpPr>
          <p:spPr>
            <a:xfrm>
              <a:off x="2050754" y="1694004"/>
              <a:ext cx="58387" cy="58387"/>
            </a:xfrm>
            <a:custGeom>
              <a:avLst/>
              <a:gdLst>
                <a:gd name="connsiteX0" fmla="*/ 23255 w 58387"/>
                <a:gd name="connsiteY0" fmla="*/ 36100 h 58387"/>
                <a:gd name="connsiteX1" fmla="*/ 25590 w 58387"/>
                <a:gd name="connsiteY1" fmla="*/ 40771 h 58387"/>
                <a:gd name="connsiteX2" fmla="*/ 23255 w 58387"/>
                <a:gd name="connsiteY2" fmla="*/ 58287 h 58387"/>
                <a:gd name="connsiteX3" fmla="*/ 24423 w 58387"/>
                <a:gd name="connsiteY3" fmla="*/ 59455 h 58387"/>
                <a:gd name="connsiteX4" fmla="*/ 36100 w 58387"/>
                <a:gd name="connsiteY4" fmla="*/ 45442 h 58387"/>
                <a:gd name="connsiteX5" fmla="*/ 40771 w 58387"/>
                <a:gd name="connsiteY5" fmla="*/ 43106 h 58387"/>
                <a:gd name="connsiteX6" fmla="*/ 58287 w 58387"/>
                <a:gd name="connsiteY6" fmla="*/ 45442 h 58387"/>
                <a:gd name="connsiteX7" fmla="*/ 59455 w 58387"/>
                <a:gd name="connsiteY7" fmla="*/ 44274 h 58387"/>
                <a:gd name="connsiteX8" fmla="*/ 45442 w 58387"/>
                <a:gd name="connsiteY8" fmla="*/ 32597 h 58387"/>
                <a:gd name="connsiteX9" fmla="*/ 43106 w 58387"/>
                <a:gd name="connsiteY9" fmla="*/ 27926 h 58387"/>
                <a:gd name="connsiteX10" fmla="*/ 45442 w 58387"/>
                <a:gd name="connsiteY10" fmla="*/ 10410 h 58387"/>
                <a:gd name="connsiteX11" fmla="*/ 44274 w 58387"/>
                <a:gd name="connsiteY11" fmla="*/ 9242 h 58387"/>
                <a:gd name="connsiteX12" fmla="*/ 32597 w 58387"/>
                <a:gd name="connsiteY12" fmla="*/ 23255 h 58387"/>
                <a:gd name="connsiteX13" fmla="*/ 27926 w 58387"/>
                <a:gd name="connsiteY13" fmla="*/ 25590 h 58387"/>
                <a:gd name="connsiteX14" fmla="*/ 10410 w 58387"/>
                <a:gd name="connsiteY14" fmla="*/ 23255 h 58387"/>
                <a:gd name="connsiteX15" fmla="*/ 9242 w 58387"/>
                <a:gd name="connsiteY15" fmla="*/ 24422 h 58387"/>
                <a:gd name="connsiteX16" fmla="*/ 23255 w 58387"/>
                <a:gd name="connsiteY16" fmla="*/ 36100 h 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7" h="58387">
                  <a:moveTo>
                    <a:pt x="23255" y="36100"/>
                  </a:moveTo>
                  <a:cubicBezTo>
                    <a:pt x="24423" y="37268"/>
                    <a:pt x="25590" y="39603"/>
                    <a:pt x="25590" y="40771"/>
                  </a:cubicBezTo>
                  <a:lnTo>
                    <a:pt x="23255" y="58287"/>
                  </a:lnTo>
                  <a:cubicBezTo>
                    <a:pt x="23255" y="59455"/>
                    <a:pt x="23255" y="60623"/>
                    <a:pt x="24423" y="59455"/>
                  </a:cubicBezTo>
                  <a:lnTo>
                    <a:pt x="36100" y="45442"/>
                  </a:lnTo>
                  <a:cubicBezTo>
                    <a:pt x="37268" y="44274"/>
                    <a:pt x="39603" y="43106"/>
                    <a:pt x="40771" y="43106"/>
                  </a:cubicBezTo>
                  <a:lnTo>
                    <a:pt x="58287" y="45442"/>
                  </a:lnTo>
                  <a:cubicBezTo>
                    <a:pt x="59455" y="45442"/>
                    <a:pt x="60623" y="45442"/>
                    <a:pt x="59455" y="44274"/>
                  </a:cubicBezTo>
                  <a:lnTo>
                    <a:pt x="45442" y="32597"/>
                  </a:lnTo>
                  <a:cubicBezTo>
                    <a:pt x="44274" y="31429"/>
                    <a:pt x="43106" y="29093"/>
                    <a:pt x="43106" y="27926"/>
                  </a:cubicBezTo>
                  <a:lnTo>
                    <a:pt x="45442" y="10410"/>
                  </a:lnTo>
                  <a:cubicBezTo>
                    <a:pt x="45442" y="9242"/>
                    <a:pt x="45442" y="8074"/>
                    <a:pt x="44274" y="9242"/>
                  </a:cubicBezTo>
                  <a:lnTo>
                    <a:pt x="32597" y="23255"/>
                  </a:lnTo>
                  <a:cubicBezTo>
                    <a:pt x="31429" y="24422"/>
                    <a:pt x="29094" y="25590"/>
                    <a:pt x="27926" y="25590"/>
                  </a:cubicBezTo>
                  <a:lnTo>
                    <a:pt x="10410" y="23255"/>
                  </a:lnTo>
                  <a:cubicBezTo>
                    <a:pt x="9242" y="23255"/>
                    <a:pt x="8074" y="23255"/>
                    <a:pt x="9242" y="24422"/>
                  </a:cubicBezTo>
                  <a:lnTo>
                    <a:pt x="23255" y="36100"/>
                  </a:lnTo>
                  <a:close/>
                </a:path>
              </a:pathLst>
            </a:custGeom>
            <a:solidFill>
              <a:schemeClr val="accent3"/>
            </a:solidFill>
            <a:ln w="9525" cap="flat">
              <a:noFill/>
              <a:prstDash val="solid"/>
              <a:miter/>
            </a:ln>
          </p:spPr>
          <p:txBody>
            <a:bodyPr rtlCol="0" anchor="ctr"/>
            <a:lstStyle/>
            <a:p>
              <a:endParaRPr lang="en-US" dirty="0"/>
            </a:p>
          </p:txBody>
        </p:sp>
      </p:grpSp>
      <p:grpSp>
        <p:nvGrpSpPr>
          <p:cNvPr id="131" name="Group 130">
            <a:extLst>
              <a:ext uri="{FF2B5EF4-FFF2-40B4-BE49-F238E27FC236}">
                <a16:creationId xmlns="" xmlns:a16="http://schemas.microsoft.com/office/drawing/2014/main" id="{2BB62878-4165-425B-8050-03CCF7C9A8E8}"/>
              </a:ext>
              <a:ext uri="{C183D7F6-B498-43B3-948B-1728B52AA6E4}">
                <adec:decorative xmlns="" xmlns:adec="http://schemas.microsoft.com/office/drawing/2017/decorative" val="1"/>
              </a:ext>
            </a:extLst>
          </p:cNvPr>
          <p:cNvGrpSpPr>
            <a:grpSpLocks noChangeAspect="1"/>
          </p:cNvGrpSpPr>
          <p:nvPr/>
        </p:nvGrpSpPr>
        <p:grpSpPr>
          <a:xfrm rot="846514">
            <a:off x="3520922" y="4754032"/>
            <a:ext cx="1137481" cy="1090735"/>
            <a:chOff x="7976201" y="850024"/>
            <a:chExt cx="1137481" cy="1090735"/>
          </a:xfrm>
        </p:grpSpPr>
        <p:sp>
          <p:nvSpPr>
            <p:cNvPr id="132" name="Freeform: Shape 131">
              <a:extLst>
                <a:ext uri="{FF2B5EF4-FFF2-40B4-BE49-F238E27FC236}">
                  <a16:creationId xmlns="" xmlns:a16="http://schemas.microsoft.com/office/drawing/2014/main" id="{C2C5C432-0735-4D54-A8D5-B3E55F1C894F}"/>
                </a:ext>
              </a:extLst>
            </p:cNvPr>
            <p:cNvSpPr/>
            <p:nvPr/>
          </p:nvSpPr>
          <p:spPr>
            <a:xfrm>
              <a:off x="7976201" y="850024"/>
              <a:ext cx="1137481" cy="1090735"/>
            </a:xfrm>
            <a:custGeom>
              <a:avLst/>
              <a:gdLst>
                <a:gd name="connsiteX0" fmla="*/ 1070573 w 1137480"/>
                <a:gd name="connsiteY0" fmla="*/ 435469 h 1090734"/>
                <a:gd name="connsiteX1" fmla="*/ 1058108 w 1137480"/>
                <a:gd name="connsiteY1" fmla="*/ 421445 h 1090734"/>
                <a:gd name="connsiteX2" fmla="*/ 788540 w 1137480"/>
                <a:gd name="connsiteY2" fmla="*/ 301464 h 1090734"/>
                <a:gd name="connsiteX3" fmla="*/ 590650 w 1137480"/>
                <a:gd name="connsiteY3" fmla="*/ 83317 h 1090734"/>
                <a:gd name="connsiteX4" fmla="*/ 556369 w 1137480"/>
                <a:gd name="connsiteY4" fmla="*/ 83317 h 1090734"/>
                <a:gd name="connsiteX5" fmla="*/ 358479 w 1137480"/>
                <a:gd name="connsiteY5" fmla="*/ 301464 h 1090734"/>
                <a:gd name="connsiteX6" fmla="*/ 90470 w 1137480"/>
                <a:gd name="connsiteY6" fmla="*/ 421445 h 1090734"/>
                <a:gd name="connsiteX7" fmla="*/ 78004 w 1137480"/>
                <a:gd name="connsiteY7" fmla="*/ 435469 h 1090734"/>
                <a:gd name="connsiteX8" fmla="*/ 79563 w 1137480"/>
                <a:gd name="connsiteY8" fmla="*/ 454167 h 1090734"/>
                <a:gd name="connsiteX9" fmla="*/ 226033 w 1137480"/>
                <a:gd name="connsiteY9" fmla="*/ 709711 h 1090734"/>
                <a:gd name="connsiteX10" fmla="*/ 257196 w 1137480"/>
                <a:gd name="connsiteY10" fmla="*/ 1002651 h 1090734"/>
                <a:gd name="connsiteX11" fmla="*/ 266546 w 1137480"/>
                <a:gd name="connsiteY11" fmla="*/ 1019791 h 1090734"/>
                <a:gd name="connsiteX12" fmla="*/ 285244 w 1137480"/>
                <a:gd name="connsiteY12" fmla="*/ 1024466 h 1090734"/>
                <a:gd name="connsiteX13" fmla="*/ 573510 w 1137480"/>
                <a:gd name="connsiteY13" fmla="*/ 963696 h 1090734"/>
                <a:gd name="connsiteX14" fmla="*/ 861775 w 1137480"/>
                <a:gd name="connsiteY14" fmla="*/ 1024466 h 1090734"/>
                <a:gd name="connsiteX15" fmla="*/ 866450 w 1137480"/>
                <a:gd name="connsiteY15" fmla="*/ 1024466 h 1090734"/>
                <a:gd name="connsiteX16" fmla="*/ 880474 w 1137480"/>
                <a:gd name="connsiteY16" fmla="*/ 1019791 h 1090734"/>
                <a:gd name="connsiteX17" fmla="*/ 889823 w 1137480"/>
                <a:gd name="connsiteY17" fmla="*/ 1002651 h 1090734"/>
                <a:gd name="connsiteX18" fmla="*/ 920987 w 1137480"/>
                <a:gd name="connsiteY18" fmla="*/ 709711 h 1090734"/>
                <a:gd name="connsiteX19" fmla="*/ 1067457 w 1137480"/>
                <a:gd name="connsiteY19" fmla="*/ 454167 h 1090734"/>
                <a:gd name="connsiteX20" fmla="*/ 1070573 w 1137480"/>
                <a:gd name="connsiteY20" fmla="*/ 435469 h 109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480" h="1090734">
                  <a:moveTo>
                    <a:pt x="1070573" y="435469"/>
                  </a:moveTo>
                  <a:cubicBezTo>
                    <a:pt x="1069015" y="429236"/>
                    <a:pt x="1064340" y="424562"/>
                    <a:pt x="1058108" y="421445"/>
                  </a:cubicBezTo>
                  <a:lnTo>
                    <a:pt x="788540" y="301464"/>
                  </a:lnTo>
                  <a:lnTo>
                    <a:pt x="590650" y="83317"/>
                  </a:lnTo>
                  <a:cubicBezTo>
                    <a:pt x="581301" y="73968"/>
                    <a:pt x="564160" y="73968"/>
                    <a:pt x="556369" y="83317"/>
                  </a:cubicBezTo>
                  <a:lnTo>
                    <a:pt x="358479" y="301464"/>
                  </a:lnTo>
                  <a:lnTo>
                    <a:pt x="90470" y="421445"/>
                  </a:lnTo>
                  <a:cubicBezTo>
                    <a:pt x="84237" y="424562"/>
                    <a:pt x="79563" y="429236"/>
                    <a:pt x="78004" y="435469"/>
                  </a:cubicBezTo>
                  <a:cubicBezTo>
                    <a:pt x="74888" y="441702"/>
                    <a:pt x="76446" y="449493"/>
                    <a:pt x="79563" y="454167"/>
                  </a:cubicBezTo>
                  <a:lnTo>
                    <a:pt x="226033" y="709711"/>
                  </a:lnTo>
                  <a:lnTo>
                    <a:pt x="257196" y="1002651"/>
                  </a:lnTo>
                  <a:cubicBezTo>
                    <a:pt x="257196" y="1008884"/>
                    <a:pt x="261871" y="1015116"/>
                    <a:pt x="266546" y="1019791"/>
                  </a:cubicBezTo>
                  <a:cubicBezTo>
                    <a:pt x="271220" y="1022907"/>
                    <a:pt x="279011" y="1024466"/>
                    <a:pt x="285244" y="1024466"/>
                  </a:cubicBezTo>
                  <a:lnTo>
                    <a:pt x="573510" y="963696"/>
                  </a:lnTo>
                  <a:lnTo>
                    <a:pt x="861775" y="1024466"/>
                  </a:lnTo>
                  <a:cubicBezTo>
                    <a:pt x="863333" y="1024466"/>
                    <a:pt x="864892" y="1024466"/>
                    <a:pt x="866450" y="1024466"/>
                  </a:cubicBezTo>
                  <a:cubicBezTo>
                    <a:pt x="871124" y="1024466"/>
                    <a:pt x="875799" y="1022907"/>
                    <a:pt x="880474" y="1019791"/>
                  </a:cubicBezTo>
                  <a:cubicBezTo>
                    <a:pt x="885148" y="1015116"/>
                    <a:pt x="889823" y="1010442"/>
                    <a:pt x="889823" y="1002651"/>
                  </a:cubicBezTo>
                  <a:lnTo>
                    <a:pt x="920987" y="709711"/>
                  </a:lnTo>
                  <a:lnTo>
                    <a:pt x="1067457" y="454167"/>
                  </a:lnTo>
                  <a:cubicBezTo>
                    <a:pt x="1072131" y="449493"/>
                    <a:pt x="1072131" y="441702"/>
                    <a:pt x="1070573" y="435469"/>
                  </a:cubicBezTo>
                  <a:close/>
                </a:path>
              </a:pathLst>
            </a:custGeom>
            <a:solidFill>
              <a:schemeClr val="accent1"/>
            </a:solidFill>
            <a:ln w="62193" cap="flat">
              <a:solidFill>
                <a:schemeClr val="accent3"/>
              </a:solidFill>
              <a:prstDash val="solid"/>
              <a:miter/>
            </a:ln>
          </p:spPr>
          <p:txBody>
            <a:bodyPr rtlCol="0" anchor="ctr"/>
            <a:lstStyle/>
            <a:p>
              <a:endParaRPr lang="en-US" dirty="0"/>
            </a:p>
          </p:txBody>
        </p:sp>
        <p:sp>
          <p:nvSpPr>
            <p:cNvPr id="133" name="Freeform: Shape 132">
              <a:extLst>
                <a:ext uri="{FF2B5EF4-FFF2-40B4-BE49-F238E27FC236}">
                  <a16:creationId xmlns="" xmlns:a16="http://schemas.microsoft.com/office/drawing/2014/main" id="{E5B64C68-25A8-4C8E-8FDF-1B46FD3DFBB3}"/>
                </a:ext>
              </a:extLst>
            </p:cNvPr>
            <p:cNvSpPr/>
            <p:nvPr/>
          </p:nvSpPr>
          <p:spPr>
            <a:xfrm>
              <a:off x="8273131" y="1244201"/>
              <a:ext cx="124655" cy="140237"/>
            </a:xfrm>
            <a:custGeom>
              <a:avLst/>
              <a:gdLst>
                <a:gd name="connsiteX0" fmla="*/ 11686 w 124655"/>
                <a:gd name="connsiteY0" fmla="*/ 16361 h 140237"/>
                <a:gd name="connsiteX1" fmla="*/ 116085 w 124655"/>
                <a:gd name="connsiteY1" fmla="*/ 136342 h 140237"/>
                <a:gd name="connsiteX2" fmla="*/ 120760 w 124655"/>
                <a:gd name="connsiteY2" fmla="*/ 131667 h 140237"/>
                <a:gd name="connsiteX3" fmla="*/ 16361 w 124655"/>
                <a:gd name="connsiteY3" fmla="*/ 11686 h 140237"/>
                <a:gd name="connsiteX4" fmla="*/ 11686 w 124655"/>
                <a:gd name="connsiteY4" fmla="*/ 16361 h 14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55" h="140237">
                  <a:moveTo>
                    <a:pt x="11686" y="16361"/>
                  </a:moveTo>
                  <a:lnTo>
                    <a:pt x="116085" y="136342"/>
                  </a:lnTo>
                  <a:lnTo>
                    <a:pt x="120760" y="131667"/>
                  </a:lnTo>
                  <a:lnTo>
                    <a:pt x="16361" y="11686"/>
                  </a:lnTo>
                  <a:lnTo>
                    <a:pt x="11686" y="16361"/>
                  </a:lnTo>
                  <a:close/>
                </a:path>
              </a:pathLst>
            </a:custGeom>
            <a:solidFill>
              <a:schemeClr val="accent3"/>
            </a:solidFill>
            <a:ln w="9525" cap="flat">
              <a:solidFill>
                <a:schemeClr val="accent3"/>
              </a:solidFill>
              <a:prstDash val="solid"/>
              <a:miter/>
            </a:ln>
          </p:spPr>
          <p:txBody>
            <a:bodyPr rtlCol="0" anchor="ctr"/>
            <a:lstStyle/>
            <a:p>
              <a:endParaRPr lang="en-US" dirty="0"/>
            </a:p>
          </p:txBody>
        </p:sp>
        <p:sp>
          <p:nvSpPr>
            <p:cNvPr id="134" name="Freeform: Shape 133">
              <a:extLst>
                <a:ext uri="{FF2B5EF4-FFF2-40B4-BE49-F238E27FC236}">
                  <a16:creationId xmlns="" xmlns:a16="http://schemas.microsoft.com/office/drawing/2014/main" id="{749B2A62-FF33-4434-9398-7D07ACD9FC5C}"/>
                </a:ext>
              </a:extLst>
            </p:cNvPr>
            <p:cNvSpPr/>
            <p:nvPr/>
          </p:nvSpPr>
          <p:spPr>
            <a:xfrm>
              <a:off x="8419601" y="1244201"/>
              <a:ext cx="46746" cy="46746"/>
            </a:xfrm>
            <a:custGeom>
              <a:avLst/>
              <a:gdLst>
                <a:gd name="connsiteX0" fmla="*/ 24152 w 46745"/>
                <a:gd name="connsiteY0" fmla="*/ 11686 h 46745"/>
                <a:gd name="connsiteX1" fmla="*/ 11686 w 46745"/>
                <a:gd name="connsiteY1" fmla="*/ 24152 h 46745"/>
                <a:gd name="connsiteX2" fmla="*/ 24152 w 46745"/>
                <a:gd name="connsiteY2" fmla="*/ 36617 h 46745"/>
                <a:gd name="connsiteX3" fmla="*/ 36618 w 46745"/>
                <a:gd name="connsiteY3" fmla="*/ 24152 h 46745"/>
                <a:gd name="connsiteX4" fmla="*/ 24152 w 46745"/>
                <a:gd name="connsiteY4" fmla="*/ 11686 h 4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5" h="46745">
                  <a:moveTo>
                    <a:pt x="24152" y="11686"/>
                  </a:moveTo>
                  <a:cubicBezTo>
                    <a:pt x="16361" y="11686"/>
                    <a:pt x="11686" y="17919"/>
                    <a:pt x="11686" y="24152"/>
                  </a:cubicBezTo>
                  <a:cubicBezTo>
                    <a:pt x="11686" y="30385"/>
                    <a:pt x="17919" y="36617"/>
                    <a:pt x="24152" y="36617"/>
                  </a:cubicBezTo>
                  <a:cubicBezTo>
                    <a:pt x="31943" y="36617"/>
                    <a:pt x="36618" y="30385"/>
                    <a:pt x="36618" y="24152"/>
                  </a:cubicBezTo>
                  <a:cubicBezTo>
                    <a:pt x="36618" y="17919"/>
                    <a:pt x="31943" y="11686"/>
                    <a:pt x="24152" y="11686"/>
                  </a:cubicBez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135" name="Freeform: Shape 134">
              <a:extLst>
                <a:ext uri="{FF2B5EF4-FFF2-40B4-BE49-F238E27FC236}">
                  <a16:creationId xmlns="" xmlns:a16="http://schemas.microsoft.com/office/drawing/2014/main" id="{43C1B344-0955-4A1E-A28B-016BA0203129}"/>
                </a:ext>
              </a:extLst>
            </p:cNvPr>
            <p:cNvSpPr/>
            <p:nvPr/>
          </p:nvSpPr>
          <p:spPr>
            <a:xfrm>
              <a:off x="8678261" y="1232125"/>
              <a:ext cx="140237" cy="77910"/>
            </a:xfrm>
            <a:custGeom>
              <a:avLst/>
              <a:gdLst>
                <a:gd name="connsiteX0" fmla="*/ 116085 w 140237"/>
                <a:gd name="connsiteY0" fmla="*/ 73625 h 77909"/>
                <a:gd name="connsiteX1" fmla="*/ 131667 w 140237"/>
                <a:gd name="connsiteY1" fmla="*/ 76741 h 77909"/>
                <a:gd name="connsiteX2" fmla="*/ 120760 w 140237"/>
                <a:gd name="connsiteY2" fmla="*/ 39344 h 77909"/>
                <a:gd name="connsiteX3" fmla="*/ 81805 w 140237"/>
                <a:gd name="connsiteY3" fmla="*/ 12855 h 77909"/>
                <a:gd name="connsiteX4" fmla="*/ 35059 w 140237"/>
                <a:gd name="connsiteY4" fmla="*/ 22204 h 77909"/>
                <a:gd name="connsiteX5" fmla="*/ 11686 w 140237"/>
                <a:gd name="connsiteY5" fmla="*/ 53368 h 77909"/>
                <a:gd name="connsiteX6" fmla="*/ 27268 w 140237"/>
                <a:gd name="connsiteY6" fmla="*/ 56484 h 77909"/>
                <a:gd name="connsiteX7" fmla="*/ 44408 w 140237"/>
                <a:gd name="connsiteY7" fmla="*/ 36228 h 77909"/>
                <a:gd name="connsiteX8" fmla="*/ 78689 w 140237"/>
                <a:gd name="connsiteY8" fmla="*/ 29995 h 77909"/>
                <a:gd name="connsiteX9" fmla="*/ 108294 w 140237"/>
                <a:gd name="connsiteY9" fmla="*/ 48694 h 77909"/>
                <a:gd name="connsiteX10" fmla="*/ 116085 w 140237"/>
                <a:gd name="connsiteY10" fmla="*/ 73625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37" h="77909">
                  <a:moveTo>
                    <a:pt x="116085" y="73625"/>
                  </a:moveTo>
                  <a:lnTo>
                    <a:pt x="131667" y="76741"/>
                  </a:lnTo>
                  <a:cubicBezTo>
                    <a:pt x="131667" y="62717"/>
                    <a:pt x="128551" y="50252"/>
                    <a:pt x="120760" y="39344"/>
                  </a:cubicBezTo>
                  <a:cubicBezTo>
                    <a:pt x="111411" y="25321"/>
                    <a:pt x="97387" y="15971"/>
                    <a:pt x="81805" y="12855"/>
                  </a:cubicBezTo>
                  <a:cubicBezTo>
                    <a:pt x="66223" y="9739"/>
                    <a:pt x="49083" y="12855"/>
                    <a:pt x="35059" y="22204"/>
                  </a:cubicBezTo>
                  <a:cubicBezTo>
                    <a:pt x="24152" y="29995"/>
                    <a:pt x="14803" y="40903"/>
                    <a:pt x="11686" y="53368"/>
                  </a:cubicBezTo>
                  <a:lnTo>
                    <a:pt x="27268" y="56484"/>
                  </a:lnTo>
                  <a:cubicBezTo>
                    <a:pt x="30385" y="48694"/>
                    <a:pt x="36618" y="40903"/>
                    <a:pt x="44408" y="36228"/>
                  </a:cubicBezTo>
                  <a:cubicBezTo>
                    <a:pt x="53758" y="29995"/>
                    <a:pt x="66223" y="26879"/>
                    <a:pt x="78689" y="29995"/>
                  </a:cubicBezTo>
                  <a:cubicBezTo>
                    <a:pt x="91154" y="31553"/>
                    <a:pt x="100503" y="39344"/>
                    <a:pt x="108294" y="48694"/>
                  </a:cubicBezTo>
                  <a:cubicBezTo>
                    <a:pt x="112969" y="56484"/>
                    <a:pt x="116085" y="64275"/>
                    <a:pt x="116085" y="73625"/>
                  </a:cubicBezTo>
                  <a:close/>
                </a:path>
              </a:pathLst>
            </a:custGeom>
            <a:solidFill>
              <a:schemeClr val="accent4"/>
            </a:solidFill>
            <a:ln w="9525" cap="flat">
              <a:solidFill>
                <a:schemeClr val="accent4"/>
              </a:solidFill>
              <a:prstDash val="solid"/>
              <a:miter/>
            </a:ln>
          </p:spPr>
          <p:txBody>
            <a:bodyPr rtlCol="0" anchor="ctr"/>
            <a:lstStyle/>
            <a:p>
              <a:endParaRPr lang="en-US" dirty="0"/>
            </a:p>
          </p:txBody>
        </p:sp>
        <p:sp>
          <p:nvSpPr>
            <p:cNvPr id="136" name="Freeform: Shape 135">
              <a:extLst>
                <a:ext uri="{FF2B5EF4-FFF2-40B4-BE49-F238E27FC236}">
                  <a16:creationId xmlns="" xmlns:a16="http://schemas.microsoft.com/office/drawing/2014/main" id="{B3496379-D636-4EDC-9018-0B629A029DE1}"/>
                </a:ext>
              </a:extLst>
            </p:cNvPr>
            <p:cNvSpPr/>
            <p:nvPr/>
          </p:nvSpPr>
          <p:spPr>
            <a:xfrm>
              <a:off x="8528675" y="1170966"/>
              <a:ext cx="77910" cy="93492"/>
            </a:xfrm>
            <a:custGeom>
              <a:avLst/>
              <a:gdLst>
                <a:gd name="connsiteX0" fmla="*/ 13245 w 77909"/>
                <a:gd name="connsiteY0" fmla="*/ 11686 h 93491"/>
                <a:gd name="connsiteX1" fmla="*/ 11686 w 77909"/>
                <a:gd name="connsiteY1" fmla="*/ 81805 h 93491"/>
                <a:gd name="connsiteX2" fmla="*/ 74014 w 77909"/>
                <a:gd name="connsiteY2" fmla="*/ 49083 h 93491"/>
                <a:gd name="connsiteX3" fmla="*/ 13245 w 77909"/>
                <a:gd name="connsiteY3" fmla="*/ 11686 h 93491"/>
              </a:gdLst>
              <a:ahLst/>
              <a:cxnLst>
                <a:cxn ang="0">
                  <a:pos x="connsiteX0" y="connsiteY0"/>
                </a:cxn>
                <a:cxn ang="0">
                  <a:pos x="connsiteX1" y="connsiteY1"/>
                </a:cxn>
                <a:cxn ang="0">
                  <a:pos x="connsiteX2" y="connsiteY2"/>
                </a:cxn>
                <a:cxn ang="0">
                  <a:pos x="connsiteX3" y="connsiteY3"/>
                </a:cxn>
              </a:cxnLst>
              <a:rect l="l" t="t" r="r" b="b"/>
              <a:pathLst>
                <a:path w="77909" h="93491">
                  <a:moveTo>
                    <a:pt x="13245" y="11686"/>
                  </a:moveTo>
                  <a:lnTo>
                    <a:pt x="11686" y="81805"/>
                  </a:lnTo>
                  <a:lnTo>
                    <a:pt x="74014" y="49083"/>
                  </a:lnTo>
                  <a:lnTo>
                    <a:pt x="13245" y="11686"/>
                  </a:lnTo>
                  <a:close/>
                </a:path>
              </a:pathLst>
            </a:custGeom>
            <a:solidFill>
              <a:schemeClr val="accent5"/>
            </a:solidFill>
            <a:ln w="9525" cap="flat">
              <a:solidFill>
                <a:schemeClr val="accent5"/>
              </a:solidFill>
              <a:prstDash val="solid"/>
              <a:miter/>
            </a:ln>
          </p:spPr>
          <p:txBody>
            <a:bodyPr rtlCol="0" anchor="ctr"/>
            <a:lstStyle/>
            <a:p>
              <a:endParaRPr lang="en-US" dirty="0"/>
            </a:p>
          </p:txBody>
        </p:sp>
        <p:sp>
          <p:nvSpPr>
            <p:cNvPr id="137" name="Freeform: Shape 136">
              <a:extLst>
                <a:ext uri="{FF2B5EF4-FFF2-40B4-BE49-F238E27FC236}">
                  <a16:creationId xmlns="" xmlns:a16="http://schemas.microsoft.com/office/drawing/2014/main" id="{FC972E6C-8CAB-4A09-BA45-D793EF93D050}"/>
                </a:ext>
              </a:extLst>
            </p:cNvPr>
            <p:cNvSpPr/>
            <p:nvPr/>
          </p:nvSpPr>
          <p:spPr>
            <a:xfrm>
              <a:off x="8679819" y="1365740"/>
              <a:ext cx="202565" cy="77910"/>
            </a:xfrm>
            <a:custGeom>
              <a:avLst/>
              <a:gdLst>
                <a:gd name="connsiteX0" fmla="*/ 11686 w 202565"/>
                <a:gd name="connsiteY0" fmla="*/ 75572 h 77909"/>
                <a:gd name="connsiteX1" fmla="*/ 16361 w 202565"/>
                <a:gd name="connsiteY1" fmla="*/ 80247 h 77909"/>
                <a:gd name="connsiteX2" fmla="*/ 47525 w 202565"/>
                <a:gd name="connsiteY2" fmla="*/ 39734 h 77909"/>
                <a:gd name="connsiteX3" fmla="*/ 59990 w 202565"/>
                <a:gd name="connsiteY3" fmla="*/ 38176 h 77909"/>
                <a:gd name="connsiteX4" fmla="*/ 102062 w 202565"/>
                <a:gd name="connsiteY4" fmla="*/ 69340 h 77909"/>
                <a:gd name="connsiteX5" fmla="*/ 133225 w 202565"/>
                <a:gd name="connsiteY5" fmla="*/ 27268 h 77909"/>
                <a:gd name="connsiteX6" fmla="*/ 139458 w 202565"/>
                <a:gd name="connsiteY6" fmla="*/ 24152 h 77909"/>
                <a:gd name="connsiteX7" fmla="*/ 145691 w 202565"/>
                <a:gd name="connsiteY7" fmla="*/ 25710 h 77909"/>
                <a:gd name="connsiteX8" fmla="*/ 186204 w 202565"/>
                <a:gd name="connsiteY8" fmla="*/ 56874 h 77909"/>
                <a:gd name="connsiteX9" fmla="*/ 190879 w 202565"/>
                <a:gd name="connsiteY9" fmla="*/ 52199 h 77909"/>
                <a:gd name="connsiteX10" fmla="*/ 136342 w 202565"/>
                <a:gd name="connsiteY10" fmla="*/ 11686 h 77909"/>
                <a:gd name="connsiteX11" fmla="*/ 105178 w 202565"/>
                <a:gd name="connsiteY11" fmla="*/ 53758 h 77909"/>
                <a:gd name="connsiteX12" fmla="*/ 92712 w 202565"/>
                <a:gd name="connsiteY12" fmla="*/ 55316 h 77909"/>
                <a:gd name="connsiteX13" fmla="*/ 50641 w 202565"/>
                <a:gd name="connsiteY13" fmla="*/ 24152 h 77909"/>
                <a:gd name="connsiteX14" fmla="*/ 11686 w 202565"/>
                <a:gd name="connsiteY14" fmla="*/ 75572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65" h="77909">
                  <a:moveTo>
                    <a:pt x="11686" y="75572"/>
                  </a:moveTo>
                  <a:lnTo>
                    <a:pt x="16361" y="80247"/>
                  </a:lnTo>
                  <a:lnTo>
                    <a:pt x="47525" y="39734"/>
                  </a:lnTo>
                  <a:cubicBezTo>
                    <a:pt x="50641" y="36617"/>
                    <a:pt x="55316" y="35059"/>
                    <a:pt x="59990" y="38176"/>
                  </a:cubicBezTo>
                  <a:lnTo>
                    <a:pt x="102062" y="69340"/>
                  </a:lnTo>
                  <a:lnTo>
                    <a:pt x="133225" y="27268"/>
                  </a:lnTo>
                  <a:cubicBezTo>
                    <a:pt x="134784" y="25710"/>
                    <a:pt x="136342" y="24152"/>
                    <a:pt x="139458" y="24152"/>
                  </a:cubicBezTo>
                  <a:cubicBezTo>
                    <a:pt x="141016" y="24152"/>
                    <a:pt x="144133" y="24152"/>
                    <a:pt x="145691" y="25710"/>
                  </a:cubicBezTo>
                  <a:lnTo>
                    <a:pt x="186204" y="56874"/>
                  </a:lnTo>
                  <a:lnTo>
                    <a:pt x="190879" y="52199"/>
                  </a:lnTo>
                  <a:lnTo>
                    <a:pt x="136342" y="11686"/>
                  </a:lnTo>
                  <a:lnTo>
                    <a:pt x="105178" y="53758"/>
                  </a:lnTo>
                  <a:cubicBezTo>
                    <a:pt x="102062" y="56874"/>
                    <a:pt x="97387" y="58432"/>
                    <a:pt x="92712" y="55316"/>
                  </a:cubicBezTo>
                  <a:lnTo>
                    <a:pt x="50641" y="24152"/>
                  </a:lnTo>
                  <a:lnTo>
                    <a:pt x="11686" y="75572"/>
                  </a:lnTo>
                  <a:close/>
                </a:path>
              </a:pathLst>
            </a:custGeom>
            <a:solidFill>
              <a:schemeClr val="accent6"/>
            </a:solidFill>
            <a:ln w="9525" cap="flat">
              <a:solidFill>
                <a:schemeClr val="accent6"/>
              </a:solidFill>
              <a:prstDash val="solid"/>
              <a:miter/>
            </a:ln>
          </p:spPr>
          <p:txBody>
            <a:bodyPr rtlCol="0" anchor="ctr"/>
            <a:lstStyle/>
            <a:p>
              <a:endParaRPr lang="en-US" dirty="0"/>
            </a:p>
          </p:txBody>
        </p:sp>
        <p:sp>
          <p:nvSpPr>
            <p:cNvPr id="138" name="Freeform: Shape 137">
              <a:extLst>
                <a:ext uri="{FF2B5EF4-FFF2-40B4-BE49-F238E27FC236}">
                  <a16:creationId xmlns="" xmlns:a16="http://schemas.microsoft.com/office/drawing/2014/main" id="{54E4CDD1-46D1-48C0-A6C7-C7F2CF999EBC}"/>
                </a:ext>
              </a:extLst>
            </p:cNvPr>
            <p:cNvSpPr/>
            <p:nvPr/>
          </p:nvSpPr>
          <p:spPr>
            <a:xfrm>
              <a:off x="8704750" y="1596353"/>
              <a:ext cx="93492" cy="155819"/>
            </a:xfrm>
            <a:custGeom>
              <a:avLst/>
              <a:gdLst>
                <a:gd name="connsiteX0" fmla="*/ 11686 w 93491"/>
                <a:gd name="connsiteY0" fmla="*/ 155040 h 155819"/>
                <a:gd name="connsiteX1" fmla="*/ 17919 w 93491"/>
                <a:gd name="connsiteY1" fmla="*/ 158157 h 155819"/>
                <a:gd name="connsiteX2" fmla="*/ 89596 w 93491"/>
                <a:gd name="connsiteY2" fmla="*/ 14803 h 155819"/>
                <a:gd name="connsiteX3" fmla="*/ 83363 w 93491"/>
                <a:gd name="connsiteY3" fmla="*/ 11686 h 155819"/>
                <a:gd name="connsiteX4" fmla="*/ 11686 w 93491"/>
                <a:gd name="connsiteY4" fmla="*/ 155040 h 15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1" h="155819">
                  <a:moveTo>
                    <a:pt x="11686" y="155040"/>
                  </a:moveTo>
                  <a:lnTo>
                    <a:pt x="17919" y="158157"/>
                  </a:lnTo>
                  <a:lnTo>
                    <a:pt x="89596" y="14803"/>
                  </a:lnTo>
                  <a:lnTo>
                    <a:pt x="83363" y="11686"/>
                  </a:lnTo>
                  <a:lnTo>
                    <a:pt x="11686" y="155040"/>
                  </a:lnTo>
                  <a:close/>
                </a:path>
              </a:pathLst>
            </a:custGeom>
            <a:solidFill>
              <a:srgbClr val="FFFFFF"/>
            </a:solidFill>
            <a:ln w="9525" cap="flat">
              <a:solidFill>
                <a:srgbClr val="FFFFFF"/>
              </a:solidFill>
              <a:prstDash val="solid"/>
              <a:miter/>
            </a:ln>
          </p:spPr>
          <p:txBody>
            <a:bodyPr rtlCol="0" anchor="ctr"/>
            <a:lstStyle/>
            <a:p>
              <a:endParaRPr lang="en-US" dirty="0"/>
            </a:p>
          </p:txBody>
        </p:sp>
        <p:sp>
          <p:nvSpPr>
            <p:cNvPr id="139" name="Freeform: Shape 138">
              <a:extLst>
                <a:ext uri="{FF2B5EF4-FFF2-40B4-BE49-F238E27FC236}">
                  <a16:creationId xmlns="" xmlns:a16="http://schemas.microsoft.com/office/drawing/2014/main" id="{001F231F-40CD-4ACD-9BA5-47C36CCE90A0}"/>
                </a:ext>
              </a:extLst>
            </p:cNvPr>
            <p:cNvSpPr/>
            <p:nvPr/>
          </p:nvSpPr>
          <p:spPr>
            <a:xfrm>
              <a:off x="8712541" y="1495070"/>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7268 h 77909"/>
                <a:gd name="connsiteX6" fmla="*/ 28827 w 77909"/>
                <a:gd name="connsiteY6" fmla="*/ 39734 h 77909"/>
                <a:gd name="connsiteX7" fmla="*/ 41292 w 77909"/>
                <a:gd name="connsiteY7" fmla="*/ 52199 h 77909"/>
                <a:gd name="connsiteX8" fmla="*/ 53758 w 77909"/>
                <a:gd name="connsiteY8" fmla="*/ 39734 h 77909"/>
                <a:gd name="connsiteX9" fmla="*/ 41292 w 77909"/>
                <a:gd name="connsiteY9" fmla="*/ 27268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4152"/>
                    <a:pt x="25710" y="11686"/>
                    <a:pt x="41292" y="11686"/>
                  </a:cubicBezTo>
                  <a:cubicBezTo>
                    <a:pt x="58432" y="11686"/>
                    <a:pt x="70898" y="25710"/>
                    <a:pt x="70898" y="41292"/>
                  </a:cubicBezTo>
                  <a:cubicBezTo>
                    <a:pt x="72456" y="56874"/>
                    <a:pt x="58432" y="70898"/>
                    <a:pt x="41292" y="70898"/>
                  </a:cubicBezTo>
                  <a:close/>
                  <a:moveTo>
                    <a:pt x="41292" y="27268"/>
                  </a:moveTo>
                  <a:cubicBezTo>
                    <a:pt x="33501" y="27268"/>
                    <a:pt x="28827" y="33501"/>
                    <a:pt x="28827" y="39734"/>
                  </a:cubicBezTo>
                  <a:cubicBezTo>
                    <a:pt x="28827" y="47525"/>
                    <a:pt x="35059" y="52199"/>
                    <a:pt x="41292" y="52199"/>
                  </a:cubicBezTo>
                  <a:cubicBezTo>
                    <a:pt x="49083" y="52199"/>
                    <a:pt x="53758" y="45967"/>
                    <a:pt x="53758" y="39734"/>
                  </a:cubicBezTo>
                  <a:cubicBezTo>
                    <a:pt x="55316" y="33501"/>
                    <a:pt x="49083" y="27268"/>
                    <a:pt x="41292" y="27268"/>
                  </a:cubicBez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140" name="Freeform: Shape 139">
              <a:extLst>
                <a:ext uri="{FF2B5EF4-FFF2-40B4-BE49-F238E27FC236}">
                  <a16:creationId xmlns="" xmlns:a16="http://schemas.microsoft.com/office/drawing/2014/main" id="{E51D9128-2B44-4D6F-A754-007D3FDA4278}"/>
                </a:ext>
              </a:extLst>
            </p:cNvPr>
            <p:cNvSpPr/>
            <p:nvPr/>
          </p:nvSpPr>
          <p:spPr>
            <a:xfrm>
              <a:off x="8486604" y="1605702"/>
              <a:ext cx="124655" cy="93492"/>
            </a:xfrm>
            <a:custGeom>
              <a:avLst/>
              <a:gdLst>
                <a:gd name="connsiteX0" fmla="*/ 11686 w 124655"/>
                <a:gd name="connsiteY0" fmla="*/ 67781 h 93491"/>
                <a:gd name="connsiteX1" fmla="*/ 42850 w 124655"/>
                <a:gd name="connsiteY1" fmla="*/ 91154 h 93491"/>
                <a:gd name="connsiteX2" fmla="*/ 89596 w 124655"/>
                <a:gd name="connsiteY2" fmla="*/ 86480 h 93491"/>
                <a:gd name="connsiteX3" fmla="*/ 120760 w 124655"/>
                <a:gd name="connsiteY3" fmla="*/ 50641 h 93491"/>
                <a:gd name="connsiteX4" fmla="*/ 120760 w 124655"/>
                <a:gd name="connsiteY4" fmla="*/ 11686 h 93491"/>
                <a:gd name="connsiteX5" fmla="*/ 106736 w 124655"/>
                <a:gd name="connsiteY5" fmla="*/ 19477 h 93491"/>
                <a:gd name="connsiteX6" fmla="*/ 106736 w 124655"/>
                <a:gd name="connsiteY6" fmla="*/ 45967 h 93491"/>
                <a:gd name="connsiteX7" fmla="*/ 84921 w 124655"/>
                <a:gd name="connsiteY7" fmla="*/ 72456 h 93491"/>
                <a:gd name="connsiteX8" fmla="*/ 50641 w 124655"/>
                <a:gd name="connsiteY8" fmla="*/ 75572 h 93491"/>
                <a:gd name="connsiteX9" fmla="*/ 28827 w 124655"/>
                <a:gd name="connsiteY9" fmla="*/ 59990 h 93491"/>
                <a:gd name="connsiteX10" fmla="*/ 11686 w 124655"/>
                <a:gd name="connsiteY10" fmla="*/ 67781 h 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55" h="93491">
                  <a:moveTo>
                    <a:pt x="11686" y="67781"/>
                  </a:moveTo>
                  <a:cubicBezTo>
                    <a:pt x="19477" y="78689"/>
                    <a:pt x="30385" y="86480"/>
                    <a:pt x="42850" y="91154"/>
                  </a:cubicBezTo>
                  <a:cubicBezTo>
                    <a:pt x="58432" y="95829"/>
                    <a:pt x="75572" y="94271"/>
                    <a:pt x="89596" y="86480"/>
                  </a:cubicBezTo>
                  <a:cubicBezTo>
                    <a:pt x="103620" y="78689"/>
                    <a:pt x="114527" y="66223"/>
                    <a:pt x="120760" y="50641"/>
                  </a:cubicBezTo>
                  <a:cubicBezTo>
                    <a:pt x="125435" y="38176"/>
                    <a:pt x="125435" y="24152"/>
                    <a:pt x="120760" y="11686"/>
                  </a:cubicBezTo>
                  <a:lnTo>
                    <a:pt x="106736" y="19477"/>
                  </a:lnTo>
                  <a:cubicBezTo>
                    <a:pt x="109853" y="28827"/>
                    <a:pt x="109853" y="36617"/>
                    <a:pt x="106736" y="45967"/>
                  </a:cubicBezTo>
                  <a:cubicBezTo>
                    <a:pt x="103620" y="56874"/>
                    <a:pt x="95829" y="66223"/>
                    <a:pt x="84921" y="72456"/>
                  </a:cubicBezTo>
                  <a:cubicBezTo>
                    <a:pt x="74014" y="78689"/>
                    <a:pt x="61549" y="78689"/>
                    <a:pt x="50641" y="75572"/>
                  </a:cubicBezTo>
                  <a:cubicBezTo>
                    <a:pt x="41292" y="72456"/>
                    <a:pt x="33501" y="67781"/>
                    <a:pt x="28827" y="59990"/>
                  </a:cubicBezTo>
                  <a:lnTo>
                    <a:pt x="11686" y="67781"/>
                  </a:ln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141" name="Freeform: Shape 140">
              <a:extLst>
                <a:ext uri="{FF2B5EF4-FFF2-40B4-BE49-F238E27FC236}">
                  <a16:creationId xmlns="" xmlns:a16="http://schemas.microsoft.com/office/drawing/2014/main" id="{EE422CC6-BBD1-4E7C-80D6-9A861D56A7C3}"/>
                </a:ext>
              </a:extLst>
            </p:cNvPr>
            <p:cNvSpPr/>
            <p:nvPr/>
          </p:nvSpPr>
          <p:spPr>
            <a:xfrm>
              <a:off x="8276248" y="1678937"/>
              <a:ext cx="93492" cy="77910"/>
            </a:xfrm>
            <a:custGeom>
              <a:avLst/>
              <a:gdLst>
                <a:gd name="connsiteX0" fmla="*/ 11686 w 93491"/>
                <a:gd name="connsiteY0" fmla="*/ 22594 h 77909"/>
                <a:gd name="connsiteX1" fmla="*/ 55316 w 93491"/>
                <a:gd name="connsiteY1" fmla="*/ 77131 h 77909"/>
                <a:gd name="connsiteX2" fmla="*/ 81805 w 93491"/>
                <a:gd name="connsiteY2" fmla="*/ 11686 h 77909"/>
                <a:gd name="connsiteX3" fmla="*/ 11686 w 93491"/>
                <a:gd name="connsiteY3" fmla="*/ 22594 h 77909"/>
              </a:gdLst>
              <a:ahLst/>
              <a:cxnLst>
                <a:cxn ang="0">
                  <a:pos x="connsiteX0" y="connsiteY0"/>
                </a:cxn>
                <a:cxn ang="0">
                  <a:pos x="connsiteX1" y="connsiteY1"/>
                </a:cxn>
                <a:cxn ang="0">
                  <a:pos x="connsiteX2" y="connsiteY2"/>
                </a:cxn>
                <a:cxn ang="0">
                  <a:pos x="connsiteX3" y="connsiteY3"/>
                </a:cxn>
              </a:cxnLst>
              <a:rect l="l" t="t" r="r" b="b"/>
              <a:pathLst>
                <a:path w="93491" h="77909">
                  <a:moveTo>
                    <a:pt x="11686" y="22594"/>
                  </a:moveTo>
                  <a:lnTo>
                    <a:pt x="55316" y="77131"/>
                  </a:lnTo>
                  <a:lnTo>
                    <a:pt x="81805" y="11686"/>
                  </a:lnTo>
                  <a:lnTo>
                    <a:pt x="11686" y="22594"/>
                  </a:lnTo>
                  <a:close/>
                </a:path>
              </a:pathLst>
            </a:custGeom>
            <a:solidFill>
              <a:schemeClr val="accent6"/>
            </a:solidFill>
            <a:ln w="9525" cap="flat">
              <a:solidFill>
                <a:schemeClr val="accent6"/>
              </a:solidFill>
              <a:prstDash val="solid"/>
              <a:miter/>
            </a:ln>
          </p:spPr>
          <p:txBody>
            <a:bodyPr rtlCol="0" anchor="ctr"/>
            <a:lstStyle/>
            <a:p>
              <a:endParaRPr lang="en-US" dirty="0"/>
            </a:p>
          </p:txBody>
        </p:sp>
        <p:sp>
          <p:nvSpPr>
            <p:cNvPr id="142" name="Freeform: Shape 141">
              <a:extLst>
                <a:ext uri="{FF2B5EF4-FFF2-40B4-BE49-F238E27FC236}">
                  <a16:creationId xmlns="" xmlns:a16="http://schemas.microsoft.com/office/drawing/2014/main" id="{95A6123B-B4C2-4A2E-862C-7D597B8CE581}"/>
                </a:ext>
              </a:extLst>
            </p:cNvPr>
            <p:cNvSpPr/>
            <p:nvPr/>
          </p:nvSpPr>
          <p:spPr>
            <a:xfrm>
              <a:off x="8302737" y="1434301"/>
              <a:ext cx="140237" cy="155819"/>
            </a:xfrm>
            <a:custGeom>
              <a:avLst/>
              <a:gdLst>
                <a:gd name="connsiteX0" fmla="*/ 122318 w 140237"/>
                <a:gd name="connsiteY0" fmla="*/ 147249 h 155819"/>
                <a:gd name="connsiteX1" fmla="*/ 128551 w 140237"/>
                <a:gd name="connsiteY1" fmla="*/ 147249 h 155819"/>
                <a:gd name="connsiteX2" fmla="*/ 133225 w 140237"/>
                <a:gd name="connsiteY2" fmla="*/ 80247 h 155819"/>
                <a:gd name="connsiteX3" fmla="*/ 81805 w 140237"/>
                <a:gd name="connsiteY3" fmla="*/ 77130 h 155819"/>
                <a:gd name="connsiteX4" fmla="*/ 74014 w 140237"/>
                <a:gd name="connsiteY4" fmla="*/ 67781 h 155819"/>
                <a:gd name="connsiteX5" fmla="*/ 77131 w 140237"/>
                <a:gd name="connsiteY5" fmla="*/ 16361 h 155819"/>
                <a:gd name="connsiteX6" fmla="*/ 11686 w 140237"/>
                <a:gd name="connsiteY6" fmla="*/ 11686 h 155819"/>
                <a:gd name="connsiteX7" fmla="*/ 11686 w 140237"/>
                <a:gd name="connsiteY7" fmla="*/ 17919 h 155819"/>
                <a:gd name="connsiteX8" fmla="*/ 63107 w 140237"/>
                <a:gd name="connsiteY8" fmla="*/ 21036 h 155819"/>
                <a:gd name="connsiteX9" fmla="*/ 69340 w 140237"/>
                <a:gd name="connsiteY9" fmla="*/ 24152 h 155819"/>
                <a:gd name="connsiteX10" fmla="*/ 70898 w 140237"/>
                <a:gd name="connsiteY10" fmla="*/ 30385 h 155819"/>
                <a:gd name="connsiteX11" fmla="*/ 64665 w 140237"/>
                <a:gd name="connsiteY11" fmla="*/ 83363 h 155819"/>
                <a:gd name="connsiteX12" fmla="*/ 116085 w 140237"/>
                <a:gd name="connsiteY12" fmla="*/ 86480 h 155819"/>
                <a:gd name="connsiteX13" fmla="*/ 122318 w 140237"/>
                <a:gd name="connsiteY13" fmla="*/ 89596 h 155819"/>
                <a:gd name="connsiteX14" fmla="*/ 123876 w 140237"/>
                <a:gd name="connsiteY14" fmla="*/ 95829 h 155819"/>
                <a:gd name="connsiteX15" fmla="*/ 122318 w 140237"/>
                <a:gd name="connsiteY15" fmla="*/ 147249 h 1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237" h="155819">
                  <a:moveTo>
                    <a:pt x="122318" y="147249"/>
                  </a:moveTo>
                  <a:lnTo>
                    <a:pt x="128551" y="147249"/>
                  </a:lnTo>
                  <a:lnTo>
                    <a:pt x="133225" y="80247"/>
                  </a:lnTo>
                  <a:lnTo>
                    <a:pt x="81805" y="77130"/>
                  </a:lnTo>
                  <a:cubicBezTo>
                    <a:pt x="77131" y="77130"/>
                    <a:pt x="74014" y="72456"/>
                    <a:pt x="74014" y="67781"/>
                  </a:cubicBezTo>
                  <a:lnTo>
                    <a:pt x="77131" y="16361"/>
                  </a:lnTo>
                  <a:lnTo>
                    <a:pt x="11686" y="11686"/>
                  </a:lnTo>
                  <a:lnTo>
                    <a:pt x="11686" y="17919"/>
                  </a:lnTo>
                  <a:lnTo>
                    <a:pt x="63107" y="21036"/>
                  </a:lnTo>
                  <a:cubicBezTo>
                    <a:pt x="64665" y="21036"/>
                    <a:pt x="67781" y="22594"/>
                    <a:pt x="69340" y="24152"/>
                  </a:cubicBezTo>
                  <a:cubicBezTo>
                    <a:pt x="70898" y="25710"/>
                    <a:pt x="70898" y="27268"/>
                    <a:pt x="70898" y="30385"/>
                  </a:cubicBezTo>
                  <a:lnTo>
                    <a:pt x="64665" y="83363"/>
                  </a:lnTo>
                  <a:lnTo>
                    <a:pt x="116085" y="86480"/>
                  </a:lnTo>
                  <a:cubicBezTo>
                    <a:pt x="117644" y="86480"/>
                    <a:pt x="120760" y="88038"/>
                    <a:pt x="122318" y="89596"/>
                  </a:cubicBezTo>
                  <a:cubicBezTo>
                    <a:pt x="123876" y="91154"/>
                    <a:pt x="123876" y="92712"/>
                    <a:pt x="123876" y="95829"/>
                  </a:cubicBezTo>
                  <a:lnTo>
                    <a:pt x="122318" y="147249"/>
                  </a:lnTo>
                  <a:close/>
                </a:path>
              </a:pathLst>
            </a:custGeom>
            <a:solidFill>
              <a:schemeClr val="accent2"/>
            </a:solidFill>
            <a:ln w="9525" cap="flat">
              <a:solidFill>
                <a:schemeClr val="accent2"/>
              </a:solidFill>
              <a:prstDash val="solid"/>
              <a:miter/>
            </a:ln>
          </p:spPr>
          <p:txBody>
            <a:bodyPr rtlCol="0" anchor="ctr"/>
            <a:lstStyle/>
            <a:p>
              <a:endParaRPr lang="en-US" dirty="0"/>
            </a:p>
          </p:txBody>
        </p:sp>
        <p:sp>
          <p:nvSpPr>
            <p:cNvPr id="143" name="Freeform: Shape 142">
              <a:extLst>
                <a:ext uri="{FF2B5EF4-FFF2-40B4-BE49-F238E27FC236}">
                  <a16:creationId xmlns="" xmlns:a16="http://schemas.microsoft.com/office/drawing/2014/main" id="{1448B477-CB33-4321-8191-7E5DDC030A59}"/>
                </a:ext>
              </a:extLst>
            </p:cNvPr>
            <p:cNvSpPr/>
            <p:nvPr/>
          </p:nvSpPr>
          <p:spPr>
            <a:xfrm>
              <a:off x="8452323" y="1354833"/>
              <a:ext cx="171401" cy="77910"/>
            </a:xfrm>
            <a:custGeom>
              <a:avLst/>
              <a:gdLst>
                <a:gd name="connsiteX0" fmla="*/ 11686 w 171401"/>
                <a:gd name="connsiteY0" fmla="*/ 67781 h 77909"/>
                <a:gd name="connsiteX1" fmla="*/ 13245 w 171401"/>
                <a:gd name="connsiteY1" fmla="*/ 74014 h 77909"/>
                <a:gd name="connsiteX2" fmla="*/ 162831 w 171401"/>
                <a:gd name="connsiteY2" fmla="*/ 17919 h 77909"/>
                <a:gd name="connsiteX3" fmla="*/ 161273 w 171401"/>
                <a:gd name="connsiteY3" fmla="*/ 11686 h 77909"/>
                <a:gd name="connsiteX4" fmla="*/ 11686 w 171401"/>
                <a:gd name="connsiteY4" fmla="*/ 67781 h 7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1" h="77909">
                  <a:moveTo>
                    <a:pt x="11686" y="67781"/>
                  </a:moveTo>
                  <a:lnTo>
                    <a:pt x="13245" y="74014"/>
                  </a:lnTo>
                  <a:lnTo>
                    <a:pt x="162831" y="17919"/>
                  </a:lnTo>
                  <a:lnTo>
                    <a:pt x="161273" y="11686"/>
                  </a:lnTo>
                  <a:lnTo>
                    <a:pt x="11686" y="67781"/>
                  </a:lnTo>
                  <a:close/>
                </a:path>
              </a:pathLst>
            </a:custGeom>
            <a:solidFill>
              <a:srgbClr val="F7ACB6"/>
            </a:solidFill>
            <a:ln w="9525" cap="flat">
              <a:solidFill>
                <a:schemeClr val="accent4"/>
              </a:solidFill>
              <a:prstDash val="solid"/>
              <a:miter/>
            </a:ln>
          </p:spPr>
          <p:txBody>
            <a:bodyPr rtlCol="0" anchor="ctr"/>
            <a:lstStyle/>
            <a:p>
              <a:endParaRPr lang="en-US" dirty="0"/>
            </a:p>
          </p:txBody>
        </p:sp>
        <p:sp>
          <p:nvSpPr>
            <p:cNvPr id="144" name="Freeform: Shape 143">
              <a:extLst>
                <a:ext uri="{FF2B5EF4-FFF2-40B4-BE49-F238E27FC236}">
                  <a16:creationId xmlns="" xmlns:a16="http://schemas.microsoft.com/office/drawing/2014/main" id="{AD42F381-E8C5-44BB-8AB1-11E4050AD0BF}"/>
                </a:ext>
              </a:extLst>
            </p:cNvPr>
            <p:cNvSpPr/>
            <p:nvPr/>
          </p:nvSpPr>
          <p:spPr>
            <a:xfrm>
              <a:off x="8509976" y="1473255"/>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8827 h 77909"/>
                <a:gd name="connsiteX6" fmla="*/ 28827 w 77909"/>
                <a:gd name="connsiteY6" fmla="*/ 41292 h 77909"/>
                <a:gd name="connsiteX7" fmla="*/ 41292 w 77909"/>
                <a:gd name="connsiteY7" fmla="*/ 53758 h 77909"/>
                <a:gd name="connsiteX8" fmla="*/ 53758 w 77909"/>
                <a:gd name="connsiteY8" fmla="*/ 41292 h 77909"/>
                <a:gd name="connsiteX9" fmla="*/ 41292 w 77909"/>
                <a:gd name="connsiteY9" fmla="*/ 28827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5710"/>
                    <a:pt x="25710" y="11686"/>
                    <a:pt x="41292" y="11686"/>
                  </a:cubicBezTo>
                  <a:cubicBezTo>
                    <a:pt x="58432" y="11686"/>
                    <a:pt x="70898" y="25710"/>
                    <a:pt x="70898" y="41292"/>
                  </a:cubicBezTo>
                  <a:cubicBezTo>
                    <a:pt x="70898" y="56874"/>
                    <a:pt x="56874" y="70898"/>
                    <a:pt x="41292" y="70898"/>
                  </a:cubicBezTo>
                  <a:close/>
                  <a:moveTo>
                    <a:pt x="41292" y="28827"/>
                  </a:moveTo>
                  <a:cubicBezTo>
                    <a:pt x="33501" y="28827"/>
                    <a:pt x="28827" y="35059"/>
                    <a:pt x="28827" y="41292"/>
                  </a:cubicBezTo>
                  <a:cubicBezTo>
                    <a:pt x="28827" y="47525"/>
                    <a:pt x="35059" y="53758"/>
                    <a:pt x="41292" y="53758"/>
                  </a:cubicBezTo>
                  <a:cubicBezTo>
                    <a:pt x="49083" y="53758"/>
                    <a:pt x="53758" y="47525"/>
                    <a:pt x="53758" y="41292"/>
                  </a:cubicBezTo>
                  <a:cubicBezTo>
                    <a:pt x="53758" y="35059"/>
                    <a:pt x="47525" y="28827"/>
                    <a:pt x="41292" y="28827"/>
                  </a:cubicBezTo>
                  <a:close/>
                </a:path>
              </a:pathLst>
            </a:custGeom>
            <a:solidFill>
              <a:srgbClr val="FFFFFF"/>
            </a:solidFill>
            <a:ln w="9525" cap="flat">
              <a:solidFill>
                <a:srgbClr val="FFFFFF"/>
              </a:solidFill>
              <a:prstDash val="solid"/>
              <a:miter/>
            </a:ln>
          </p:spPr>
          <p:txBody>
            <a:bodyPr rtlCol="0" anchor="ctr"/>
            <a:lstStyle/>
            <a:p>
              <a:endParaRPr lang="en-US" dirty="0"/>
            </a:p>
          </p:txBody>
        </p:sp>
      </p:grpSp>
      <p:grpSp>
        <p:nvGrpSpPr>
          <p:cNvPr id="153" name="Group 152">
            <a:extLst>
              <a:ext uri="{FF2B5EF4-FFF2-40B4-BE49-F238E27FC236}">
                <a16:creationId xmlns="" xmlns:a16="http://schemas.microsoft.com/office/drawing/2014/main" id="{6B41C343-4094-4991-874E-03046ADDD7CE}"/>
              </a:ext>
              <a:ext uri="{C183D7F6-B498-43B3-948B-1728B52AA6E4}">
                <adec:decorative xmlns="" xmlns:adec="http://schemas.microsoft.com/office/drawing/2017/decorative" val="1"/>
              </a:ext>
            </a:extLst>
          </p:cNvPr>
          <p:cNvGrpSpPr>
            <a:grpSpLocks noChangeAspect="1"/>
          </p:cNvGrpSpPr>
          <p:nvPr/>
        </p:nvGrpSpPr>
        <p:grpSpPr>
          <a:xfrm rot="1005845">
            <a:off x="10195969" y="4802159"/>
            <a:ext cx="1162050" cy="1162050"/>
            <a:chOff x="1101743" y="2856619"/>
            <a:chExt cx="1162050" cy="1162050"/>
          </a:xfrm>
        </p:grpSpPr>
        <p:sp>
          <p:nvSpPr>
            <p:cNvPr id="154" name="Freeform: Shape 153">
              <a:extLst>
                <a:ext uri="{FF2B5EF4-FFF2-40B4-BE49-F238E27FC236}">
                  <a16:creationId xmlns="" xmlns:a16="http://schemas.microsoft.com/office/drawing/2014/main" id="{70A42CF3-3F63-4D13-9447-4B710B20A146}"/>
                </a:ext>
              </a:extLst>
            </p:cNvPr>
            <p:cNvSpPr/>
            <p:nvPr/>
          </p:nvSpPr>
          <p:spPr>
            <a:xfrm>
              <a:off x="1101743" y="2856619"/>
              <a:ext cx="1162050" cy="1162050"/>
            </a:xfrm>
            <a:custGeom>
              <a:avLst/>
              <a:gdLst>
                <a:gd name="connsiteX0" fmla="*/ 1145381 w 1162050"/>
                <a:gd name="connsiteY0" fmla="*/ 583406 h 1162050"/>
                <a:gd name="connsiteX1" fmla="*/ 583406 w 1162050"/>
                <a:gd name="connsiteY1" fmla="*/ 1145381 h 1162050"/>
                <a:gd name="connsiteX2" fmla="*/ 21431 w 1162050"/>
                <a:gd name="connsiteY2" fmla="*/ 583406 h 1162050"/>
                <a:gd name="connsiteX3" fmla="*/ 583406 w 1162050"/>
                <a:gd name="connsiteY3" fmla="*/ 21431 h 1162050"/>
                <a:gd name="connsiteX4" fmla="*/ 1145381 w 1162050"/>
                <a:gd name="connsiteY4" fmla="*/ 583406 h 116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1162050">
                  <a:moveTo>
                    <a:pt x="1145381" y="583406"/>
                  </a:moveTo>
                  <a:cubicBezTo>
                    <a:pt x="1145381" y="893777"/>
                    <a:pt x="893777" y="1145381"/>
                    <a:pt x="583406" y="1145381"/>
                  </a:cubicBezTo>
                  <a:cubicBezTo>
                    <a:pt x="273036" y="1145381"/>
                    <a:pt x="21431" y="893777"/>
                    <a:pt x="21431" y="583406"/>
                  </a:cubicBezTo>
                  <a:cubicBezTo>
                    <a:pt x="21431" y="273036"/>
                    <a:pt x="273036" y="21431"/>
                    <a:pt x="583406" y="21431"/>
                  </a:cubicBezTo>
                  <a:cubicBezTo>
                    <a:pt x="893777" y="21431"/>
                    <a:pt x="1145381" y="273036"/>
                    <a:pt x="1145381" y="583406"/>
                  </a:cubicBezTo>
                  <a:close/>
                </a:path>
              </a:pathLst>
            </a:custGeom>
            <a:solidFill>
              <a:schemeClr val="accent1"/>
            </a:solidFill>
            <a:ln w="28575" cap="flat">
              <a:solidFill>
                <a:schemeClr val="accent3"/>
              </a:solidFill>
              <a:prstDash val="solid"/>
              <a:miter/>
            </a:ln>
          </p:spPr>
          <p:txBody>
            <a:bodyPr rtlCol="0" anchor="ctr"/>
            <a:lstStyle/>
            <a:p>
              <a:endParaRPr lang="en-US" dirty="0"/>
            </a:p>
          </p:txBody>
        </p:sp>
        <p:sp>
          <p:nvSpPr>
            <p:cNvPr id="155" name="Freeform: Shape 154">
              <a:extLst>
                <a:ext uri="{FF2B5EF4-FFF2-40B4-BE49-F238E27FC236}">
                  <a16:creationId xmlns="" xmlns:a16="http://schemas.microsoft.com/office/drawing/2014/main" id="{88B26031-C132-4795-8F7D-6240D264171F}"/>
                </a:ext>
              </a:extLst>
            </p:cNvPr>
            <p:cNvSpPr/>
            <p:nvPr/>
          </p:nvSpPr>
          <p:spPr>
            <a:xfrm>
              <a:off x="1459883" y="3035689"/>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156" name="Freeform: Shape 155">
              <a:extLst>
                <a:ext uri="{FF2B5EF4-FFF2-40B4-BE49-F238E27FC236}">
                  <a16:creationId xmlns="" xmlns:a16="http://schemas.microsoft.com/office/drawing/2014/main" id="{343EA030-9E76-4A91-811A-21C0DD9E1BCD}"/>
                </a:ext>
              </a:extLst>
            </p:cNvPr>
            <p:cNvSpPr/>
            <p:nvPr/>
          </p:nvSpPr>
          <p:spPr>
            <a:xfrm>
              <a:off x="1446548" y="3021402"/>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157" name="Freeform: Shape 156">
              <a:extLst>
                <a:ext uri="{FF2B5EF4-FFF2-40B4-BE49-F238E27FC236}">
                  <a16:creationId xmlns="" xmlns:a16="http://schemas.microsoft.com/office/drawing/2014/main" id="{99EA3AA1-B2AB-411A-8ED2-76FE567FCAE3}"/>
                </a:ext>
              </a:extLst>
            </p:cNvPr>
            <p:cNvSpPr/>
            <p:nvPr/>
          </p:nvSpPr>
          <p:spPr>
            <a:xfrm>
              <a:off x="1751348" y="3254764"/>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rgbClr val="FFFFFF"/>
            </a:solidFill>
            <a:ln w="9525" cap="flat">
              <a:noFill/>
              <a:prstDash val="solid"/>
              <a:miter/>
            </a:ln>
          </p:spPr>
          <p:txBody>
            <a:bodyPr rtlCol="0" anchor="ctr"/>
            <a:lstStyle/>
            <a:p>
              <a:endParaRPr lang="en-US" dirty="0"/>
            </a:p>
          </p:txBody>
        </p:sp>
        <p:sp>
          <p:nvSpPr>
            <p:cNvPr id="158" name="Freeform: Shape 157">
              <a:extLst>
                <a:ext uri="{FF2B5EF4-FFF2-40B4-BE49-F238E27FC236}">
                  <a16:creationId xmlns="" xmlns:a16="http://schemas.microsoft.com/office/drawing/2014/main" id="{AF5269CE-3E55-41B7-8317-A21A9DE6FD84}"/>
                </a:ext>
              </a:extLst>
            </p:cNvPr>
            <p:cNvSpPr/>
            <p:nvPr/>
          </p:nvSpPr>
          <p:spPr>
            <a:xfrm>
              <a:off x="1738013" y="3240477"/>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rgbClr val="5AB4E5"/>
            </a:solidFill>
            <a:ln w="9525" cap="flat">
              <a:noFill/>
              <a:prstDash val="solid"/>
              <a:miter/>
            </a:ln>
          </p:spPr>
          <p:txBody>
            <a:bodyPr rtlCol="0" anchor="ctr"/>
            <a:lstStyle/>
            <a:p>
              <a:endParaRPr lang="en-US" dirty="0"/>
            </a:p>
          </p:txBody>
        </p:sp>
        <p:sp>
          <p:nvSpPr>
            <p:cNvPr id="159" name="Freeform: Shape 158">
              <a:extLst>
                <a:ext uri="{FF2B5EF4-FFF2-40B4-BE49-F238E27FC236}">
                  <a16:creationId xmlns="" xmlns:a16="http://schemas.microsoft.com/office/drawing/2014/main" id="{A51676F0-2813-40F3-86EE-C93324F2C7F4}"/>
                </a:ext>
              </a:extLst>
            </p:cNvPr>
            <p:cNvSpPr/>
            <p:nvPr/>
          </p:nvSpPr>
          <p:spPr>
            <a:xfrm>
              <a:off x="1533226" y="3254764"/>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rgbClr val="FFFFFF"/>
            </a:solidFill>
            <a:ln w="9525" cap="flat">
              <a:noFill/>
              <a:prstDash val="solid"/>
              <a:miter/>
            </a:ln>
          </p:spPr>
          <p:txBody>
            <a:bodyPr rtlCol="0" anchor="ctr"/>
            <a:lstStyle/>
            <a:p>
              <a:endParaRPr lang="en-US" dirty="0"/>
            </a:p>
          </p:txBody>
        </p:sp>
        <p:sp>
          <p:nvSpPr>
            <p:cNvPr id="160" name="Freeform: Shape 159">
              <a:extLst>
                <a:ext uri="{FF2B5EF4-FFF2-40B4-BE49-F238E27FC236}">
                  <a16:creationId xmlns="" xmlns:a16="http://schemas.microsoft.com/office/drawing/2014/main" id="{DE5A8561-64C9-4C4D-A20A-69F956119D72}"/>
                </a:ext>
              </a:extLst>
            </p:cNvPr>
            <p:cNvSpPr/>
            <p:nvPr/>
          </p:nvSpPr>
          <p:spPr>
            <a:xfrm>
              <a:off x="1518938" y="3240477"/>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rgbClr val="5AB4E5"/>
            </a:solidFill>
            <a:ln w="9525" cap="flat">
              <a:noFill/>
              <a:prstDash val="solid"/>
              <a:miter/>
            </a:ln>
          </p:spPr>
          <p:txBody>
            <a:bodyPr rtlCol="0" anchor="ctr"/>
            <a:lstStyle/>
            <a:p>
              <a:endParaRPr lang="en-US" dirty="0"/>
            </a:p>
          </p:txBody>
        </p:sp>
        <p:sp>
          <p:nvSpPr>
            <p:cNvPr id="161" name="Freeform: Shape 160">
              <a:extLst>
                <a:ext uri="{FF2B5EF4-FFF2-40B4-BE49-F238E27FC236}">
                  <a16:creationId xmlns="" xmlns:a16="http://schemas.microsoft.com/office/drawing/2014/main" id="{FCD8AB51-582C-492B-9566-1EA6AF7D45A4}"/>
                </a:ext>
              </a:extLst>
            </p:cNvPr>
            <p:cNvSpPr/>
            <p:nvPr/>
          </p:nvSpPr>
          <p:spPr>
            <a:xfrm>
              <a:off x="1315103" y="3108079"/>
              <a:ext cx="733425" cy="447675"/>
            </a:xfrm>
            <a:custGeom>
              <a:avLst/>
              <a:gdLst>
                <a:gd name="connsiteX0" fmla="*/ 662464 w 733425"/>
                <a:gd name="connsiteY0" fmla="*/ 445294 h 447675"/>
                <a:gd name="connsiteX1" fmla="*/ 662464 w 733425"/>
                <a:gd name="connsiteY1" fmla="*/ 298609 h 447675"/>
                <a:gd name="connsiteX2" fmla="*/ 589121 w 733425"/>
                <a:gd name="connsiteY2" fmla="*/ 298609 h 447675"/>
                <a:gd name="connsiteX3" fmla="*/ 589121 w 733425"/>
                <a:gd name="connsiteY3" fmla="*/ 444341 h 447675"/>
                <a:gd name="connsiteX4" fmla="*/ 517684 w 733425"/>
                <a:gd name="connsiteY4" fmla="*/ 444341 h 447675"/>
                <a:gd name="connsiteX5" fmla="*/ 517684 w 733425"/>
                <a:gd name="connsiteY5" fmla="*/ 370999 h 447675"/>
                <a:gd name="connsiteX6" fmla="*/ 224314 w 733425"/>
                <a:gd name="connsiteY6" fmla="*/ 370999 h 447675"/>
                <a:gd name="connsiteX7" fmla="*/ 224314 w 733425"/>
                <a:gd name="connsiteY7" fmla="*/ 444341 h 447675"/>
                <a:gd name="connsiteX8" fmla="*/ 152876 w 733425"/>
                <a:gd name="connsiteY8" fmla="*/ 444341 h 447675"/>
                <a:gd name="connsiteX9" fmla="*/ 152876 w 733425"/>
                <a:gd name="connsiteY9" fmla="*/ 298609 h 447675"/>
                <a:gd name="connsiteX10" fmla="*/ 78581 w 733425"/>
                <a:gd name="connsiteY10" fmla="*/ 298609 h 447675"/>
                <a:gd name="connsiteX11" fmla="*/ 78581 w 733425"/>
                <a:gd name="connsiteY11" fmla="*/ 444341 h 447675"/>
                <a:gd name="connsiteX12" fmla="*/ 7144 w 733425"/>
                <a:gd name="connsiteY12" fmla="*/ 444341 h 447675"/>
                <a:gd name="connsiteX13" fmla="*/ 7144 w 733425"/>
                <a:gd name="connsiteY13" fmla="*/ 227171 h 447675"/>
                <a:gd name="connsiteX14" fmla="*/ 79534 w 733425"/>
                <a:gd name="connsiteY14" fmla="*/ 227171 h 447675"/>
                <a:gd name="connsiteX15" fmla="*/ 79534 w 733425"/>
                <a:gd name="connsiteY15" fmla="*/ 153829 h 447675"/>
                <a:gd name="connsiteX16" fmla="*/ 152876 w 733425"/>
                <a:gd name="connsiteY16" fmla="*/ 153829 h 447675"/>
                <a:gd name="connsiteX17" fmla="*/ 152876 w 733425"/>
                <a:gd name="connsiteY17" fmla="*/ 80486 h 447675"/>
                <a:gd name="connsiteX18" fmla="*/ 226219 w 733425"/>
                <a:gd name="connsiteY18" fmla="*/ 80486 h 447675"/>
                <a:gd name="connsiteX19" fmla="*/ 226219 w 733425"/>
                <a:gd name="connsiteY19" fmla="*/ 7144 h 447675"/>
                <a:gd name="connsiteX20" fmla="*/ 297656 w 733425"/>
                <a:gd name="connsiteY20" fmla="*/ 7144 h 447675"/>
                <a:gd name="connsiteX21" fmla="*/ 297656 w 733425"/>
                <a:gd name="connsiteY21" fmla="*/ 80486 h 447675"/>
                <a:gd name="connsiteX22" fmla="*/ 444341 w 733425"/>
                <a:gd name="connsiteY22" fmla="*/ 80486 h 447675"/>
                <a:gd name="connsiteX23" fmla="*/ 444341 w 733425"/>
                <a:gd name="connsiteY23" fmla="*/ 7144 h 447675"/>
                <a:gd name="connsiteX24" fmla="*/ 515779 w 733425"/>
                <a:gd name="connsiteY24" fmla="*/ 7144 h 447675"/>
                <a:gd name="connsiteX25" fmla="*/ 515779 w 733425"/>
                <a:gd name="connsiteY25" fmla="*/ 80486 h 447675"/>
                <a:gd name="connsiteX26" fmla="*/ 589121 w 733425"/>
                <a:gd name="connsiteY26" fmla="*/ 80486 h 447675"/>
                <a:gd name="connsiteX27" fmla="*/ 589121 w 733425"/>
                <a:gd name="connsiteY27" fmla="*/ 153829 h 447675"/>
                <a:gd name="connsiteX28" fmla="*/ 662464 w 733425"/>
                <a:gd name="connsiteY28" fmla="*/ 153829 h 447675"/>
                <a:gd name="connsiteX29" fmla="*/ 662464 w 733425"/>
                <a:gd name="connsiteY29" fmla="*/ 227171 h 447675"/>
                <a:gd name="connsiteX30" fmla="*/ 734854 w 733425"/>
                <a:gd name="connsiteY30" fmla="*/ 227171 h 447675"/>
                <a:gd name="connsiteX31" fmla="*/ 734854 w 733425"/>
                <a:gd name="connsiteY31" fmla="*/ 445294 h 447675"/>
                <a:gd name="connsiteX32" fmla="*/ 662464 w 733425"/>
                <a:gd name="connsiteY32" fmla="*/ 445294 h 447675"/>
                <a:gd name="connsiteX33" fmla="*/ 516731 w 733425"/>
                <a:gd name="connsiteY33" fmla="*/ 227171 h 447675"/>
                <a:gd name="connsiteX34" fmla="*/ 516731 w 733425"/>
                <a:gd name="connsiteY34" fmla="*/ 152876 h 447675"/>
                <a:gd name="connsiteX35" fmla="*/ 442436 w 733425"/>
                <a:gd name="connsiteY35" fmla="*/ 152876 h 447675"/>
                <a:gd name="connsiteX36" fmla="*/ 442436 w 733425"/>
                <a:gd name="connsiteY36" fmla="*/ 227171 h 447675"/>
                <a:gd name="connsiteX37" fmla="*/ 516731 w 733425"/>
                <a:gd name="connsiteY37" fmla="*/ 227171 h 447675"/>
                <a:gd name="connsiteX38" fmla="*/ 298609 w 733425"/>
                <a:gd name="connsiteY38" fmla="*/ 227171 h 447675"/>
                <a:gd name="connsiteX39" fmla="*/ 298609 w 733425"/>
                <a:gd name="connsiteY39" fmla="*/ 152876 h 447675"/>
                <a:gd name="connsiteX40" fmla="*/ 224314 w 733425"/>
                <a:gd name="connsiteY40" fmla="*/ 152876 h 447675"/>
                <a:gd name="connsiteX41" fmla="*/ 224314 w 733425"/>
                <a:gd name="connsiteY41" fmla="*/ 227171 h 447675"/>
                <a:gd name="connsiteX42" fmla="*/ 298609 w 733425"/>
                <a:gd name="connsiteY42" fmla="*/ 22717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3425" h="447675">
                  <a:moveTo>
                    <a:pt x="662464" y="445294"/>
                  </a:moveTo>
                  <a:lnTo>
                    <a:pt x="662464" y="298609"/>
                  </a:lnTo>
                  <a:lnTo>
                    <a:pt x="589121" y="298609"/>
                  </a:lnTo>
                  <a:lnTo>
                    <a:pt x="589121" y="444341"/>
                  </a:lnTo>
                  <a:lnTo>
                    <a:pt x="517684" y="444341"/>
                  </a:lnTo>
                  <a:lnTo>
                    <a:pt x="517684" y="370999"/>
                  </a:lnTo>
                  <a:lnTo>
                    <a:pt x="224314" y="370999"/>
                  </a:lnTo>
                  <a:lnTo>
                    <a:pt x="224314" y="444341"/>
                  </a:lnTo>
                  <a:lnTo>
                    <a:pt x="152876" y="444341"/>
                  </a:lnTo>
                  <a:lnTo>
                    <a:pt x="152876" y="298609"/>
                  </a:lnTo>
                  <a:lnTo>
                    <a:pt x="78581" y="298609"/>
                  </a:lnTo>
                  <a:lnTo>
                    <a:pt x="78581" y="444341"/>
                  </a:lnTo>
                  <a:lnTo>
                    <a:pt x="7144" y="444341"/>
                  </a:lnTo>
                  <a:lnTo>
                    <a:pt x="7144" y="227171"/>
                  </a:lnTo>
                  <a:lnTo>
                    <a:pt x="79534" y="227171"/>
                  </a:lnTo>
                  <a:lnTo>
                    <a:pt x="79534" y="153829"/>
                  </a:lnTo>
                  <a:lnTo>
                    <a:pt x="152876" y="153829"/>
                  </a:lnTo>
                  <a:lnTo>
                    <a:pt x="152876" y="80486"/>
                  </a:lnTo>
                  <a:lnTo>
                    <a:pt x="226219" y="80486"/>
                  </a:lnTo>
                  <a:lnTo>
                    <a:pt x="226219" y="7144"/>
                  </a:lnTo>
                  <a:lnTo>
                    <a:pt x="297656" y="7144"/>
                  </a:lnTo>
                  <a:lnTo>
                    <a:pt x="297656" y="80486"/>
                  </a:lnTo>
                  <a:lnTo>
                    <a:pt x="444341" y="80486"/>
                  </a:lnTo>
                  <a:lnTo>
                    <a:pt x="444341" y="7144"/>
                  </a:lnTo>
                  <a:lnTo>
                    <a:pt x="515779" y="7144"/>
                  </a:lnTo>
                  <a:lnTo>
                    <a:pt x="515779" y="80486"/>
                  </a:lnTo>
                  <a:lnTo>
                    <a:pt x="589121" y="80486"/>
                  </a:lnTo>
                  <a:lnTo>
                    <a:pt x="589121" y="153829"/>
                  </a:lnTo>
                  <a:lnTo>
                    <a:pt x="662464" y="153829"/>
                  </a:lnTo>
                  <a:lnTo>
                    <a:pt x="662464" y="227171"/>
                  </a:lnTo>
                  <a:lnTo>
                    <a:pt x="734854" y="227171"/>
                  </a:lnTo>
                  <a:lnTo>
                    <a:pt x="734854" y="445294"/>
                  </a:lnTo>
                  <a:lnTo>
                    <a:pt x="662464" y="445294"/>
                  </a:lnTo>
                  <a:close/>
                  <a:moveTo>
                    <a:pt x="516731" y="227171"/>
                  </a:moveTo>
                  <a:lnTo>
                    <a:pt x="516731" y="152876"/>
                  </a:lnTo>
                  <a:lnTo>
                    <a:pt x="442436" y="152876"/>
                  </a:lnTo>
                  <a:lnTo>
                    <a:pt x="442436" y="227171"/>
                  </a:lnTo>
                  <a:lnTo>
                    <a:pt x="516731" y="227171"/>
                  </a:lnTo>
                  <a:close/>
                  <a:moveTo>
                    <a:pt x="298609" y="227171"/>
                  </a:moveTo>
                  <a:lnTo>
                    <a:pt x="298609" y="152876"/>
                  </a:lnTo>
                  <a:lnTo>
                    <a:pt x="224314" y="152876"/>
                  </a:lnTo>
                  <a:lnTo>
                    <a:pt x="224314" y="227171"/>
                  </a:lnTo>
                  <a:lnTo>
                    <a:pt x="298609" y="227171"/>
                  </a:lnTo>
                  <a:close/>
                </a:path>
              </a:pathLst>
            </a:custGeom>
            <a:solidFill>
              <a:schemeClr val="bg1"/>
            </a:solidFill>
            <a:ln w="9525" cap="flat">
              <a:noFill/>
              <a:prstDash val="solid"/>
              <a:miter/>
            </a:ln>
          </p:spPr>
          <p:txBody>
            <a:bodyPr rtlCol="0" anchor="ctr"/>
            <a:lstStyle/>
            <a:p>
              <a:endParaRPr lang="en-US" dirty="0"/>
            </a:p>
          </p:txBody>
        </p:sp>
        <p:sp>
          <p:nvSpPr>
            <p:cNvPr id="162" name="Freeform: Shape 161">
              <a:extLst>
                <a:ext uri="{FF2B5EF4-FFF2-40B4-BE49-F238E27FC236}">
                  <a16:creationId xmlns="" xmlns:a16="http://schemas.microsoft.com/office/drawing/2014/main" id="{D9600527-0A83-472B-B3F6-E4738919451C}"/>
                </a:ext>
              </a:extLst>
            </p:cNvPr>
            <p:cNvSpPr/>
            <p:nvPr/>
          </p:nvSpPr>
          <p:spPr>
            <a:xfrm>
              <a:off x="1298911" y="3094744"/>
              <a:ext cx="762000" cy="476250"/>
            </a:xfrm>
            <a:custGeom>
              <a:avLst/>
              <a:gdLst>
                <a:gd name="connsiteX0" fmla="*/ 517684 w 762000"/>
                <a:gd name="connsiteY0" fmla="*/ 35719 h 476250"/>
                <a:gd name="connsiteX1" fmla="*/ 517684 w 762000"/>
                <a:gd name="connsiteY1" fmla="*/ 109061 h 476250"/>
                <a:gd name="connsiteX2" fmla="*/ 591026 w 762000"/>
                <a:gd name="connsiteY2" fmla="*/ 109061 h 476250"/>
                <a:gd name="connsiteX3" fmla="*/ 591026 w 762000"/>
                <a:gd name="connsiteY3" fmla="*/ 182404 h 476250"/>
                <a:gd name="connsiteX4" fmla="*/ 664369 w 762000"/>
                <a:gd name="connsiteY4" fmla="*/ 182404 h 476250"/>
                <a:gd name="connsiteX5" fmla="*/ 664369 w 762000"/>
                <a:gd name="connsiteY5" fmla="*/ 254794 h 476250"/>
                <a:gd name="connsiteX6" fmla="*/ 736759 w 762000"/>
                <a:gd name="connsiteY6" fmla="*/ 254794 h 476250"/>
                <a:gd name="connsiteX7" fmla="*/ 736759 w 762000"/>
                <a:gd name="connsiteY7" fmla="*/ 444341 h 476250"/>
                <a:gd name="connsiteX8" fmla="*/ 693896 w 762000"/>
                <a:gd name="connsiteY8" fmla="*/ 444341 h 476250"/>
                <a:gd name="connsiteX9" fmla="*/ 693896 w 762000"/>
                <a:gd name="connsiteY9" fmla="*/ 297656 h 476250"/>
                <a:gd name="connsiteX10" fmla="*/ 591026 w 762000"/>
                <a:gd name="connsiteY10" fmla="*/ 297656 h 476250"/>
                <a:gd name="connsiteX11" fmla="*/ 591026 w 762000"/>
                <a:gd name="connsiteY11" fmla="*/ 443389 h 476250"/>
                <a:gd name="connsiteX12" fmla="*/ 548164 w 762000"/>
                <a:gd name="connsiteY12" fmla="*/ 443389 h 476250"/>
                <a:gd name="connsiteX13" fmla="*/ 548164 w 762000"/>
                <a:gd name="connsiteY13" fmla="*/ 370046 h 476250"/>
                <a:gd name="connsiteX14" fmla="*/ 226219 w 762000"/>
                <a:gd name="connsiteY14" fmla="*/ 370046 h 476250"/>
                <a:gd name="connsiteX15" fmla="*/ 226219 w 762000"/>
                <a:gd name="connsiteY15" fmla="*/ 443389 h 476250"/>
                <a:gd name="connsiteX16" fmla="*/ 183356 w 762000"/>
                <a:gd name="connsiteY16" fmla="*/ 443389 h 476250"/>
                <a:gd name="connsiteX17" fmla="*/ 183356 w 762000"/>
                <a:gd name="connsiteY17" fmla="*/ 297656 h 476250"/>
                <a:gd name="connsiteX18" fmla="*/ 79534 w 762000"/>
                <a:gd name="connsiteY18" fmla="*/ 297656 h 476250"/>
                <a:gd name="connsiteX19" fmla="*/ 79534 w 762000"/>
                <a:gd name="connsiteY19" fmla="*/ 443389 h 476250"/>
                <a:gd name="connsiteX20" fmla="*/ 36671 w 762000"/>
                <a:gd name="connsiteY20" fmla="*/ 443389 h 476250"/>
                <a:gd name="connsiteX21" fmla="*/ 36671 w 762000"/>
                <a:gd name="connsiteY21" fmla="*/ 254794 h 476250"/>
                <a:gd name="connsiteX22" fmla="*/ 110014 w 762000"/>
                <a:gd name="connsiteY22" fmla="*/ 254794 h 476250"/>
                <a:gd name="connsiteX23" fmla="*/ 110014 w 762000"/>
                <a:gd name="connsiteY23" fmla="*/ 181451 h 476250"/>
                <a:gd name="connsiteX24" fmla="*/ 183356 w 762000"/>
                <a:gd name="connsiteY24" fmla="*/ 181451 h 476250"/>
                <a:gd name="connsiteX25" fmla="*/ 183356 w 762000"/>
                <a:gd name="connsiteY25" fmla="*/ 108109 h 476250"/>
                <a:gd name="connsiteX26" fmla="*/ 256699 w 762000"/>
                <a:gd name="connsiteY26" fmla="*/ 108109 h 476250"/>
                <a:gd name="connsiteX27" fmla="*/ 256699 w 762000"/>
                <a:gd name="connsiteY27" fmla="*/ 35719 h 476250"/>
                <a:gd name="connsiteX28" fmla="*/ 299561 w 762000"/>
                <a:gd name="connsiteY28" fmla="*/ 35719 h 476250"/>
                <a:gd name="connsiteX29" fmla="*/ 299561 w 762000"/>
                <a:gd name="connsiteY29" fmla="*/ 109061 h 476250"/>
                <a:gd name="connsiteX30" fmla="*/ 474821 w 762000"/>
                <a:gd name="connsiteY30" fmla="*/ 109061 h 476250"/>
                <a:gd name="connsiteX31" fmla="*/ 474821 w 762000"/>
                <a:gd name="connsiteY31" fmla="*/ 35719 h 476250"/>
                <a:gd name="connsiteX32" fmla="*/ 517684 w 762000"/>
                <a:gd name="connsiteY32" fmla="*/ 35719 h 476250"/>
                <a:gd name="connsiteX33" fmla="*/ 444341 w 762000"/>
                <a:gd name="connsiteY33" fmla="*/ 254794 h 476250"/>
                <a:gd name="connsiteX34" fmla="*/ 547211 w 762000"/>
                <a:gd name="connsiteY34" fmla="*/ 254794 h 476250"/>
                <a:gd name="connsiteX35" fmla="*/ 547211 w 762000"/>
                <a:gd name="connsiteY35" fmla="*/ 151924 h 476250"/>
                <a:gd name="connsiteX36" fmla="*/ 444341 w 762000"/>
                <a:gd name="connsiteY36" fmla="*/ 151924 h 476250"/>
                <a:gd name="connsiteX37" fmla="*/ 444341 w 762000"/>
                <a:gd name="connsiteY37" fmla="*/ 254794 h 476250"/>
                <a:gd name="connsiteX38" fmla="*/ 226219 w 762000"/>
                <a:gd name="connsiteY38" fmla="*/ 254794 h 476250"/>
                <a:gd name="connsiteX39" fmla="*/ 329089 w 762000"/>
                <a:gd name="connsiteY39" fmla="*/ 254794 h 476250"/>
                <a:gd name="connsiteX40" fmla="*/ 329089 w 762000"/>
                <a:gd name="connsiteY40" fmla="*/ 151924 h 476250"/>
                <a:gd name="connsiteX41" fmla="*/ 226219 w 762000"/>
                <a:gd name="connsiteY41" fmla="*/ 151924 h 476250"/>
                <a:gd name="connsiteX42" fmla="*/ 226219 w 762000"/>
                <a:gd name="connsiteY42" fmla="*/ 254794 h 476250"/>
                <a:gd name="connsiteX43" fmla="*/ 546259 w 762000"/>
                <a:gd name="connsiteY43" fmla="*/ 7144 h 476250"/>
                <a:gd name="connsiteX44" fmla="*/ 517684 w 762000"/>
                <a:gd name="connsiteY44" fmla="*/ 7144 h 476250"/>
                <a:gd name="connsiteX45" fmla="*/ 474821 w 762000"/>
                <a:gd name="connsiteY45" fmla="*/ 7144 h 476250"/>
                <a:gd name="connsiteX46" fmla="*/ 446246 w 762000"/>
                <a:gd name="connsiteY46" fmla="*/ 7144 h 476250"/>
                <a:gd name="connsiteX47" fmla="*/ 446246 w 762000"/>
                <a:gd name="connsiteY47" fmla="*/ 35719 h 476250"/>
                <a:gd name="connsiteX48" fmla="*/ 446246 w 762000"/>
                <a:gd name="connsiteY48" fmla="*/ 80486 h 476250"/>
                <a:gd name="connsiteX49" fmla="*/ 327184 w 762000"/>
                <a:gd name="connsiteY49" fmla="*/ 80486 h 476250"/>
                <a:gd name="connsiteX50" fmla="*/ 327184 w 762000"/>
                <a:gd name="connsiteY50" fmla="*/ 35719 h 476250"/>
                <a:gd name="connsiteX51" fmla="*/ 327184 w 762000"/>
                <a:gd name="connsiteY51" fmla="*/ 7144 h 476250"/>
                <a:gd name="connsiteX52" fmla="*/ 298609 w 762000"/>
                <a:gd name="connsiteY52" fmla="*/ 7144 h 476250"/>
                <a:gd name="connsiteX53" fmla="*/ 255746 w 762000"/>
                <a:gd name="connsiteY53" fmla="*/ 7144 h 476250"/>
                <a:gd name="connsiteX54" fmla="*/ 227171 w 762000"/>
                <a:gd name="connsiteY54" fmla="*/ 7144 h 476250"/>
                <a:gd name="connsiteX55" fmla="*/ 227171 w 762000"/>
                <a:gd name="connsiteY55" fmla="*/ 35719 h 476250"/>
                <a:gd name="connsiteX56" fmla="*/ 227171 w 762000"/>
                <a:gd name="connsiteY56" fmla="*/ 80486 h 476250"/>
                <a:gd name="connsiteX57" fmla="*/ 182404 w 762000"/>
                <a:gd name="connsiteY57" fmla="*/ 80486 h 476250"/>
                <a:gd name="connsiteX58" fmla="*/ 153829 w 762000"/>
                <a:gd name="connsiteY58" fmla="*/ 80486 h 476250"/>
                <a:gd name="connsiteX59" fmla="*/ 153829 w 762000"/>
                <a:gd name="connsiteY59" fmla="*/ 109061 h 476250"/>
                <a:gd name="connsiteX60" fmla="*/ 153829 w 762000"/>
                <a:gd name="connsiteY60" fmla="*/ 153829 h 476250"/>
                <a:gd name="connsiteX61" fmla="*/ 109061 w 762000"/>
                <a:gd name="connsiteY61" fmla="*/ 153829 h 476250"/>
                <a:gd name="connsiteX62" fmla="*/ 80486 w 762000"/>
                <a:gd name="connsiteY62" fmla="*/ 153829 h 476250"/>
                <a:gd name="connsiteX63" fmla="*/ 80486 w 762000"/>
                <a:gd name="connsiteY63" fmla="*/ 182404 h 476250"/>
                <a:gd name="connsiteX64" fmla="*/ 80486 w 762000"/>
                <a:gd name="connsiteY64" fmla="*/ 226219 h 476250"/>
                <a:gd name="connsiteX65" fmla="*/ 35719 w 762000"/>
                <a:gd name="connsiteY65" fmla="*/ 226219 h 476250"/>
                <a:gd name="connsiteX66" fmla="*/ 7144 w 762000"/>
                <a:gd name="connsiteY66" fmla="*/ 226219 h 476250"/>
                <a:gd name="connsiteX67" fmla="*/ 7144 w 762000"/>
                <a:gd name="connsiteY67" fmla="*/ 254794 h 476250"/>
                <a:gd name="connsiteX68" fmla="*/ 7144 w 762000"/>
                <a:gd name="connsiteY68" fmla="*/ 444341 h 476250"/>
                <a:gd name="connsiteX69" fmla="*/ 7144 w 762000"/>
                <a:gd name="connsiteY69" fmla="*/ 472916 h 476250"/>
                <a:gd name="connsiteX70" fmla="*/ 35719 w 762000"/>
                <a:gd name="connsiteY70" fmla="*/ 472916 h 476250"/>
                <a:gd name="connsiteX71" fmla="*/ 78581 w 762000"/>
                <a:gd name="connsiteY71" fmla="*/ 472916 h 476250"/>
                <a:gd name="connsiteX72" fmla="*/ 107156 w 762000"/>
                <a:gd name="connsiteY72" fmla="*/ 472916 h 476250"/>
                <a:gd name="connsiteX73" fmla="*/ 107156 w 762000"/>
                <a:gd name="connsiteY73" fmla="*/ 444341 h 476250"/>
                <a:gd name="connsiteX74" fmla="*/ 107156 w 762000"/>
                <a:gd name="connsiteY74" fmla="*/ 326231 h 476250"/>
                <a:gd name="connsiteX75" fmla="*/ 152876 w 762000"/>
                <a:gd name="connsiteY75" fmla="*/ 326231 h 476250"/>
                <a:gd name="connsiteX76" fmla="*/ 152876 w 762000"/>
                <a:gd name="connsiteY76" fmla="*/ 443389 h 476250"/>
                <a:gd name="connsiteX77" fmla="*/ 152876 w 762000"/>
                <a:gd name="connsiteY77" fmla="*/ 471964 h 476250"/>
                <a:gd name="connsiteX78" fmla="*/ 181451 w 762000"/>
                <a:gd name="connsiteY78" fmla="*/ 471964 h 476250"/>
                <a:gd name="connsiteX79" fmla="*/ 224314 w 762000"/>
                <a:gd name="connsiteY79" fmla="*/ 471964 h 476250"/>
                <a:gd name="connsiteX80" fmla="*/ 252889 w 762000"/>
                <a:gd name="connsiteY80" fmla="*/ 471964 h 476250"/>
                <a:gd name="connsiteX81" fmla="*/ 252889 w 762000"/>
                <a:gd name="connsiteY81" fmla="*/ 443389 h 476250"/>
                <a:gd name="connsiteX82" fmla="*/ 252889 w 762000"/>
                <a:gd name="connsiteY82" fmla="*/ 398621 h 476250"/>
                <a:gd name="connsiteX83" fmla="*/ 516731 w 762000"/>
                <a:gd name="connsiteY83" fmla="*/ 398621 h 476250"/>
                <a:gd name="connsiteX84" fmla="*/ 516731 w 762000"/>
                <a:gd name="connsiteY84" fmla="*/ 443389 h 476250"/>
                <a:gd name="connsiteX85" fmla="*/ 516731 w 762000"/>
                <a:gd name="connsiteY85" fmla="*/ 471964 h 476250"/>
                <a:gd name="connsiteX86" fmla="*/ 545306 w 762000"/>
                <a:gd name="connsiteY86" fmla="*/ 471964 h 476250"/>
                <a:gd name="connsiteX87" fmla="*/ 591026 w 762000"/>
                <a:gd name="connsiteY87" fmla="*/ 471964 h 476250"/>
                <a:gd name="connsiteX88" fmla="*/ 619601 w 762000"/>
                <a:gd name="connsiteY88" fmla="*/ 471964 h 476250"/>
                <a:gd name="connsiteX89" fmla="*/ 619601 w 762000"/>
                <a:gd name="connsiteY89" fmla="*/ 443389 h 476250"/>
                <a:gd name="connsiteX90" fmla="*/ 619601 w 762000"/>
                <a:gd name="connsiteY90" fmla="*/ 326231 h 476250"/>
                <a:gd name="connsiteX91" fmla="*/ 664369 w 762000"/>
                <a:gd name="connsiteY91" fmla="*/ 326231 h 476250"/>
                <a:gd name="connsiteX92" fmla="*/ 664369 w 762000"/>
                <a:gd name="connsiteY92" fmla="*/ 443389 h 476250"/>
                <a:gd name="connsiteX93" fmla="*/ 664369 w 762000"/>
                <a:gd name="connsiteY93" fmla="*/ 471964 h 476250"/>
                <a:gd name="connsiteX94" fmla="*/ 692944 w 762000"/>
                <a:gd name="connsiteY94" fmla="*/ 471964 h 476250"/>
                <a:gd name="connsiteX95" fmla="*/ 735806 w 762000"/>
                <a:gd name="connsiteY95" fmla="*/ 471964 h 476250"/>
                <a:gd name="connsiteX96" fmla="*/ 764381 w 762000"/>
                <a:gd name="connsiteY96" fmla="*/ 471964 h 476250"/>
                <a:gd name="connsiteX97" fmla="*/ 764381 w 762000"/>
                <a:gd name="connsiteY97" fmla="*/ 443389 h 476250"/>
                <a:gd name="connsiteX98" fmla="*/ 764381 w 762000"/>
                <a:gd name="connsiteY98" fmla="*/ 254794 h 476250"/>
                <a:gd name="connsiteX99" fmla="*/ 764381 w 762000"/>
                <a:gd name="connsiteY99" fmla="*/ 226219 h 476250"/>
                <a:gd name="connsiteX100" fmla="*/ 735806 w 762000"/>
                <a:gd name="connsiteY100" fmla="*/ 226219 h 476250"/>
                <a:gd name="connsiteX101" fmla="*/ 691991 w 762000"/>
                <a:gd name="connsiteY101" fmla="*/ 226219 h 476250"/>
                <a:gd name="connsiteX102" fmla="*/ 691991 w 762000"/>
                <a:gd name="connsiteY102" fmla="*/ 181451 h 476250"/>
                <a:gd name="connsiteX103" fmla="*/ 691991 w 762000"/>
                <a:gd name="connsiteY103" fmla="*/ 152876 h 476250"/>
                <a:gd name="connsiteX104" fmla="*/ 663416 w 762000"/>
                <a:gd name="connsiteY104" fmla="*/ 152876 h 476250"/>
                <a:gd name="connsiteX105" fmla="*/ 619601 w 762000"/>
                <a:gd name="connsiteY105" fmla="*/ 152876 h 476250"/>
                <a:gd name="connsiteX106" fmla="*/ 619601 w 762000"/>
                <a:gd name="connsiteY106" fmla="*/ 108109 h 476250"/>
                <a:gd name="connsiteX107" fmla="*/ 619601 w 762000"/>
                <a:gd name="connsiteY107" fmla="*/ 79534 h 476250"/>
                <a:gd name="connsiteX108" fmla="*/ 591026 w 762000"/>
                <a:gd name="connsiteY108" fmla="*/ 79534 h 476250"/>
                <a:gd name="connsiteX109" fmla="*/ 546259 w 762000"/>
                <a:gd name="connsiteY109" fmla="*/ 79534 h 476250"/>
                <a:gd name="connsiteX110" fmla="*/ 546259 w 762000"/>
                <a:gd name="connsiteY110" fmla="*/ 35719 h 476250"/>
                <a:gd name="connsiteX111" fmla="*/ 546259 w 762000"/>
                <a:gd name="connsiteY111" fmla="*/ 7144 h 476250"/>
                <a:gd name="connsiteX112" fmla="*/ 546259 w 762000"/>
                <a:gd name="connsiteY112" fmla="*/ 7144 h 476250"/>
                <a:gd name="connsiteX113" fmla="*/ 472916 w 762000"/>
                <a:gd name="connsiteY113" fmla="*/ 180499 h 476250"/>
                <a:gd name="connsiteX114" fmla="*/ 518636 w 762000"/>
                <a:gd name="connsiteY114" fmla="*/ 180499 h 476250"/>
                <a:gd name="connsiteX115" fmla="*/ 518636 w 762000"/>
                <a:gd name="connsiteY115" fmla="*/ 226219 h 476250"/>
                <a:gd name="connsiteX116" fmla="*/ 472916 w 762000"/>
                <a:gd name="connsiteY116" fmla="*/ 226219 h 476250"/>
                <a:gd name="connsiteX117" fmla="*/ 472916 w 762000"/>
                <a:gd name="connsiteY117" fmla="*/ 180499 h 476250"/>
                <a:gd name="connsiteX118" fmla="*/ 472916 w 762000"/>
                <a:gd name="connsiteY118" fmla="*/ 180499 h 476250"/>
                <a:gd name="connsiteX119" fmla="*/ 254794 w 762000"/>
                <a:gd name="connsiteY119" fmla="*/ 180499 h 476250"/>
                <a:gd name="connsiteX120" fmla="*/ 300514 w 762000"/>
                <a:gd name="connsiteY120" fmla="*/ 180499 h 476250"/>
                <a:gd name="connsiteX121" fmla="*/ 300514 w 762000"/>
                <a:gd name="connsiteY121" fmla="*/ 226219 h 476250"/>
                <a:gd name="connsiteX122" fmla="*/ 254794 w 762000"/>
                <a:gd name="connsiteY122" fmla="*/ 226219 h 476250"/>
                <a:gd name="connsiteX123" fmla="*/ 254794 w 762000"/>
                <a:gd name="connsiteY123" fmla="*/ 180499 h 476250"/>
                <a:gd name="connsiteX124" fmla="*/ 254794 w 762000"/>
                <a:gd name="connsiteY124" fmla="*/ 18049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62000" h="476250">
                  <a:moveTo>
                    <a:pt x="517684" y="35719"/>
                  </a:moveTo>
                  <a:lnTo>
                    <a:pt x="517684" y="109061"/>
                  </a:lnTo>
                  <a:lnTo>
                    <a:pt x="591026" y="109061"/>
                  </a:lnTo>
                  <a:lnTo>
                    <a:pt x="591026" y="182404"/>
                  </a:lnTo>
                  <a:lnTo>
                    <a:pt x="664369" y="182404"/>
                  </a:lnTo>
                  <a:lnTo>
                    <a:pt x="664369" y="254794"/>
                  </a:lnTo>
                  <a:lnTo>
                    <a:pt x="736759" y="254794"/>
                  </a:lnTo>
                  <a:lnTo>
                    <a:pt x="736759" y="444341"/>
                  </a:lnTo>
                  <a:lnTo>
                    <a:pt x="693896" y="444341"/>
                  </a:lnTo>
                  <a:lnTo>
                    <a:pt x="693896" y="297656"/>
                  </a:lnTo>
                  <a:lnTo>
                    <a:pt x="591026" y="297656"/>
                  </a:lnTo>
                  <a:lnTo>
                    <a:pt x="591026" y="443389"/>
                  </a:lnTo>
                  <a:lnTo>
                    <a:pt x="548164" y="443389"/>
                  </a:lnTo>
                  <a:lnTo>
                    <a:pt x="548164" y="370046"/>
                  </a:lnTo>
                  <a:lnTo>
                    <a:pt x="226219" y="370046"/>
                  </a:lnTo>
                  <a:lnTo>
                    <a:pt x="226219" y="443389"/>
                  </a:lnTo>
                  <a:lnTo>
                    <a:pt x="183356" y="443389"/>
                  </a:lnTo>
                  <a:lnTo>
                    <a:pt x="183356" y="297656"/>
                  </a:lnTo>
                  <a:lnTo>
                    <a:pt x="79534" y="297656"/>
                  </a:lnTo>
                  <a:lnTo>
                    <a:pt x="79534" y="443389"/>
                  </a:lnTo>
                  <a:lnTo>
                    <a:pt x="36671" y="443389"/>
                  </a:lnTo>
                  <a:lnTo>
                    <a:pt x="36671" y="254794"/>
                  </a:lnTo>
                  <a:lnTo>
                    <a:pt x="110014" y="254794"/>
                  </a:lnTo>
                  <a:lnTo>
                    <a:pt x="110014" y="181451"/>
                  </a:lnTo>
                  <a:lnTo>
                    <a:pt x="183356" y="181451"/>
                  </a:lnTo>
                  <a:lnTo>
                    <a:pt x="183356" y="108109"/>
                  </a:lnTo>
                  <a:lnTo>
                    <a:pt x="256699" y="108109"/>
                  </a:lnTo>
                  <a:lnTo>
                    <a:pt x="256699" y="35719"/>
                  </a:lnTo>
                  <a:lnTo>
                    <a:pt x="299561" y="35719"/>
                  </a:lnTo>
                  <a:lnTo>
                    <a:pt x="299561" y="109061"/>
                  </a:lnTo>
                  <a:lnTo>
                    <a:pt x="474821" y="109061"/>
                  </a:lnTo>
                  <a:lnTo>
                    <a:pt x="474821" y="35719"/>
                  </a:lnTo>
                  <a:lnTo>
                    <a:pt x="517684" y="35719"/>
                  </a:lnTo>
                  <a:moveTo>
                    <a:pt x="444341" y="254794"/>
                  </a:moveTo>
                  <a:lnTo>
                    <a:pt x="547211" y="254794"/>
                  </a:lnTo>
                  <a:lnTo>
                    <a:pt x="547211" y="151924"/>
                  </a:lnTo>
                  <a:lnTo>
                    <a:pt x="444341" y="151924"/>
                  </a:lnTo>
                  <a:lnTo>
                    <a:pt x="444341" y="254794"/>
                  </a:lnTo>
                  <a:moveTo>
                    <a:pt x="226219" y="254794"/>
                  </a:moveTo>
                  <a:lnTo>
                    <a:pt x="329089" y="254794"/>
                  </a:lnTo>
                  <a:lnTo>
                    <a:pt x="329089" y="151924"/>
                  </a:lnTo>
                  <a:lnTo>
                    <a:pt x="226219" y="151924"/>
                  </a:lnTo>
                  <a:lnTo>
                    <a:pt x="226219" y="254794"/>
                  </a:lnTo>
                  <a:moveTo>
                    <a:pt x="546259" y="7144"/>
                  </a:moveTo>
                  <a:lnTo>
                    <a:pt x="517684" y="7144"/>
                  </a:lnTo>
                  <a:lnTo>
                    <a:pt x="474821" y="7144"/>
                  </a:lnTo>
                  <a:lnTo>
                    <a:pt x="446246" y="7144"/>
                  </a:lnTo>
                  <a:lnTo>
                    <a:pt x="446246" y="35719"/>
                  </a:lnTo>
                  <a:lnTo>
                    <a:pt x="446246" y="80486"/>
                  </a:lnTo>
                  <a:lnTo>
                    <a:pt x="327184" y="80486"/>
                  </a:lnTo>
                  <a:lnTo>
                    <a:pt x="327184" y="35719"/>
                  </a:lnTo>
                  <a:lnTo>
                    <a:pt x="327184" y="7144"/>
                  </a:lnTo>
                  <a:lnTo>
                    <a:pt x="298609" y="7144"/>
                  </a:lnTo>
                  <a:lnTo>
                    <a:pt x="255746" y="7144"/>
                  </a:lnTo>
                  <a:lnTo>
                    <a:pt x="227171" y="7144"/>
                  </a:lnTo>
                  <a:lnTo>
                    <a:pt x="227171" y="35719"/>
                  </a:lnTo>
                  <a:lnTo>
                    <a:pt x="227171" y="80486"/>
                  </a:lnTo>
                  <a:lnTo>
                    <a:pt x="182404" y="80486"/>
                  </a:lnTo>
                  <a:lnTo>
                    <a:pt x="153829" y="80486"/>
                  </a:lnTo>
                  <a:lnTo>
                    <a:pt x="153829" y="109061"/>
                  </a:lnTo>
                  <a:lnTo>
                    <a:pt x="153829" y="153829"/>
                  </a:lnTo>
                  <a:lnTo>
                    <a:pt x="109061" y="153829"/>
                  </a:lnTo>
                  <a:lnTo>
                    <a:pt x="80486" y="153829"/>
                  </a:lnTo>
                  <a:lnTo>
                    <a:pt x="80486" y="182404"/>
                  </a:lnTo>
                  <a:lnTo>
                    <a:pt x="80486" y="226219"/>
                  </a:lnTo>
                  <a:lnTo>
                    <a:pt x="35719" y="226219"/>
                  </a:lnTo>
                  <a:lnTo>
                    <a:pt x="7144" y="226219"/>
                  </a:lnTo>
                  <a:lnTo>
                    <a:pt x="7144" y="254794"/>
                  </a:lnTo>
                  <a:lnTo>
                    <a:pt x="7144" y="444341"/>
                  </a:lnTo>
                  <a:lnTo>
                    <a:pt x="7144" y="472916"/>
                  </a:lnTo>
                  <a:lnTo>
                    <a:pt x="35719" y="472916"/>
                  </a:lnTo>
                  <a:lnTo>
                    <a:pt x="78581" y="472916"/>
                  </a:lnTo>
                  <a:lnTo>
                    <a:pt x="107156" y="472916"/>
                  </a:lnTo>
                  <a:lnTo>
                    <a:pt x="107156" y="444341"/>
                  </a:lnTo>
                  <a:lnTo>
                    <a:pt x="107156" y="326231"/>
                  </a:lnTo>
                  <a:lnTo>
                    <a:pt x="152876" y="326231"/>
                  </a:lnTo>
                  <a:lnTo>
                    <a:pt x="152876" y="443389"/>
                  </a:lnTo>
                  <a:lnTo>
                    <a:pt x="152876" y="471964"/>
                  </a:lnTo>
                  <a:lnTo>
                    <a:pt x="181451" y="471964"/>
                  </a:lnTo>
                  <a:lnTo>
                    <a:pt x="224314" y="471964"/>
                  </a:lnTo>
                  <a:lnTo>
                    <a:pt x="252889" y="471964"/>
                  </a:lnTo>
                  <a:lnTo>
                    <a:pt x="252889" y="443389"/>
                  </a:lnTo>
                  <a:lnTo>
                    <a:pt x="252889" y="398621"/>
                  </a:lnTo>
                  <a:lnTo>
                    <a:pt x="516731" y="398621"/>
                  </a:lnTo>
                  <a:lnTo>
                    <a:pt x="516731" y="443389"/>
                  </a:lnTo>
                  <a:lnTo>
                    <a:pt x="516731" y="471964"/>
                  </a:lnTo>
                  <a:lnTo>
                    <a:pt x="545306" y="471964"/>
                  </a:lnTo>
                  <a:lnTo>
                    <a:pt x="591026" y="471964"/>
                  </a:lnTo>
                  <a:lnTo>
                    <a:pt x="619601" y="471964"/>
                  </a:lnTo>
                  <a:lnTo>
                    <a:pt x="619601" y="443389"/>
                  </a:lnTo>
                  <a:lnTo>
                    <a:pt x="619601" y="326231"/>
                  </a:lnTo>
                  <a:lnTo>
                    <a:pt x="664369" y="326231"/>
                  </a:lnTo>
                  <a:lnTo>
                    <a:pt x="664369" y="443389"/>
                  </a:lnTo>
                  <a:lnTo>
                    <a:pt x="664369" y="471964"/>
                  </a:lnTo>
                  <a:lnTo>
                    <a:pt x="692944" y="471964"/>
                  </a:lnTo>
                  <a:lnTo>
                    <a:pt x="735806" y="471964"/>
                  </a:lnTo>
                  <a:lnTo>
                    <a:pt x="764381" y="471964"/>
                  </a:lnTo>
                  <a:lnTo>
                    <a:pt x="764381" y="443389"/>
                  </a:lnTo>
                  <a:lnTo>
                    <a:pt x="764381" y="254794"/>
                  </a:lnTo>
                  <a:lnTo>
                    <a:pt x="764381" y="226219"/>
                  </a:lnTo>
                  <a:lnTo>
                    <a:pt x="735806" y="226219"/>
                  </a:lnTo>
                  <a:lnTo>
                    <a:pt x="691991" y="226219"/>
                  </a:lnTo>
                  <a:lnTo>
                    <a:pt x="691991" y="181451"/>
                  </a:lnTo>
                  <a:lnTo>
                    <a:pt x="691991" y="152876"/>
                  </a:lnTo>
                  <a:lnTo>
                    <a:pt x="663416" y="152876"/>
                  </a:lnTo>
                  <a:lnTo>
                    <a:pt x="619601" y="152876"/>
                  </a:lnTo>
                  <a:lnTo>
                    <a:pt x="619601" y="108109"/>
                  </a:lnTo>
                  <a:lnTo>
                    <a:pt x="619601" y="79534"/>
                  </a:lnTo>
                  <a:lnTo>
                    <a:pt x="591026" y="79534"/>
                  </a:lnTo>
                  <a:lnTo>
                    <a:pt x="546259" y="79534"/>
                  </a:lnTo>
                  <a:lnTo>
                    <a:pt x="546259" y="35719"/>
                  </a:lnTo>
                  <a:lnTo>
                    <a:pt x="546259" y="7144"/>
                  </a:lnTo>
                  <a:lnTo>
                    <a:pt x="546259" y="7144"/>
                  </a:lnTo>
                  <a:close/>
                  <a:moveTo>
                    <a:pt x="472916" y="180499"/>
                  </a:moveTo>
                  <a:lnTo>
                    <a:pt x="518636" y="180499"/>
                  </a:lnTo>
                  <a:lnTo>
                    <a:pt x="518636" y="226219"/>
                  </a:lnTo>
                  <a:lnTo>
                    <a:pt x="472916" y="226219"/>
                  </a:lnTo>
                  <a:lnTo>
                    <a:pt x="472916" y="180499"/>
                  </a:lnTo>
                  <a:lnTo>
                    <a:pt x="472916" y="180499"/>
                  </a:lnTo>
                  <a:close/>
                  <a:moveTo>
                    <a:pt x="254794" y="180499"/>
                  </a:moveTo>
                  <a:lnTo>
                    <a:pt x="300514" y="180499"/>
                  </a:lnTo>
                  <a:lnTo>
                    <a:pt x="300514" y="226219"/>
                  </a:lnTo>
                  <a:lnTo>
                    <a:pt x="254794" y="226219"/>
                  </a:lnTo>
                  <a:lnTo>
                    <a:pt x="254794" y="180499"/>
                  </a:lnTo>
                  <a:lnTo>
                    <a:pt x="254794" y="180499"/>
                  </a:lnTo>
                  <a:close/>
                </a:path>
              </a:pathLst>
            </a:custGeom>
            <a:solidFill>
              <a:schemeClr val="accent6"/>
            </a:solidFill>
            <a:ln w="9525" cap="flat">
              <a:noFill/>
              <a:prstDash val="solid"/>
              <a:miter/>
            </a:ln>
          </p:spPr>
          <p:txBody>
            <a:bodyPr rtlCol="0" anchor="ctr"/>
            <a:lstStyle/>
            <a:p>
              <a:endParaRPr lang="en-US" dirty="0"/>
            </a:p>
          </p:txBody>
        </p:sp>
        <p:sp>
          <p:nvSpPr>
            <p:cNvPr id="163" name="Freeform: Shape 162">
              <a:extLst>
                <a:ext uri="{FF2B5EF4-FFF2-40B4-BE49-F238E27FC236}">
                  <a16:creationId xmlns="" xmlns:a16="http://schemas.microsoft.com/office/drawing/2014/main" id="{83B54715-6D84-4841-A0EF-8F363B59F67B}"/>
                </a:ext>
              </a:extLst>
            </p:cNvPr>
            <p:cNvSpPr/>
            <p:nvPr/>
          </p:nvSpPr>
          <p:spPr>
            <a:xfrm>
              <a:off x="1824691" y="3035689"/>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164" name="Freeform: Shape 163">
              <a:extLst>
                <a:ext uri="{FF2B5EF4-FFF2-40B4-BE49-F238E27FC236}">
                  <a16:creationId xmlns="" xmlns:a16="http://schemas.microsoft.com/office/drawing/2014/main" id="{21CA4CEE-D3A3-472D-AA4C-BA020A2E2298}"/>
                </a:ext>
              </a:extLst>
            </p:cNvPr>
            <p:cNvSpPr/>
            <p:nvPr/>
          </p:nvSpPr>
          <p:spPr>
            <a:xfrm>
              <a:off x="1811356" y="3021402"/>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165" name="Freeform: Shape 164">
              <a:extLst>
                <a:ext uri="{FF2B5EF4-FFF2-40B4-BE49-F238E27FC236}">
                  <a16:creationId xmlns="" xmlns:a16="http://schemas.microsoft.com/office/drawing/2014/main" id="{9FEA5D45-2F81-4B54-99C8-EA45DC635FB1}"/>
                </a:ext>
              </a:extLst>
            </p:cNvPr>
            <p:cNvSpPr/>
            <p:nvPr/>
          </p:nvSpPr>
          <p:spPr>
            <a:xfrm>
              <a:off x="1751348" y="3547182"/>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166" name="Freeform: Shape 165">
              <a:extLst>
                <a:ext uri="{FF2B5EF4-FFF2-40B4-BE49-F238E27FC236}">
                  <a16:creationId xmlns="" xmlns:a16="http://schemas.microsoft.com/office/drawing/2014/main" id="{2956FDAE-9597-4387-AB48-6B5BDE93776A}"/>
                </a:ext>
              </a:extLst>
            </p:cNvPr>
            <p:cNvSpPr/>
            <p:nvPr/>
          </p:nvSpPr>
          <p:spPr>
            <a:xfrm>
              <a:off x="1738013" y="3532894"/>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167" name="Freeform: Shape 166">
              <a:extLst>
                <a:ext uri="{FF2B5EF4-FFF2-40B4-BE49-F238E27FC236}">
                  <a16:creationId xmlns="" xmlns:a16="http://schemas.microsoft.com/office/drawing/2014/main" id="{6ED6BB71-D7F7-49AD-8CE7-CD4B96E829A4}"/>
                </a:ext>
              </a:extLst>
            </p:cNvPr>
            <p:cNvSpPr/>
            <p:nvPr/>
          </p:nvSpPr>
          <p:spPr>
            <a:xfrm>
              <a:off x="1533226" y="3547182"/>
              <a:ext cx="85725" cy="85725"/>
            </a:xfrm>
            <a:custGeom>
              <a:avLst/>
              <a:gdLst>
                <a:gd name="connsiteX0" fmla="*/ 7144 w 85725"/>
                <a:gd name="connsiteY0" fmla="*/ 7144 h 85725"/>
                <a:gd name="connsiteX1" fmla="*/ 78581 w 85725"/>
                <a:gd name="connsiteY1" fmla="*/ 7144 h 85725"/>
                <a:gd name="connsiteX2" fmla="*/ 78581 w 85725"/>
                <a:gd name="connsiteY2" fmla="*/ 78581 h 85725"/>
                <a:gd name="connsiteX3" fmla="*/ 7144 w 85725"/>
                <a:gd name="connsiteY3" fmla="*/ 78581 h 85725"/>
              </a:gdLst>
              <a:ahLst/>
              <a:cxnLst>
                <a:cxn ang="0">
                  <a:pos x="connsiteX0" y="connsiteY0"/>
                </a:cxn>
                <a:cxn ang="0">
                  <a:pos x="connsiteX1" y="connsiteY1"/>
                </a:cxn>
                <a:cxn ang="0">
                  <a:pos x="connsiteX2" y="connsiteY2"/>
                </a:cxn>
                <a:cxn ang="0">
                  <a:pos x="connsiteX3" y="connsiteY3"/>
                </a:cxn>
              </a:cxnLst>
              <a:rect l="l" t="t" r="r" b="b"/>
              <a:pathLst>
                <a:path w="85725" h="85725">
                  <a:moveTo>
                    <a:pt x="7144" y="7144"/>
                  </a:moveTo>
                  <a:lnTo>
                    <a:pt x="78581" y="7144"/>
                  </a:lnTo>
                  <a:lnTo>
                    <a:pt x="78581" y="78581"/>
                  </a:lnTo>
                  <a:lnTo>
                    <a:pt x="7144" y="78581"/>
                  </a:lnTo>
                  <a:close/>
                </a:path>
              </a:pathLst>
            </a:custGeom>
            <a:solidFill>
              <a:schemeClr val="bg1"/>
            </a:solidFill>
            <a:ln w="9525" cap="flat">
              <a:noFill/>
              <a:prstDash val="solid"/>
              <a:miter/>
            </a:ln>
          </p:spPr>
          <p:txBody>
            <a:bodyPr rtlCol="0" anchor="ctr"/>
            <a:lstStyle/>
            <a:p>
              <a:endParaRPr lang="en-US" dirty="0"/>
            </a:p>
          </p:txBody>
        </p:sp>
        <p:sp>
          <p:nvSpPr>
            <p:cNvPr id="168" name="Freeform: Shape 167">
              <a:extLst>
                <a:ext uri="{FF2B5EF4-FFF2-40B4-BE49-F238E27FC236}">
                  <a16:creationId xmlns="" xmlns:a16="http://schemas.microsoft.com/office/drawing/2014/main" id="{AD8DE04F-E44D-4E05-9F81-1C0AB139C74B}"/>
                </a:ext>
              </a:extLst>
            </p:cNvPr>
            <p:cNvSpPr/>
            <p:nvPr/>
          </p:nvSpPr>
          <p:spPr>
            <a:xfrm>
              <a:off x="1518938" y="3532894"/>
              <a:ext cx="114300" cy="114300"/>
            </a:xfrm>
            <a:custGeom>
              <a:avLst/>
              <a:gdLst>
                <a:gd name="connsiteX0" fmla="*/ 78581 w 114300"/>
                <a:gd name="connsiteY0" fmla="*/ 35719 h 114300"/>
                <a:gd name="connsiteX1" fmla="*/ 78581 w 114300"/>
                <a:gd name="connsiteY1" fmla="*/ 78581 h 114300"/>
                <a:gd name="connsiteX2" fmla="*/ 35719 w 114300"/>
                <a:gd name="connsiteY2" fmla="*/ 78581 h 114300"/>
                <a:gd name="connsiteX3" fmla="*/ 35719 w 114300"/>
                <a:gd name="connsiteY3" fmla="*/ 35719 h 114300"/>
                <a:gd name="connsiteX4" fmla="*/ 78581 w 114300"/>
                <a:gd name="connsiteY4" fmla="*/ 35719 h 114300"/>
                <a:gd name="connsiteX5" fmla="*/ 107156 w 114300"/>
                <a:gd name="connsiteY5" fmla="*/ 7144 h 114300"/>
                <a:gd name="connsiteX6" fmla="*/ 78581 w 114300"/>
                <a:gd name="connsiteY6" fmla="*/ 7144 h 114300"/>
                <a:gd name="connsiteX7" fmla="*/ 35719 w 114300"/>
                <a:gd name="connsiteY7" fmla="*/ 7144 h 114300"/>
                <a:gd name="connsiteX8" fmla="*/ 7144 w 114300"/>
                <a:gd name="connsiteY8" fmla="*/ 7144 h 114300"/>
                <a:gd name="connsiteX9" fmla="*/ 7144 w 114300"/>
                <a:gd name="connsiteY9" fmla="*/ 35719 h 114300"/>
                <a:gd name="connsiteX10" fmla="*/ 7144 w 114300"/>
                <a:gd name="connsiteY10" fmla="*/ 78581 h 114300"/>
                <a:gd name="connsiteX11" fmla="*/ 7144 w 114300"/>
                <a:gd name="connsiteY11" fmla="*/ 107156 h 114300"/>
                <a:gd name="connsiteX12" fmla="*/ 35719 w 114300"/>
                <a:gd name="connsiteY12" fmla="*/ 107156 h 114300"/>
                <a:gd name="connsiteX13" fmla="*/ 78581 w 114300"/>
                <a:gd name="connsiteY13" fmla="*/ 107156 h 114300"/>
                <a:gd name="connsiteX14" fmla="*/ 107156 w 114300"/>
                <a:gd name="connsiteY14" fmla="*/ 107156 h 114300"/>
                <a:gd name="connsiteX15" fmla="*/ 107156 w 114300"/>
                <a:gd name="connsiteY15" fmla="*/ 78581 h 114300"/>
                <a:gd name="connsiteX16" fmla="*/ 107156 w 114300"/>
                <a:gd name="connsiteY16" fmla="*/ 35719 h 114300"/>
                <a:gd name="connsiteX17" fmla="*/ 107156 w 114300"/>
                <a:gd name="connsiteY17" fmla="*/ 7144 h 114300"/>
                <a:gd name="connsiteX18" fmla="*/ 107156 w 114300"/>
                <a:gd name="connsiteY18"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14300">
                  <a:moveTo>
                    <a:pt x="78581" y="35719"/>
                  </a:moveTo>
                  <a:lnTo>
                    <a:pt x="78581" y="78581"/>
                  </a:lnTo>
                  <a:lnTo>
                    <a:pt x="35719" y="78581"/>
                  </a:lnTo>
                  <a:lnTo>
                    <a:pt x="35719" y="35719"/>
                  </a:lnTo>
                  <a:lnTo>
                    <a:pt x="78581" y="35719"/>
                  </a:lnTo>
                  <a:moveTo>
                    <a:pt x="107156" y="7144"/>
                  </a:moveTo>
                  <a:lnTo>
                    <a:pt x="78581" y="7144"/>
                  </a:lnTo>
                  <a:lnTo>
                    <a:pt x="35719" y="7144"/>
                  </a:lnTo>
                  <a:lnTo>
                    <a:pt x="7144" y="7144"/>
                  </a:lnTo>
                  <a:lnTo>
                    <a:pt x="7144" y="35719"/>
                  </a:lnTo>
                  <a:lnTo>
                    <a:pt x="7144" y="78581"/>
                  </a:lnTo>
                  <a:lnTo>
                    <a:pt x="7144" y="107156"/>
                  </a:lnTo>
                  <a:lnTo>
                    <a:pt x="35719" y="107156"/>
                  </a:lnTo>
                  <a:lnTo>
                    <a:pt x="78581" y="107156"/>
                  </a:lnTo>
                  <a:lnTo>
                    <a:pt x="107156" y="107156"/>
                  </a:lnTo>
                  <a:lnTo>
                    <a:pt x="107156" y="78581"/>
                  </a:lnTo>
                  <a:lnTo>
                    <a:pt x="107156" y="35719"/>
                  </a:lnTo>
                  <a:lnTo>
                    <a:pt x="107156" y="7144"/>
                  </a:lnTo>
                  <a:lnTo>
                    <a:pt x="107156" y="7144"/>
                  </a:lnTo>
                  <a:close/>
                </a:path>
              </a:pathLst>
            </a:custGeom>
            <a:solidFill>
              <a:schemeClr val="accent6"/>
            </a:solidFill>
            <a:ln w="9525" cap="flat">
              <a:noFill/>
              <a:prstDash val="solid"/>
              <a:miter/>
            </a:ln>
          </p:spPr>
          <p:txBody>
            <a:bodyPr rtlCol="0" anchor="ctr"/>
            <a:lstStyle/>
            <a:p>
              <a:endParaRPr lang="en-US" dirty="0"/>
            </a:p>
          </p:txBody>
        </p:sp>
        <p:sp>
          <p:nvSpPr>
            <p:cNvPr id="169" name="Freeform: Shape 168">
              <a:extLst>
                <a:ext uri="{FF2B5EF4-FFF2-40B4-BE49-F238E27FC236}">
                  <a16:creationId xmlns="" xmlns:a16="http://schemas.microsoft.com/office/drawing/2014/main" id="{D837D624-67E2-4D8F-AE69-780F4FF8BD4B}"/>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0" name="Freeform: Shape 169">
              <a:extLst>
                <a:ext uri="{FF2B5EF4-FFF2-40B4-BE49-F238E27FC236}">
                  <a16:creationId xmlns="" xmlns:a16="http://schemas.microsoft.com/office/drawing/2014/main" id="{E3C48704-C56B-4FC0-9DB7-008E6940542D}"/>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1" name="Freeform: Shape 170">
              <a:extLst>
                <a:ext uri="{FF2B5EF4-FFF2-40B4-BE49-F238E27FC236}">
                  <a16:creationId xmlns="" xmlns:a16="http://schemas.microsoft.com/office/drawing/2014/main" id="{DCEE72DD-B3FE-46DC-83D4-498AC49B121F}"/>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2" name="Freeform: Shape 171">
              <a:extLst>
                <a:ext uri="{FF2B5EF4-FFF2-40B4-BE49-F238E27FC236}">
                  <a16:creationId xmlns="" xmlns:a16="http://schemas.microsoft.com/office/drawing/2014/main" id="{1B5AD00B-02CD-4821-B11A-094163CDDE19}"/>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173" name="Freeform: Shape 172">
              <a:extLst>
                <a:ext uri="{FF2B5EF4-FFF2-40B4-BE49-F238E27FC236}">
                  <a16:creationId xmlns="" xmlns:a16="http://schemas.microsoft.com/office/drawing/2014/main" id="{A3B1663B-F059-457B-98CB-9CF36AE8509A}"/>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174" name="Freeform: Shape 173">
              <a:extLst>
                <a:ext uri="{FF2B5EF4-FFF2-40B4-BE49-F238E27FC236}">
                  <a16:creationId xmlns="" xmlns:a16="http://schemas.microsoft.com/office/drawing/2014/main" id="{91B3519B-06C1-4305-BEC8-E9A9045862E8}"/>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5" name="Freeform: Shape 174">
              <a:extLst>
                <a:ext uri="{FF2B5EF4-FFF2-40B4-BE49-F238E27FC236}">
                  <a16:creationId xmlns="" xmlns:a16="http://schemas.microsoft.com/office/drawing/2014/main" id="{1F0D855C-2F36-42EB-9384-9EE53F129EA1}"/>
                </a:ext>
              </a:extLst>
            </p:cNvPr>
            <p:cNvSpPr/>
            <p:nvPr/>
          </p:nvSpPr>
          <p:spPr>
            <a:xfrm>
              <a:off x="2022436" y="3155329"/>
              <a:ext cx="95250" cy="95250"/>
            </a:xfrm>
            <a:custGeom>
              <a:avLst/>
              <a:gdLst>
                <a:gd name="connsiteX0" fmla="*/ 30379 w 95250"/>
                <a:gd name="connsiteY0" fmla="*/ 51334 h 95250"/>
                <a:gd name="connsiteX1" fmla="*/ 33236 w 95250"/>
                <a:gd name="connsiteY1" fmla="*/ 58954 h 95250"/>
                <a:gd name="connsiteX2" fmla="*/ 30379 w 95250"/>
                <a:gd name="connsiteY2" fmla="*/ 87529 h 95250"/>
                <a:gd name="connsiteX3" fmla="*/ 33236 w 95250"/>
                <a:gd name="connsiteY3" fmla="*/ 88481 h 95250"/>
                <a:gd name="connsiteX4" fmla="*/ 51334 w 95250"/>
                <a:gd name="connsiteY4" fmla="*/ 66574 h 95250"/>
                <a:gd name="connsiteX5" fmla="*/ 58954 w 95250"/>
                <a:gd name="connsiteY5" fmla="*/ 63716 h 95250"/>
                <a:gd name="connsiteX6" fmla="*/ 87529 w 95250"/>
                <a:gd name="connsiteY6" fmla="*/ 66574 h 95250"/>
                <a:gd name="connsiteX7" fmla="*/ 88481 w 95250"/>
                <a:gd name="connsiteY7" fmla="*/ 63716 h 95250"/>
                <a:gd name="connsiteX8" fmla="*/ 66574 w 95250"/>
                <a:gd name="connsiteY8" fmla="*/ 45619 h 95250"/>
                <a:gd name="connsiteX9" fmla="*/ 63716 w 95250"/>
                <a:gd name="connsiteY9" fmla="*/ 37999 h 95250"/>
                <a:gd name="connsiteX10" fmla="*/ 66574 w 95250"/>
                <a:gd name="connsiteY10" fmla="*/ 9424 h 95250"/>
                <a:gd name="connsiteX11" fmla="*/ 63716 w 95250"/>
                <a:gd name="connsiteY11" fmla="*/ 8471 h 95250"/>
                <a:gd name="connsiteX12" fmla="*/ 45619 w 95250"/>
                <a:gd name="connsiteY12" fmla="*/ 30379 h 95250"/>
                <a:gd name="connsiteX13" fmla="*/ 37999 w 95250"/>
                <a:gd name="connsiteY13" fmla="*/ 33236 h 95250"/>
                <a:gd name="connsiteX14" fmla="*/ 9424 w 95250"/>
                <a:gd name="connsiteY14" fmla="*/ 30379 h 95250"/>
                <a:gd name="connsiteX15" fmla="*/ 8471 w 95250"/>
                <a:gd name="connsiteY15" fmla="*/ 33236 h 95250"/>
                <a:gd name="connsiteX16" fmla="*/ 30379 w 95250"/>
                <a:gd name="connsiteY16" fmla="*/ 5133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0379" y="51334"/>
                  </a:moveTo>
                  <a:cubicBezTo>
                    <a:pt x="32284" y="53239"/>
                    <a:pt x="34189" y="56096"/>
                    <a:pt x="33236" y="58954"/>
                  </a:cubicBezTo>
                  <a:lnTo>
                    <a:pt x="30379" y="87529"/>
                  </a:lnTo>
                  <a:cubicBezTo>
                    <a:pt x="30379" y="90386"/>
                    <a:pt x="31331" y="90386"/>
                    <a:pt x="33236" y="88481"/>
                  </a:cubicBezTo>
                  <a:lnTo>
                    <a:pt x="51334" y="66574"/>
                  </a:lnTo>
                  <a:cubicBezTo>
                    <a:pt x="53239" y="64669"/>
                    <a:pt x="56096" y="62764"/>
                    <a:pt x="58954" y="63716"/>
                  </a:cubicBezTo>
                  <a:lnTo>
                    <a:pt x="87529" y="66574"/>
                  </a:lnTo>
                  <a:cubicBezTo>
                    <a:pt x="90386" y="66574"/>
                    <a:pt x="90386" y="65621"/>
                    <a:pt x="88481" y="63716"/>
                  </a:cubicBezTo>
                  <a:lnTo>
                    <a:pt x="66574" y="45619"/>
                  </a:lnTo>
                  <a:cubicBezTo>
                    <a:pt x="64669" y="43714"/>
                    <a:pt x="62764" y="40856"/>
                    <a:pt x="63716" y="37999"/>
                  </a:cubicBezTo>
                  <a:lnTo>
                    <a:pt x="66574" y="9424"/>
                  </a:lnTo>
                  <a:cubicBezTo>
                    <a:pt x="66574" y="6566"/>
                    <a:pt x="65621" y="6566"/>
                    <a:pt x="63716" y="8471"/>
                  </a:cubicBezTo>
                  <a:lnTo>
                    <a:pt x="45619" y="30379"/>
                  </a:lnTo>
                  <a:cubicBezTo>
                    <a:pt x="43714" y="32284"/>
                    <a:pt x="40856" y="34189"/>
                    <a:pt x="37999" y="33236"/>
                  </a:cubicBezTo>
                  <a:lnTo>
                    <a:pt x="9424" y="30379"/>
                  </a:lnTo>
                  <a:cubicBezTo>
                    <a:pt x="6566" y="30379"/>
                    <a:pt x="6566" y="31331"/>
                    <a:pt x="8471" y="33236"/>
                  </a:cubicBezTo>
                  <a:lnTo>
                    <a:pt x="30379" y="51334"/>
                  </a:lnTo>
                  <a:close/>
                </a:path>
              </a:pathLst>
            </a:custGeom>
            <a:solidFill>
              <a:schemeClr val="accent3"/>
            </a:solidFill>
            <a:ln w="9525" cap="flat">
              <a:noFill/>
              <a:prstDash val="solid"/>
              <a:miter/>
            </a:ln>
          </p:spPr>
          <p:txBody>
            <a:bodyPr rtlCol="0" anchor="ctr"/>
            <a:lstStyle/>
            <a:p>
              <a:endParaRPr lang="en-US" dirty="0"/>
            </a:p>
          </p:txBody>
        </p:sp>
        <p:sp>
          <p:nvSpPr>
            <p:cNvPr id="176" name="Freeform: Shape 175">
              <a:extLst>
                <a:ext uri="{FF2B5EF4-FFF2-40B4-BE49-F238E27FC236}">
                  <a16:creationId xmlns="" xmlns:a16="http://schemas.microsoft.com/office/drawing/2014/main" id="{FAF0D39D-0C52-44FE-B51C-3CA6199D2E6F}"/>
                </a:ext>
              </a:extLst>
            </p:cNvPr>
            <p:cNvSpPr/>
            <p:nvPr/>
          </p:nvSpPr>
          <p:spPr>
            <a:xfrm>
              <a:off x="1264383" y="3617429"/>
              <a:ext cx="95250" cy="95250"/>
            </a:xfrm>
            <a:custGeom>
              <a:avLst/>
              <a:gdLst>
                <a:gd name="connsiteX0" fmla="*/ 37862 w 95250"/>
                <a:gd name="connsiteY0" fmla="*/ 61674 h 95250"/>
                <a:gd name="connsiteX1" fmla="*/ 44529 w 95250"/>
                <a:gd name="connsiteY1" fmla="*/ 67389 h 95250"/>
                <a:gd name="connsiteX2" fmla="*/ 54054 w 95250"/>
                <a:gd name="connsiteY2" fmla="*/ 94059 h 95250"/>
                <a:gd name="connsiteX3" fmla="*/ 56912 w 95250"/>
                <a:gd name="connsiteY3" fmla="*/ 94059 h 95250"/>
                <a:gd name="connsiteX4" fmla="*/ 62627 w 95250"/>
                <a:gd name="connsiteY4" fmla="*/ 66437 h 95250"/>
                <a:gd name="connsiteX5" fmla="*/ 68342 w 95250"/>
                <a:gd name="connsiteY5" fmla="*/ 59769 h 95250"/>
                <a:gd name="connsiteX6" fmla="*/ 95012 w 95250"/>
                <a:gd name="connsiteY6" fmla="*/ 50244 h 95250"/>
                <a:gd name="connsiteX7" fmla="*/ 95012 w 95250"/>
                <a:gd name="connsiteY7" fmla="*/ 47387 h 95250"/>
                <a:gd name="connsiteX8" fmla="*/ 67389 w 95250"/>
                <a:gd name="connsiteY8" fmla="*/ 41672 h 95250"/>
                <a:gd name="connsiteX9" fmla="*/ 60722 w 95250"/>
                <a:gd name="connsiteY9" fmla="*/ 35957 h 95250"/>
                <a:gd name="connsiteX10" fmla="*/ 51197 w 95250"/>
                <a:gd name="connsiteY10" fmla="*/ 9287 h 95250"/>
                <a:gd name="connsiteX11" fmla="*/ 48339 w 95250"/>
                <a:gd name="connsiteY11" fmla="*/ 9287 h 95250"/>
                <a:gd name="connsiteX12" fmla="*/ 41672 w 95250"/>
                <a:gd name="connsiteY12" fmla="*/ 36909 h 95250"/>
                <a:gd name="connsiteX13" fmla="*/ 35957 w 95250"/>
                <a:gd name="connsiteY13" fmla="*/ 43577 h 95250"/>
                <a:gd name="connsiteX14" fmla="*/ 9287 w 95250"/>
                <a:gd name="connsiteY14" fmla="*/ 53102 h 95250"/>
                <a:gd name="connsiteX15" fmla="*/ 9287 w 95250"/>
                <a:gd name="connsiteY15" fmla="*/ 55959 h 95250"/>
                <a:gd name="connsiteX16" fmla="*/ 37862 w 95250"/>
                <a:gd name="connsiteY16" fmla="*/ 616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7862" y="61674"/>
                  </a:moveTo>
                  <a:cubicBezTo>
                    <a:pt x="40719" y="62627"/>
                    <a:pt x="43577" y="64532"/>
                    <a:pt x="44529" y="67389"/>
                  </a:cubicBezTo>
                  <a:lnTo>
                    <a:pt x="54054" y="94059"/>
                  </a:lnTo>
                  <a:cubicBezTo>
                    <a:pt x="55007" y="96917"/>
                    <a:pt x="55959" y="96917"/>
                    <a:pt x="56912" y="94059"/>
                  </a:cubicBezTo>
                  <a:lnTo>
                    <a:pt x="62627" y="66437"/>
                  </a:lnTo>
                  <a:cubicBezTo>
                    <a:pt x="63579" y="63579"/>
                    <a:pt x="65484" y="60722"/>
                    <a:pt x="68342" y="59769"/>
                  </a:cubicBezTo>
                  <a:lnTo>
                    <a:pt x="95012" y="50244"/>
                  </a:lnTo>
                  <a:cubicBezTo>
                    <a:pt x="97869" y="49292"/>
                    <a:pt x="97869" y="48339"/>
                    <a:pt x="95012" y="47387"/>
                  </a:cubicBezTo>
                  <a:lnTo>
                    <a:pt x="67389" y="41672"/>
                  </a:lnTo>
                  <a:cubicBezTo>
                    <a:pt x="64532" y="40719"/>
                    <a:pt x="61674" y="38814"/>
                    <a:pt x="60722" y="35957"/>
                  </a:cubicBezTo>
                  <a:lnTo>
                    <a:pt x="51197" y="9287"/>
                  </a:lnTo>
                  <a:cubicBezTo>
                    <a:pt x="50244" y="6429"/>
                    <a:pt x="49292" y="6429"/>
                    <a:pt x="48339" y="9287"/>
                  </a:cubicBezTo>
                  <a:lnTo>
                    <a:pt x="41672" y="36909"/>
                  </a:lnTo>
                  <a:cubicBezTo>
                    <a:pt x="40719" y="39767"/>
                    <a:pt x="38814" y="42624"/>
                    <a:pt x="35957" y="43577"/>
                  </a:cubicBezTo>
                  <a:lnTo>
                    <a:pt x="9287" y="53102"/>
                  </a:lnTo>
                  <a:cubicBezTo>
                    <a:pt x="6429" y="54054"/>
                    <a:pt x="6429" y="55007"/>
                    <a:pt x="9287" y="55959"/>
                  </a:cubicBezTo>
                  <a:lnTo>
                    <a:pt x="37862" y="61674"/>
                  </a:lnTo>
                  <a:close/>
                </a:path>
              </a:pathLst>
            </a:custGeom>
            <a:solidFill>
              <a:schemeClr val="accent3"/>
            </a:solidFill>
            <a:ln w="9525" cap="flat">
              <a:noFill/>
              <a:prstDash val="solid"/>
              <a:miter/>
            </a:ln>
          </p:spPr>
          <p:txBody>
            <a:bodyPr rtlCol="0" anchor="ctr"/>
            <a:lstStyle/>
            <a:p>
              <a:endParaRPr lang="en-US" dirty="0"/>
            </a:p>
          </p:txBody>
        </p:sp>
        <p:sp>
          <p:nvSpPr>
            <p:cNvPr id="177" name="Freeform: Shape 176">
              <a:extLst>
                <a:ext uri="{FF2B5EF4-FFF2-40B4-BE49-F238E27FC236}">
                  <a16:creationId xmlns="" xmlns:a16="http://schemas.microsoft.com/office/drawing/2014/main" id="{8903F5AA-7212-44E1-B294-C785540D03A7}"/>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8" name="Freeform: Shape 177">
              <a:extLst>
                <a:ext uri="{FF2B5EF4-FFF2-40B4-BE49-F238E27FC236}">
                  <a16:creationId xmlns="" xmlns:a16="http://schemas.microsoft.com/office/drawing/2014/main" id="{6AF2F80A-9DA6-4C97-91E1-E2F7B9872C86}"/>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79" name="Freeform: Shape 178">
              <a:extLst>
                <a:ext uri="{FF2B5EF4-FFF2-40B4-BE49-F238E27FC236}">
                  <a16:creationId xmlns="" xmlns:a16="http://schemas.microsoft.com/office/drawing/2014/main" id="{1257F608-8C7D-4A86-820F-E1539553ABC2}"/>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80" name="Freeform: Shape 179">
              <a:extLst>
                <a:ext uri="{FF2B5EF4-FFF2-40B4-BE49-F238E27FC236}">
                  <a16:creationId xmlns="" xmlns:a16="http://schemas.microsoft.com/office/drawing/2014/main" id="{83FF5CAF-7C6E-4FC5-A602-49280758CECE}"/>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181" name="Freeform: Shape 180">
              <a:extLst>
                <a:ext uri="{FF2B5EF4-FFF2-40B4-BE49-F238E27FC236}">
                  <a16:creationId xmlns="" xmlns:a16="http://schemas.microsoft.com/office/drawing/2014/main" id="{97B228F0-7EEF-43F9-BE35-170A1564D036}"/>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182" name="Freeform: Shape 181">
              <a:extLst>
                <a:ext uri="{FF2B5EF4-FFF2-40B4-BE49-F238E27FC236}">
                  <a16:creationId xmlns="" xmlns:a16="http://schemas.microsoft.com/office/drawing/2014/main" id="{08F3DEF1-2B4A-4861-AFAD-A7203D37A90F}"/>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83" name="Freeform: Shape 182">
              <a:extLst>
                <a:ext uri="{FF2B5EF4-FFF2-40B4-BE49-F238E27FC236}">
                  <a16:creationId xmlns="" xmlns:a16="http://schemas.microsoft.com/office/drawing/2014/main" id="{0B9DC073-4644-47F3-BB9C-649C2595B280}"/>
                </a:ext>
              </a:extLst>
            </p:cNvPr>
            <p:cNvSpPr/>
            <p:nvPr/>
          </p:nvSpPr>
          <p:spPr>
            <a:xfrm>
              <a:off x="1352251" y="3710059"/>
              <a:ext cx="47625" cy="123825"/>
            </a:xfrm>
            <a:custGeom>
              <a:avLst/>
              <a:gdLst>
                <a:gd name="connsiteX0" fmla="*/ 7144 w 47625"/>
                <a:gd name="connsiteY0" fmla="*/ 7144 h 123825"/>
                <a:gd name="connsiteX1" fmla="*/ 42386 w 47625"/>
                <a:gd name="connsiteY1" fmla="*/ 7144 h 123825"/>
                <a:gd name="connsiteX2" fmla="*/ 42386 w 47625"/>
                <a:gd name="connsiteY2" fmla="*/ 122396 h 123825"/>
                <a:gd name="connsiteX3" fmla="*/ 7144 w 47625"/>
                <a:gd name="connsiteY3" fmla="*/ 122396 h 123825"/>
                <a:gd name="connsiteX4" fmla="*/ 7144 w 47625"/>
                <a:gd name="connsiteY4" fmla="*/ 714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23825">
                  <a:moveTo>
                    <a:pt x="7144" y="7144"/>
                  </a:moveTo>
                  <a:lnTo>
                    <a:pt x="42386" y="7144"/>
                  </a:lnTo>
                  <a:lnTo>
                    <a:pt x="4238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84" name="Freeform: Shape 183">
              <a:extLst>
                <a:ext uri="{FF2B5EF4-FFF2-40B4-BE49-F238E27FC236}">
                  <a16:creationId xmlns="" xmlns:a16="http://schemas.microsoft.com/office/drawing/2014/main" id="{48569510-7FC6-41C7-A098-D024799BF29F}"/>
                </a:ext>
              </a:extLst>
            </p:cNvPr>
            <p:cNvSpPr/>
            <p:nvPr/>
          </p:nvSpPr>
          <p:spPr>
            <a:xfrm>
              <a:off x="1413211" y="3710059"/>
              <a:ext cx="123825" cy="123825"/>
            </a:xfrm>
            <a:custGeom>
              <a:avLst/>
              <a:gdLst>
                <a:gd name="connsiteX0" fmla="*/ 7144 w 123825"/>
                <a:gd name="connsiteY0" fmla="*/ 7144 h 123825"/>
                <a:gd name="connsiteX1" fmla="*/ 40481 w 123825"/>
                <a:gd name="connsiteY1" fmla="*/ 7144 h 123825"/>
                <a:gd name="connsiteX2" fmla="*/ 83344 w 123825"/>
                <a:gd name="connsiteY2" fmla="*/ 70961 h 123825"/>
                <a:gd name="connsiteX3" fmla="*/ 83344 w 123825"/>
                <a:gd name="connsiteY3" fmla="*/ 7144 h 123825"/>
                <a:gd name="connsiteX4" fmla="*/ 116681 w 123825"/>
                <a:gd name="connsiteY4" fmla="*/ 7144 h 123825"/>
                <a:gd name="connsiteX5" fmla="*/ 116681 w 123825"/>
                <a:gd name="connsiteY5" fmla="*/ 122396 h 123825"/>
                <a:gd name="connsiteX6" fmla="*/ 83344 w 123825"/>
                <a:gd name="connsiteY6" fmla="*/ 122396 h 123825"/>
                <a:gd name="connsiteX7" fmla="*/ 40481 w 123825"/>
                <a:gd name="connsiteY7" fmla="*/ 58579 h 123825"/>
                <a:gd name="connsiteX8" fmla="*/ 40481 w 123825"/>
                <a:gd name="connsiteY8" fmla="*/ 121444 h 123825"/>
                <a:gd name="connsiteX9" fmla="*/ 7144 w 123825"/>
                <a:gd name="connsiteY9" fmla="*/ 121444 h 123825"/>
                <a:gd name="connsiteX10" fmla="*/ 7144 w 123825"/>
                <a:gd name="connsiteY10"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23825">
                  <a:moveTo>
                    <a:pt x="7144" y="7144"/>
                  </a:moveTo>
                  <a:lnTo>
                    <a:pt x="40481" y="7144"/>
                  </a:lnTo>
                  <a:lnTo>
                    <a:pt x="83344" y="70961"/>
                  </a:lnTo>
                  <a:lnTo>
                    <a:pt x="83344" y="7144"/>
                  </a:lnTo>
                  <a:lnTo>
                    <a:pt x="116681" y="7144"/>
                  </a:lnTo>
                  <a:lnTo>
                    <a:pt x="116681" y="122396"/>
                  </a:lnTo>
                  <a:lnTo>
                    <a:pt x="83344" y="122396"/>
                  </a:lnTo>
                  <a:lnTo>
                    <a:pt x="40481" y="58579"/>
                  </a:lnTo>
                  <a:lnTo>
                    <a:pt x="40481" y="121444"/>
                  </a:lnTo>
                  <a:lnTo>
                    <a:pt x="7144" y="121444"/>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85" name="Freeform: Shape 184">
              <a:extLst>
                <a:ext uri="{FF2B5EF4-FFF2-40B4-BE49-F238E27FC236}">
                  <a16:creationId xmlns="" xmlns:a16="http://schemas.microsoft.com/office/drawing/2014/main" id="{063B38EA-43E8-4142-AC4E-0D966F2303DB}"/>
                </a:ext>
              </a:extLst>
            </p:cNvPr>
            <p:cNvSpPr/>
            <p:nvPr/>
          </p:nvSpPr>
          <p:spPr>
            <a:xfrm>
              <a:off x="1536083" y="3710059"/>
              <a:ext cx="133350" cy="123825"/>
            </a:xfrm>
            <a:custGeom>
              <a:avLst/>
              <a:gdLst>
                <a:gd name="connsiteX0" fmla="*/ 7144 w 133350"/>
                <a:gd name="connsiteY0" fmla="*/ 7144 h 123825"/>
                <a:gd name="connsiteX1" fmla="*/ 44291 w 133350"/>
                <a:gd name="connsiteY1" fmla="*/ 7144 h 123825"/>
                <a:gd name="connsiteX2" fmla="*/ 70009 w 133350"/>
                <a:gd name="connsiteY2" fmla="*/ 90011 h 123825"/>
                <a:gd name="connsiteX3" fmla="*/ 95726 w 133350"/>
                <a:gd name="connsiteY3" fmla="*/ 7144 h 123825"/>
                <a:gd name="connsiteX4" fmla="*/ 131921 w 133350"/>
                <a:gd name="connsiteY4" fmla="*/ 7144 h 123825"/>
                <a:gd name="connsiteX5" fmla="*/ 89059 w 133350"/>
                <a:gd name="connsiteY5" fmla="*/ 122396 h 123825"/>
                <a:gd name="connsiteX6" fmla="*/ 50959 w 133350"/>
                <a:gd name="connsiteY6" fmla="*/ 122396 h 123825"/>
                <a:gd name="connsiteX7" fmla="*/ 7144 w 1333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23825">
                  <a:moveTo>
                    <a:pt x="7144" y="7144"/>
                  </a:moveTo>
                  <a:lnTo>
                    <a:pt x="44291" y="7144"/>
                  </a:lnTo>
                  <a:lnTo>
                    <a:pt x="70009" y="90011"/>
                  </a:lnTo>
                  <a:lnTo>
                    <a:pt x="95726" y="7144"/>
                  </a:lnTo>
                  <a:lnTo>
                    <a:pt x="131921" y="7144"/>
                  </a:lnTo>
                  <a:lnTo>
                    <a:pt x="89059" y="122396"/>
                  </a:lnTo>
                  <a:lnTo>
                    <a:pt x="50959" y="122396"/>
                  </a:lnTo>
                  <a:lnTo>
                    <a:pt x="7144" y="7144"/>
                  </a:lnTo>
                  <a:close/>
                </a:path>
              </a:pathLst>
            </a:custGeom>
            <a:solidFill>
              <a:schemeClr val="bg1"/>
            </a:solidFill>
            <a:ln w="9525" cap="flat">
              <a:noFill/>
              <a:prstDash val="solid"/>
              <a:miter/>
            </a:ln>
          </p:spPr>
          <p:txBody>
            <a:bodyPr rtlCol="0" anchor="ctr"/>
            <a:lstStyle/>
            <a:p>
              <a:endParaRPr lang="en-US" dirty="0"/>
            </a:p>
          </p:txBody>
        </p:sp>
        <p:sp>
          <p:nvSpPr>
            <p:cNvPr id="186" name="Freeform: Shape 185">
              <a:extLst>
                <a:ext uri="{FF2B5EF4-FFF2-40B4-BE49-F238E27FC236}">
                  <a16:creationId xmlns="" xmlns:a16="http://schemas.microsoft.com/office/drawing/2014/main" id="{65980B57-882B-404E-9218-3D5F1A7598EB}"/>
                </a:ext>
              </a:extLst>
            </p:cNvPr>
            <p:cNvSpPr/>
            <p:nvPr/>
          </p:nvSpPr>
          <p:spPr>
            <a:xfrm>
              <a:off x="1651336" y="3710059"/>
              <a:ext cx="133350" cy="123825"/>
            </a:xfrm>
            <a:custGeom>
              <a:avLst/>
              <a:gdLst>
                <a:gd name="connsiteX0" fmla="*/ 89059 w 133350"/>
                <a:gd name="connsiteY0" fmla="*/ 103346 h 123825"/>
                <a:gd name="connsiteX1" fmla="*/ 49054 w 133350"/>
                <a:gd name="connsiteY1" fmla="*/ 103346 h 123825"/>
                <a:gd name="connsiteX2" fmla="*/ 43339 w 133350"/>
                <a:gd name="connsiteY2" fmla="*/ 122396 h 123825"/>
                <a:gd name="connsiteX3" fmla="*/ 7144 w 133350"/>
                <a:gd name="connsiteY3" fmla="*/ 122396 h 123825"/>
                <a:gd name="connsiteX4" fmla="*/ 50006 w 133350"/>
                <a:gd name="connsiteY4" fmla="*/ 7144 h 123825"/>
                <a:gd name="connsiteX5" fmla="*/ 89059 w 133350"/>
                <a:gd name="connsiteY5" fmla="*/ 7144 h 123825"/>
                <a:gd name="connsiteX6" fmla="*/ 131921 w 133350"/>
                <a:gd name="connsiteY6" fmla="*/ 122396 h 123825"/>
                <a:gd name="connsiteX7" fmla="*/ 94774 w 133350"/>
                <a:gd name="connsiteY7" fmla="*/ 122396 h 123825"/>
                <a:gd name="connsiteX8" fmla="*/ 89059 w 133350"/>
                <a:gd name="connsiteY8" fmla="*/ 103346 h 123825"/>
                <a:gd name="connsiteX9" fmla="*/ 82391 w 133350"/>
                <a:gd name="connsiteY9" fmla="*/ 78581 h 123825"/>
                <a:gd name="connsiteX10" fmla="*/ 70009 w 133350"/>
                <a:gd name="connsiteY10" fmla="*/ 37624 h 123825"/>
                <a:gd name="connsiteX11" fmla="*/ 57626 w 133350"/>
                <a:gd name="connsiteY11" fmla="*/ 78581 h 123825"/>
                <a:gd name="connsiteX12" fmla="*/ 82391 w 133350"/>
                <a:gd name="connsiteY12" fmla="*/ 785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23825">
                  <a:moveTo>
                    <a:pt x="89059" y="103346"/>
                  </a:moveTo>
                  <a:lnTo>
                    <a:pt x="49054" y="103346"/>
                  </a:lnTo>
                  <a:lnTo>
                    <a:pt x="43339" y="122396"/>
                  </a:lnTo>
                  <a:lnTo>
                    <a:pt x="7144" y="122396"/>
                  </a:lnTo>
                  <a:lnTo>
                    <a:pt x="50006" y="7144"/>
                  </a:lnTo>
                  <a:lnTo>
                    <a:pt x="89059" y="7144"/>
                  </a:lnTo>
                  <a:lnTo>
                    <a:pt x="131921" y="122396"/>
                  </a:lnTo>
                  <a:lnTo>
                    <a:pt x="94774" y="122396"/>
                  </a:lnTo>
                  <a:lnTo>
                    <a:pt x="89059" y="103346"/>
                  </a:lnTo>
                  <a:close/>
                  <a:moveTo>
                    <a:pt x="82391" y="78581"/>
                  </a:moveTo>
                  <a:lnTo>
                    <a:pt x="70009" y="37624"/>
                  </a:lnTo>
                  <a:lnTo>
                    <a:pt x="57626" y="78581"/>
                  </a:lnTo>
                  <a:lnTo>
                    <a:pt x="82391" y="78581"/>
                  </a:lnTo>
                  <a:close/>
                </a:path>
              </a:pathLst>
            </a:custGeom>
            <a:solidFill>
              <a:schemeClr val="bg1"/>
            </a:solidFill>
            <a:ln w="9525" cap="flat">
              <a:noFill/>
              <a:prstDash val="solid"/>
              <a:miter/>
            </a:ln>
          </p:spPr>
          <p:txBody>
            <a:bodyPr rtlCol="0" anchor="ctr"/>
            <a:lstStyle/>
            <a:p>
              <a:endParaRPr lang="en-US" dirty="0"/>
            </a:p>
          </p:txBody>
        </p:sp>
        <p:sp>
          <p:nvSpPr>
            <p:cNvPr id="187" name="Freeform: Shape 186">
              <a:extLst>
                <a:ext uri="{FF2B5EF4-FFF2-40B4-BE49-F238E27FC236}">
                  <a16:creationId xmlns="" xmlns:a16="http://schemas.microsoft.com/office/drawing/2014/main" id="{13F58FBE-AEDC-49CA-80CB-2A67293C33A0}"/>
                </a:ext>
              </a:extLst>
            </p:cNvPr>
            <p:cNvSpPr/>
            <p:nvPr/>
          </p:nvSpPr>
          <p:spPr>
            <a:xfrm>
              <a:off x="1788496" y="3710059"/>
              <a:ext cx="114300" cy="123825"/>
            </a:xfrm>
            <a:custGeom>
              <a:avLst/>
              <a:gdLst>
                <a:gd name="connsiteX0" fmla="*/ 7144 w 114300"/>
                <a:gd name="connsiteY0" fmla="*/ 7144 h 123825"/>
                <a:gd name="connsiteX1" fmla="*/ 59531 w 114300"/>
                <a:gd name="connsiteY1" fmla="*/ 7144 h 123825"/>
                <a:gd name="connsiteX2" fmla="*/ 84296 w 114300"/>
                <a:gd name="connsiteY2" fmla="*/ 10954 h 123825"/>
                <a:gd name="connsiteX3" fmla="*/ 100489 w 114300"/>
                <a:gd name="connsiteY3" fmla="*/ 23336 h 123825"/>
                <a:gd name="connsiteX4" fmla="*/ 110014 w 114300"/>
                <a:gd name="connsiteY4" fmla="*/ 41434 h 123825"/>
                <a:gd name="connsiteX5" fmla="*/ 112871 w 114300"/>
                <a:gd name="connsiteY5" fmla="*/ 63341 h 123825"/>
                <a:gd name="connsiteX6" fmla="*/ 109061 w 114300"/>
                <a:gd name="connsiteY6" fmla="*/ 91916 h 123825"/>
                <a:gd name="connsiteX7" fmla="*/ 97631 w 114300"/>
                <a:gd name="connsiteY7" fmla="*/ 109061 h 123825"/>
                <a:gd name="connsiteX8" fmla="*/ 81439 w 114300"/>
                <a:gd name="connsiteY8" fmla="*/ 118586 h 123825"/>
                <a:gd name="connsiteX9" fmla="*/ 60484 w 114300"/>
                <a:gd name="connsiteY9" fmla="*/ 121444 h 123825"/>
                <a:gd name="connsiteX10" fmla="*/ 8096 w 114300"/>
                <a:gd name="connsiteY10" fmla="*/ 121444 h 123825"/>
                <a:gd name="connsiteX11" fmla="*/ 8096 w 114300"/>
                <a:gd name="connsiteY11" fmla="*/ 7144 h 123825"/>
                <a:gd name="connsiteX12" fmla="*/ 42386 w 114300"/>
                <a:gd name="connsiteY12" fmla="*/ 32861 h 123825"/>
                <a:gd name="connsiteX13" fmla="*/ 42386 w 114300"/>
                <a:gd name="connsiteY13" fmla="*/ 95726 h 123825"/>
                <a:gd name="connsiteX14" fmla="*/ 50959 w 114300"/>
                <a:gd name="connsiteY14" fmla="*/ 95726 h 123825"/>
                <a:gd name="connsiteX15" fmla="*/ 67151 w 114300"/>
                <a:gd name="connsiteY15" fmla="*/ 92869 h 123825"/>
                <a:gd name="connsiteX16" fmla="*/ 74771 w 114300"/>
                <a:gd name="connsiteY16" fmla="*/ 84296 h 123825"/>
                <a:gd name="connsiteX17" fmla="*/ 77629 w 114300"/>
                <a:gd name="connsiteY17" fmla="*/ 64294 h 123825"/>
                <a:gd name="connsiteX18" fmla="*/ 71914 w 114300"/>
                <a:gd name="connsiteY18" fmla="*/ 39529 h 123825"/>
                <a:gd name="connsiteX19" fmla="*/ 51911 w 114300"/>
                <a:gd name="connsiteY19" fmla="*/ 32861 h 123825"/>
                <a:gd name="connsiteX20" fmla="*/ 42386 w 114300"/>
                <a:gd name="connsiteY20" fmla="*/ 3286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23825">
                  <a:moveTo>
                    <a:pt x="7144" y="7144"/>
                  </a:moveTo>
                  <a:lnTo>
                    <a:pt x="59531" y="7144"/>
                  </a:lnTo>
                  <a:cubicBezTo>
                    <a:pt x="70009" y="7144"/>
                    <a:pt x="78581" y="8096"/>
                    <a:pt x="84296" y="10954"/>
                  </a:cubicBezTo>
                  <a:cubicBezTo>
                    <a:pt x="90964" y="13811"/>
                    <a:pt x="95726" y="17621"/>
                    <a:pt x="100489" y="23336"/>
                  </a:cubicBezTo>
                  <a:cubicBezTo>
                    <a:pt x="104299" y="29051"/>
                    <a:pt x="108109" y="34766"/>
                    <a:pt x="110014" y="41434"/>
                  </a:cubicBezTo>
                  <a:cubicBezTo>
                    <a:pt x="111919" y="48101"/>
                    <a:pt x="112871" y="55721"/>
                    <a:pt x="112871" y="63341"/>
                  </a:cubicBezTo>
                  <a:cubicBezTo>
                    <a:pt x="112871" y="75724"/>
                    <a:pt x="111919" y="85249"/>
                    <a:pt x="109061" y="91916"/>
                  </a:cubicBezTo>
                  <a:cubicBezTo>
                    <a:pt x="106204" y="98584"/>
                    <a:pt x="102394" y="104299"/>
                    <a:pt x="97631" y="109061"/>
                  </a:cubicBezTo>
                  <a:cubicBezTo>
                    <a:pt x="92869" y="113824"/>
                    <a:pt x="87154" y="116681"/>
                    <a:pt x="81439" y="118586"/>
                  </a:cubicBezTo>
                  <a:cubicBezTo>
                    <a:pt x="73819" y="120491"/>
                    <a:pt x="66199" y="121444"/>
                    <a:pt x="60484" y="121444"/>
                  </a:cubicBezTo>
                  <a:lnTo>
                    <a:pt x="8096" y="121444"/>
                  </a:lnTo>
                  <a:lnTo>
                    <a:pt x="8096" y="7144"/>
                  </a:lnTo>
                  <a:close/>
                  <a:moveTo>
                    <a:pt x="42386" y="32861"/>
                  </a:moveTo>
                  <a:lnTo>
                    <a:pt x="42386" y="95726"/>
                  </a:lnTo>
                  <a:lnTo>
                    <a:pt x="50959" y="95726"/>
                  </a:lnTo>
                  <a:cubicBezTo>
                    <a:pt x="58579" y="95726"/>
                    <a:pt x="63341" y="94774"/>
                    <a:pt x="67151" y="92869"/>
                  </a:cubicBezTo>
                  <a:cubicBezTo>
                    <a:pt x="70961" y="90964"/>
                    <a:pt x="72866" y="88106"/>
                    <a:pt x="74771" y="84296"/>
                  </a:cubicBezTo>
                  <a:cubicBezTo>
                    <a:pt x="76676" y="80486"/>
                    <a:pt x="77629" y="73819"/>
                    <a:pt x="77629" y="64294"/>
                  </a:cubicBezTo>
                  <a:cubicBezTo>
                    <a:pt x="77629" y="51911"/>
                    <a:pt x="75724" y="43339"/>
                    <a:pt x="71914" y="39529"/>
                  </a:cubicBezTo>
                  <a:cubicBezTo>
                    <a:pt x="68104" y="35719"/>
                    <a:pt x="61436" y="32861"/>
                    <a:pt x="51911" y="32861"/>
                  </a:cubicBezTo>
                  <a:lnTo>
                    <a:pt x="42386" y="32861"/>
                  </a:lnTo>
                  <a:close/>
                </a:path>
              </a:pathLst>
            </a:custGeom>
            <a:solidFill>
              <a:schemeClr val="bg1"/>
            </a:solidFill>
            <a:ln w="9525" cap="flat">
              <a:noFill/>
              <a:prstDash val="solid"/>
              <a:miter/>
            </a:ln>
          </p:spPr>
          <p:txBody>
            <a:bodyPr rtlCol="0" anchor="ctr"/>
            <a:lstStyle/>
            <a:p>
              <a:endParaRPr lang="en-US" dirty="0"/>
            </a:p>
          </p:txBody>
        </p:sp>
        <p:sp>
          <p:nvSpPr>
            <p:cNvPr id="188" name="Freeform: Shape 187">
              <a:extLst>
                <a:ext uri="{FF2B5EF4-FFF2-40B4-BE49-F238E27FC236}">
                  <a16:creationId xmlns="" xmlns:a16="http://schemas.microsoft.com/office/drawing/2014/main" id="{6BF20B3D-11D9-44DC-95B4-D671F312888E}"/>
                </a:ext>
              </a:extLst>
            </p:cNvPr>
            <p:cNvSpPr/>
            <p:nvPr/>
          </p:nvSpPr>
          <p:spPr>
            <a:xfrm>
              <a:off x="1912321" y="3710059"/>
              <a:ext cx="104775" cy="123825"/>
            </a:xfrm>
            <a:custGeom>
              <a:avLst/>
              <a:gdLst>
                <a:gd name="connsiteX0" fmla="*/ 7144 w 104775"/>
                <a:gd name="connsiteY0" fmla="*/ 7144 h 123825"/>
                <a:gd name="connsiteX1" fmla="*/ 102394 w 104775"/>
                <a:gd name="connsiteY1" fmla="*/ 7144 h 123825"/>
                <a:gd name="connsiteX2" fmla="*/ 102394 w 104775"/>
                <a:gd name="connsiteY2" fmla="*/ 31909 h 123825"/>
                <a:gd name="connsiteX3" fmla="*/ 42386 w 104775"/>
                <a:gd name="connsiteY3" fmla="*/ 31909 h 123825"/>
                <a:gd name="connsiteX4" fmla="*/ 42386 w 104775"/>
                <a:gd name="connsiteY4" fmla="*/ 50006 h 123825"/>
                <a:gd name="connsiteX5" fmla="*/ 97631 w 104775"/>
                <a:gd name="connsiteY5" fmla="*/ 50006 h 123825"/>
                <a:gd name="connsiteX6" fmla="*/ 97631 w 104775"/>
                <a:gd name="connsiteY6" fmla="*/ 73819 h 123825"/>
                <a:gd name="connsiteX7" fmla="*/ 42386 w 104775"/>
                <a:gd name="connsiteY7" fmla="*/ 73819 h 123825"/>
                <a:gd name="connsiteX8" fmla="*/ 42386 w 104775"/>
                <a:gd name="connsiteY8" fmla="*/ 96679 h 123825"/>
                <a:gd name="connsiteX9" fmla="*/ 103346 w 104775"/>
                <a:gd name="connsiteY9" fmla="*/ 96679 h 123825"/>
                <a:gd name="connsiteX10" fmla="*/ 103346 w 104775"/>
                <a:gd name="connsiteY10" fmla="*/ 122396 h 123825"/>
                <a:gd name="connsiteX11" fmla="*/ 7144 w 104775"/>
                <a:gd name="connsiteY11" fmla="*/ 122396 h 123825"/>
                <a:gd name="connsiteX12" fmla="*/ 7144 w 104775"/>
                <a:gd name="connsiteY12"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123825">
                  <a:moveTo>
                    <a:pt x="7144" y="7144"/>
                  </a:moveTo>
                  <a:lnTo>
                    <a:pt x="102394" y="7144"/>
                  </a:lnTo>
                  <a:lnTo>
                    <a:pt x="102394" y="31909"/>
                  </a:lnTo>
                  <a:lnTo>
                    <a:pt x="42386" y="31909"/>
                  </a:lnTo>
                  <a:lnTo>
                    <a:pt x="42386" y="50006"/>
                  </a:lnTo>
                  <a:lnTo>
                    <a:pt x="97631" y="50006"/>
                  </a:lnTo>
                  <a:lnTo>
                    <a:pt x="97631" y="73819"/>
                  </a:lnTo>
                  <a:lnTo>
                    <a:pt x="42386" y="73819"/>
                  </a:lnTo>
                  <a:lnTo>
                    <a:pt x="42386" y="96679"/>
                  </a:lnTo>
                  <a:lnTo>
                    <a:pt x="103346" y="96679"/>
                  </a:lnTo>
                  <a:lnTo>
                    <a:pt x="103346" y="122396"/>
                  </a:lnTo>
                  <a:lnTo>
                    <a:pt x="7144" y="122396"/>
                  </a:lnTo>
                  <a:lnTo>
                    <a:pt x="7144" y="7144"/>
                  </a:lnTo>
                  <a:close/>
                </a:path>
              </a:pathLst>
            </a:custGeom>
            <a:solidFill>
              <a:schemeClr val="bg1"/>
            </a:solidFill>
            <a:ln w="9525" cap="flat">
              <a:noFill/>
              <a:prstDash val="solid"/>
              <a:miter/>
            </a:ln>
          </p:spPr>
          <p:txBody>
            <a:bodyPr rtlCol="0" anchor="ctr"/>
            <a:lstStyle/>
            <a:p>
              <a:endParaRPr lang="en-US" dirty="0"/>
            </a:p>
          </p:txBody>
        </p:sp>
      </p:grpSp>
      <p:grpSp>
        <p:nvGrpSpPr>
          <p:cNvPr id="189" name="Group 188">
            <a:extLst>
              <a:ext uri="{FF2B5EF4-FFF2-40B4-BE49-F238E27FC236}">
                <a16:creationId xmlns="" xmlns:a16="http://schemas.microsoft.com/office/drawing/2014/main" id="{1ED8EB34-A168-42BB-8B47-08A4A7EA8A84}"/>
              </a:ext>
              <a:ext uri="{C183D7F6-B498-43B3-948B-1728B52AA6E4}">
                <adec:decorative xmlns="" xmlns:adec="http://schemas.microsoft.com/office/drawing/2017/decorative" val="1"/>
              </a:ext>
            </a:extLst>
          </p:cNvPr>
          <p:cNvGrpSpPr>
            <a:grpSpLocks noChangeAspect="1"/>
          </p:cNvGrpSpPr>
          <p:nvPr/>
        </p:nvGrpSpPr>
        <p:grpSpPr>
          <a:xfrm rot="21269381">
            <a:off x="5281190" y="4142776"/>
            <a:ext cx="907367" cy="1719222"/>
            <a:chOff x="3358194" y="2575240"/>
            <a:chExt cx="907367" cy="1719222"/>
          </a:xfrm>
        </p:grpSpPr>
        <p:sp>
          <p:nvSpPr>
            <p:cNvPr id="190" name="Freeform: Shape 189">
              <a:extLst>
                <a:ext uri="{FF2B5EF4-FFF2-40B4-BE49-F238E27FC236}">
                  <a16:creationId xmlns="" xmlns:a16="http://schemas.microsoft.com/office/drawing/2014/main" id="{47BD90BB-3456-4C12-ABF2-334B656C06D0}"/>
                </a:ext>
              </a:extLst>
            </p:cNvPr>
            <p:cNvSpPr/>
            <p:nvPr/>
          </p:nvSpPr>
          <p:spPr>
            <a:xfrm>
              <a:off x="3358194" y="2575240"/>
              <a:ext cx="907367" cy="1719222"/>
            </a:xfrm>
            <a:custGeom>
              <a:avLst/>
              <a:gdLst>
                <a:gd name="connsiteX0" fmla="*/ 912541 w 907367"/>
                <a:gd name="connsiteY0" fmla="*/ 9949 h 1719222"/>
                <a:gd name="connsiteX1" fmla="*/ 9949 w 907367"/>
                <a:gd name="connsiteY1" fmla="*/ 9949 h 1719222"/>
                <a:gd name="connsiteX2" fmla="*/ 9949 w 907367"/>
                <a:gd name="connsiteY2" fmla="*/ 140483 h 1719222"/>
                <a:gd name="connsiteX3" fmla="*/ 121380 w 907367"/>
                <a:gd name="connsiteY3" fmla="*/ 140483 h 1719222"/>
                <a:gd name="connsiteX4" fmla="*/ 121380 w 907367"/>
                <a:gd name="connsiteY4" fmla="*/ 374488 h 1719222"/>
                <a:gd name="connsiteX5" fmla="*/ 121380 w 907367"/>
                <a:gd name="connsiteY5" fmla="*/ 436571 h 1719222"/>
                <a:gd name="connsiteX6" fmla="*/ 121380 w 907367"/>
                <a:gd name="connsiteY6" fmla="*/ 778823 h 1719222"/>
                <a:gd name="connsiteX7" fmla="*/ 121380 w 907367"/>
                <a:gd name="connsiteY7" fmla="*/ 840907 h 1719222"/>
                <a:gd name="connsiteX8" fmla="*/ 121380 w 907367"/>
                <a:gd name="connsiteY8" fmla="*/ 1183159 h 1719222"/>
                <a:gd name="connsiteX9" fmla="*/ 121380 w 907367"/>
                <a:gd name="connsiteY9" fmla="*/ 1245242 h 1719222"/>
                <a:gd name="connsiteX10" fmla="*/ 121380 w 907367"/>
                <a:gd name="connsiteY10" fmla="*/ 1412389 h 1719222"/>
                <a:gd name="connsiteX11" fmla="*/ 471592 w 907367"/>
                <a:gd name="connsiteY11" fmla="*/ 1719620 h 1719222"/>
                <a:gd name="connsiteX12" fmla="*/ 801110 w 907367"/>
                <a:gd name="connsiteY12" fmla="*/ 1413981 h 1719222"/>
                <a:gd name="connsiteX13" fmla="*/ 801110 w 907367"/>
                <a:gd name="connsiteY13" fmla="*/ 140483 h 1719222"/>
                <a:gd name="connsiteX14" fmla="*/ 912541 w 907367"/>
                <a:gd name="connsiteY14" fmla="*/ 140483 h 1719222"/>
                <a:gd name="connsiteX15" fmla="*/ 912541 w 907367"/>
                <a:gd name="connsiteY15" fmla="*/ 9949 h 171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7367" h="1719222">
                  <a:moveTo>
                    <a:pt x="912541" y="9949"/>
                  </a:moveTo>
                  <a:lnTo>
                    <a:pt x="9949" y="9949"/>
                  </a:lnTo>
                  <a:lnTo>
                    <a:pt x="9949" y="140483"/>
                  </a:lnTo>
                  <a:lnTo>
                    <a:pt x="121380" y="140483"/>
                  </a:lnTo>
                  <a:lnTo>
                    <a:pt x="121380" y="374488"/>
                  </a:lnTo>
                  <a:lnTo>
                    <a:pt x="121380" y="436571"/>
                  </a:lnTo>
                  <a:lnTo>
                    <a:pt x="121380" y="778823"/>
                  </a:lnTo>
                  <a:lnTo>
                    <a:pt x="121380" y="840907"/>
                  </a:lnTo>
                  <a:lnTo>
                    <a:pt x="121380" y="1183159"/>
                  </a:lnTo>
                  <a:lnTo>
                    <a:pt x="121380" y="1245242"/>
                  </a:lnTo>
                  <a:lnTo>
                    <a:pt x="121380" y="1412389"/>
                  </a:lnTo>
                  <a:cubicBezTo>
                    <a:pt x="127748" y="1587495"/>
                    <a:pt x="283751" y="1724396"/>
                    <a:pt x="471592" y="1719620"/>
                  </a:cubicBezTo>
                  <a:cubicBezTo>
                    <a:pt x="651474" y="1714844"/>
                    <a:pt x="794742" y="1581127"/>
                    <a:pt x="801110" y="1413981"/>
                  </a:cubicBezTo>
                  <a:lnTo>
                    <a:pt x="801110" y="140483"/>
                  </a:lnTo>
                  <a:lnTo>
                    <a:pt x="912541" y="140483"/>
                  </a:lnTo>
                  <a:lnTo>
                    <a:pt x="912541" y="9949"/>
                  </a:lnTo>
                  <a:close/>
                </a:path>
              </a:pathLst>
            </a:custGeom>
            <a:noFill/>
            <a:ln w="19050" cap="flat">
              <a:solidFill>
                <a:schemeClr val="accent1"/>
              </a:solidFill>
              <a:prstDash val="solid"/>
              <a:miter/>
            </a:ln>
          </p:spPr>
          <p:txBody>
            <a:bodyPr rtlCol="0" anchor="ctr"/>
            <a:lstStyle/>
            <a:p>
              <a:endParaRPr lang="en-US" dirty="0"/>
            </a:p>
          </p:txBody>
        </p:sp>
        <p:sp>
          <p:nvSpPr>
            <p:cNvPr id="191" name="Freeform: Shape 190">
              <a:extLst>
                <a:ext uri="{FF2B5EF4-FFF2-40B4-BE49-F238E27FC236}">
                  <a16:creationId xmlns="" xmlns:a16="http://schemas.microsoft.com/office/drawing/2014/main" id="{0B928406-59E2-4123-AC45-3DE980DCF85C}"/>
                </a:ext>
              </a:extLst>
            </p:cNvPr>
            <p:cNvSpPr/>
            <p:nvPr/>
          </p:nvSpPr>
          <p:spPr>
            <a:xfrm>
              <a:off x="3397593" y="2592353"/>
              <a:ext cx="827773" cy="1687385"/>
            </a:xfrm>
            <a:custGeom>
              <a:avLst/>
              <a:gdLst>
                <a:gd name="connsiteX0" fmla="*/ 820610 w 827773"/>
                <a:gd name="connsiteY0" fmla="*/ 19898 h 1687384"/>
                <a:gd name="connsiteX1" fmla="*/ 19898 w 827773"/>
                <a:gd name="connsiteY1" fmla="*/ 19898 h 1687384"/>
                <a:gd name="connsiteX2" fmla="*/ 19898 w 827773"/>
                <a:gd name="connsiteY2" fmla="*/ 78798 h 1687384"/>
                <a:gd name="connsiteX3" fmla="*/ 118594 w 827773"/>
                <a:gd name="connsiteY3" fmla="*/ 78798 h 1687384"/>
                <a:gd name="connsiteX4" fmla="*/ 118594 w 827773"/>
                <a:gd name="connsiteY4" fmla="*/ 389213 h 1687384"/>
                <a:gd name="connsiteX5" fmla="*/ 118594 w 827773"/>
                <a:gd name="connsiteY5" fmla="*/ 448112 h 1687384"/>
                <a:gd name="connsiteX6" fmla="*/ 118594 w 827773"/>
                <a:gd name="connsiteY6" fmla="*/ 774446 h 1687384"/>
                <a:gd name="connsiteX7" fmla="*/ 118594 w 827773"/>
                <a:gd name="connsiteY7" fmla="*/ 833345 h 1687384"/>
                <a:gd name="connsiteX8" fmla="*/ 118594 w 827773"/>
                <a:gd name="connsiteY8" fmla="*/ 1159679 h 1687384"/>
                <a:gd name="connsiteX9" fmla="*/ 118594 w 827773"/>
                <a:gd name="connsiteY9" fmla="*/ 1218578 h 1687384"/>
                <a:gd name="connsiteX10" fmla="*/ 118594 w 827773"/>
                <a:gd name="connsiteY10" fmla="*/ 1377766 h 1687384"/>
                <a:gd name="connsiteX11" fmla="*/ 429010 w 827773"/>
                <a:gd name="connsiteY11" fmla="*/ 1669078 h 1687384"/>
                <a:gd name="connsiteX12" fmla="*/ 720322 w 827773"/>
                <a:gd name="connsiteY12" fmla="*/ 1377766 h 1687384"/>
                <a:gd name="connsiteX13" fmla="*/ 720322 w 827773"/>
                <a:gd name="connsiteY13" fmla="*/ 78798 h 1687384"/>
                <a:gd name="connsiteX14" fmla="*/ 819018 w 827773"/>
                <a:gd name="connsiteY14" fmla="*/ 78798 h 1687384"/>
                <a:gd name="connsiteX15" fmla="*/ 819018 w 827773"/>
                <a:gd name="connsiteY15" fmla="*/ 19898 h 168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73" h="1687384">
                  <a:moveTo>
                    <a:pt x="820610" y="19898"/>
                  </a:moveTo>
                  <a:lnTo>
                    <a:pt x="19898" y="19898"/>
                  </a:lnTo>
                  <a:lnTo>
                    <a:pt x="19898" y="78798"/>
                  </a:lnTo>
                  <a:lnTo>
                    <a:pt x="118594" y="78798"/>
                  </a:lnTo>
                  <a:lnTo>
                    <a:pt x="118594" y="389213"/>
                  </a:lnTo>
                  <a:lnTo>
                    <a:pt x="118594" y="448112"/>
                  </a:lnTo>
                  <a:lnTo>
                    <a:pt x="118594" y="774446"/>
                  </a:lnTo>
                  <a:lnTo>
                    <a:pt x="118594" y="833345"/>
                  </a:lnTo>
                  <a:lnTo>
                    <a:pt x="118594" y="1159679"/>
                  </a:lnTo>
                  <a:lnTo>
                    <a:pt x="118594" y="1218578"/>
                  </a:lnTo>
                  <a:lnTo>
                    <a:pt x="118594" y="1377766"/>
                  </a:lnTo>
                  <a:cubicBezTo>
                    <a:pt x="123370" y="1544912"/>
                    <a:pt x="263455" y="1675446"/>
                    <a:pt x="429010" y="1669078"/>
                  </a:cubicBezTo>
                  <a:cubicBezTo>
                    <a:pt x="588197" y="1664303"/>
                    <a:pt x="715546" y="1536953"/>
                    <a:pt x="720322" y="1377766"/>
                  </a:cubicBezTo>
                  <a:lnTo>
                    <a:pt x="720322" y="78798"/>
                  </a:lnTo>
                  <a:lnTo>
                    <a:pt x="819018" y="78798"/>
                  </a:lnTo>
                  <a:lnTo>
                    <a:pt x="819018" y="19898"/>
                  </a:lnTo>
                  <a:close/>
                </a:path>
              </a:pathLst>
            </a:custGeom>
            <a:solidFill>
              <a:srgbClr val="EAE4DC"/>
            </a:solidFill>
            <a:ln w="15875" cap="flat">
              <a:noFill/>
              <a:prstDash val="solid"/>
              <a:miter/>
            </a:ln>
          </p:spPr>
          <p:txBody>
            <a:bodyPr rtlCol="0" anchor="ctr"/>
            <a:lstStyle/>
            <a:p>
              <a:endParaRPr lang="en-US" dirty="0"/>
            </a:p>
          </p:txBody>
        </p:sp>
        <p:sp>
          <p:nvSpPr>
            <p:cNvPr id="192" name="Freeform: Shape 191">
              <a:extLst>
                <a:ext uri="{FF2B5EF4-FFF2-40B4-BE49-F238E27FC236}">
                  <a16:creationId xmlns="" xmlns:a16="http://schemas.microsoft.com/office/drawing/2014/main" id="{0615ACB2-3298-4970-87BC-3236671DC0BE}"/>
                </a:ext>
              </a:extLst>
            </p:cNvPr>
            <p:cNvSpPr/>
            <p:nvPr/>
          </p:nvSpPr>
          <p:spPr>
            <a:xfrm>
              <a:off x="3793173" y="2693437"/>
              <a:ext cx="79594" cy="79594"/>
            </a:xfrm>
            <a:custGeom>
              <a:avLst/>
              <a:gdLst>
                <a:gd name="connsiteX0" fmla="*/ 35021 w 79593"/>
                <a:gd name="connsiteY0" fmla="*/ 47756 h 79593"/>
                <a:gd name="connsiteX1" fmla="*/ 22286 w 79593"/>
                <a:gd name="connsiteY1" fmla="*/ 60491 h 79593"/>
                <a:gd name="connsiteX2" fmla="*/ 22286 w 79593"/>
                <a:gd name="connsiteY2" fmla="*/ 73226 h 79593"/>
                <a:gd name="connsiteX3" fmla="*/ 35021 w 79593"/>
                <a:gd name="connsiteY3" fmla="*/ 73226 h 79593"/>
                <a:gd name="connsiteX4" fmla="*/ 47756 w 79593"/>
                <a:gd name="connsiteY4" fmla="*/ 60491 h 79593"/>
                <a:gd name="connsiteX5" fmla="*/ 60491 w 79593"/>
                <a:gd name="connsiteY5" fmla="*/ 73226 h 79593"/>
                <a:gd name="connsiteX6" fmla="*/ 73226 w 79593"/>
                <a:gd name="connsiteY6" fmla="*/ 73226 h 79593"/>
                <a:gd name="connsiteX7" fmla="*/ 73226 w 79593"/>
                <a:gd name="connsiteY7" fmla="*/ 60491 h 79593"/>
                <a:gd name="connsiteX8" fmla="*/ 60491 w 79593"/>
                <a:gd name="connsiteY8" fmla="*/ 47756 h 79593"/>
                <a:gd name="connsiteX9" fmla="*/ 73226 w 79593"/>
                <a:gd name="connsiteY9" fmla="*/ 35021 h 79593"/>
                <a:gd name="connsiteX10" fmla="*/ 73226 w 79593"/>
                <a:gd name="connsiteY10" fmla="*/ 22286 h 79593"/>
                <a:gd name="connsiteX11" fmla="*/ 60491 w 79593"/>
                <a:gd name="connsiteY11" fmla="*/ 22286 h 79593"/>
                <a:gd name="connsiteX12" fmla="*/ 47756 w 79593"/>
                <a:gd name="connsiteY12" fmla="*/ 35021 h 79593"/>
                <a:gd name="connsiteX13" fmla="*/ 35021 w 79593"/>
                <a:gd name="connsiteY13" fmla="*/ 22286 h 79593"/>
                <a:gd name="connsiteX14" fmla="*/ 22286 w 79593"/>
                <a:gd name="connsiteY14" fmla="*/ 22286 h 79593"/>
                <a:gd name="connsiteX15" fmla="*/ 22286 w 79593"/>
                <a:gd name="connsiteY15" fmla="*/ 35021 h 79593"/>
                <a:gd name="connsiteX16" fmla="*/ 35021 w 79593"/>
                <a:gd name="connsiteY16" fmla="*/ 47756 h 7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93" h="79593">
                  <a:moveTo>
                    <a:pt x="35021" y="47756"/>
                  </a:moveTo>
                  <a:lnTo>
                    <a:pt x="22286" y="60491"/>
                  </a:lnTo>
                  <a:cubicBezTo>
                    <a:pt x="19102" y="63675"/>
                    <a:pt x="19102" y="70042"/>
                    <a:pt x="22286" y="73226"/>
                  </a:cubicBezTo>
                  <a:cubicBezTo>
                    <a:pt x="25470" y="76410"/>
                    <a:pt x="31837" y="76410"/>
                    <a:pt x="35021" y="73226"/>
                  </a:cubicBezTo>
                  <a:lnTo>
                    <a:pt x="47756" y="60491"/>
                  </a:lnTo>
                  <a:lnTo>
                    <a:pt x="60491" y="73226"/>
                  </a:lnTo>
                  <a:cubicBezTo>
                    <a:pt x="63675" y="76410"/>
                    <a:pt x="70042" y="76410"/>
                    <a:pt x="73226" y="73226"/>
                  </a:cubicBezTo>
                  <a:cubicBezTo>
                    <a:pt x="76410" y="70042"/>
                    <a:pt x="76410" y="63675"/>
                    <a:pt x="73226" y="60491"/>
                  </a:cubicBezTo>
                  <a:lnTo>
                    <a:pt x="60491" y="47756"/>
                  </a:lnTo>
                  <a:lnTo>
                    <a:pt x="73226" y="35021"/>
                  </a:lnTo>
                  <a:cubicBezTo>
                    <a:pt x="76410" y="31837"/>
                    <a:pt x="76410" y="25470"/>
                    <a:pt x="73226" y="22286"/>
                  </a:cubicBezTo>
                  <a:cubicBezTo>
                    <a:pt x="70042" y="19102"/>
                    <a:pt x="63675" y="19102"/>
                    <a:pt x="60491" y="22286"/>
                  </a:cubicBezTo>
                  <a:lnTo>
                    <a:pt x="47756" y="35021"/>
                  </a:lnTo>
                  <a:lnTo>
                    <a:pt x="35021" y="22286"/>
                  </a:lnTo>
                  <a:cubicBezTo>
                    <a:pt x="31837" y="19102"/>
                    <a:pt x="25470" y="19102"/>
                    <a:pt x="22286" y="22286"/>
                  </a:cubicBezTo>
                  <a:cubicBezTo>
                    <a:pt x="19102" y="25470"/>
                    <a:pt x="19102" y="31837"/>
                    <a:pt x="22286" y="35021"/>
                  </a:cubicBezTo>
                  <a:lnTo>
                    <a:pt x="35021" y="47756"/>
                  </a:lnTo>
                  <a:close/>
                </a:path>
              </a:pathLst>
            </a:custGeom>
            <a:solidFill>
              <a:schemeClr val="accent1"/>
            </a:solidFill>
            <a:ln w="15875" cap="flat">
              <a:noFill/>
              <a:prstDash val="solid"/>
              <a:miter/>
            </a:ln>
          </p:spPr>
          <p:txBody>
            <a:bodyPr rtlCol="0" anchor="ctr"/>
            <a:lstStyle/>
            <a:p>
              <a:endParaRPr lang="en-US" dirty="0"/>
            </a:p>
          </p:txBody>
        </p:sp>
        <p:sp>
          <p:nvSpPr>
            <p:cNvPr id="193" name="Freeform: Shape 192">
              <a:extLst>
                <a:ext uri="{FF2B5EF4-FFF2-40B4-BE49-F238E27FC236}">
                  <a16:creationId xmlns="" xmlns:a16="http://schemas.microsoft.com/office/drawing/2014/main" id="{D05B162A-8827-474B-BFBB-9753A764A78B}"/>
                </a:ext>
              </a:extLst>
            </p:cNvPr>
            <p:cNvSpPr/>
            <p:nvPr/>
          </p:nvSpPr>
          <p:spPr>
            <a:xfrm>
              <a:off x="3583842" y="3213183"/>
              <a:ext cx="461643" cy="923286"/>
            </a:xfrm>
            <a:custGeom>
              <a:avLst/>
              <a:gdLst>
                <a:gd name="connsiteX0" fmla="*/ 449704 w 461642"/>
                <a:gd name="connsiteY0" fmla="*/ 19898 h 923285"/>
                <a:gd name="connsiteX1" fmla="*/ 19898 w 461642"/>
                <a:gd name="connsiteY1" fmla="*/ 19898 h 923285"/>
                <a:gd name="connsiteX2" fmla="*/ 19898 w 461642"/>
                <a:gd name="connsiteY2" fmla="*/ 51736 h 923285"/>
                <a:gd name="connsiteX3" fmla="*/ 72430 w 461642"/>
                <a:gd name="connsiteY3" fmla="*/ 51736 h 923285"/>
                <a:gd name="connsiteX4" fmla="*/ 72430 w 461642"/>
                <a:gd name="connsiteY4" fmla="*/ 218882 h 923285"/>
                <a:gd name="connsiteX5" fmla="*/ 190229 w 461642"/>
                <a:gd name="connsiteY5" fmla="*/ 218882 h 923285"/>
                <a:gd name="connsiteX6" fmla="*/ 190229 w 461642"/>
                <a:gd name="connsiteY6" fmla="*/ 250720 h 923285"/>
                <a:gd name="connsiteX7" fmla="*/ 72430 w 461642"/>
                <a:gd name="connsiteY7" fmla="*/ 250720 h 923285"/>
                <a:gd name="connsiteX8" fmla="*/ 72430 w 461642"/>
                <a:gd name="connsiteY8" fmla="*/ 425826 h 923285"/>
                <a:gd name="connsiteX9" fmla="*/ 190229 w 461642"/>
                <a:gd name="connsiteY9" fmla="*/ 425826 h 923285"/>
                <a:gd name="connsiteX10" fmla="*/ 190229 w 461642"/>
                <a:gd name="connsiteY10" fmla="*/ 457663 h 923285"/>
                <a:gd name="connsiteX11" fmla="*/ 72430 w 461642"/>
                <a:gd name="connsiteY11" fmla="*/ 457663 h 923285"/>
                <a:gd name="connsiteX12" fmla="*/ 72430 w 461642"/>
                <a:gd name="connsiteY12" fmla="*/ 632769 h 923285"/>
                <a:gd name="connsiteX13" fmla="*/ 190229 w 461642"/>
                <a:gd name="connsiteY13" fmla="*/ 632769 h 923285"/>
                <a:gd name="connsiteX14" fmla="*/ 190229 w 461642"/>
                <a:gd name="connsiteY14" fmla="*/ 664607 h 923285"/>
                <a:gd name="connsiteX15" fmla="*/ 72430 w 461642"/>
                <a:gd name="connsiteY15" fmla="*/ 664607 h 923285"/>
                <a:gd name="connsiteX16" fmla="*/ 72430 w 461642"/>
                <a:gd name="connsiteY16" fmla="*/ 750568 h 923285"/>
                <a:gd name="connsiteX17" fmla="*/ 239577 w 461642"/>
                <a:gd name="connsiteY17" fmla="*/ 906571 h 923285"/>
                <a:gd name="connsiteX18" fmla="*/ 395580 w 461642"/>
                <a:gd name="connsiteY18" fmla="*/ 750568 h 923285"/>
                <a:gd name="connsiteX19" fmla="*/ 395580 w 461642"/>
                <a:gd name="connsiteY19" fmla="*/ 51736 h 923285"/>
                <a:gd name="connsiteX20" fmla="*/ 448112 w 461642"/>
                <a:gd name="connsiteY20" fmla="*/ 51736 h 923285"/>
                <a:gd name="connsiteX21" fmla="*/ 448112 w 461642"/>
                <a:gd name="connsiteY21" fmla="*/ 19898 h 9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642" h="923285">
                  <a:moveTo>
                    <a:pt x="449704" y="19898"/>
                  </a:moveTo>
                  <a:lnTo>
                    <a:pt x="19898" y="19898"/>
                  </a:lnTo>
                  <a:lnTo>
                    <a:pt x="19898" y="51736"/>
                  </a:lnTo>
                  <a:lnTo>
                    <a:pt x="72430" y="51736"/>
                  </a:lnTo>
                  <a:lnTo>
                    <a:pt x="72430" y="218882"/>
                  </a:lnTo>
                  <a:lnTo>
                    <a:pt x="190229" y="218882"/>
                  </a:lnTo>
                  <a:lnTo>
                    <a:pt x="190229" y="250720"/>
                  </a:lnTo>
                  <a:lnTo>
                    <a:pt x="72430" y="250720"/>
                  </a:lnTo>
                  <a:lnTo>
                    <a:pt x="72430" y="425826"/>
                  </a:lnTo>
                  <a:lnTo>
                    <a:pt x="190229" y="425826"/>
                  </a:lnTo>
                  <a:lnTo>
                    <a:pt x="190229" y="457663"/>
                  </a:lnTo>
                  <a:lnTo>
                    <a:pt x="72430" y="457663"/>
                  </a:lnTo>
                  <a:lnTo>
                    <a:pt x="72430" y="632769"/>
                  </a:lnTo>
                  <a:lnTo>
                    <a:pt x="190229" y="632769"/>
                  </a:lnTo>
                  <a:lnTo>
                    <a:pt x="190229" y="664607"/>
                  </a:lnTo>
                  <a:lnTo>
                    <a:pt x="72430" y="664607"/>
                  </a:lnTo>
                  <a:lnTo>
                    <a:pt x="72430" y="750568"/>
                  </a:lnTo>
                  <a:cubicBezTo>
                    <a:pt x="75614" y="839713"/>
                    <a:pt x="150432" y="909755"/>
                    <a:pt x="239577" y="906571"/>
                  </a:cubicBezTo>
                  <a:cubicBezTo>
                    <a:pt x="325538" y="903388"/>
                    <a:pt x="393988" y="834937"/>
                    <a:pt x="395580" y="750568"/>
                  </a:cubicBezTo>
                  <a:lnTo>
                    <a:pt x="395580" y="51736"/>
                  </a:lnTo>
                  <a:lnTo>
                    <a:pt x="448112" y="51736"/>
                  </a:lnTo>
                  <a:lnTo>
                    <a:pt x="448112" y="19898"/>
                  </a:lnTo>
                  <a:close/>
                </a:path>
              </a:pathLst>
            </a:custGeom>
            <a:solidFill>
              <a:schemeClr val="accent3"/>
            </a:solidFill>
            <a:ln w="15875" cap="flat">
              <a:noFill/>
              <a:prstDash val="solid"/>
              <a:miter/>
            </a:ln>
          </p:spPr>
          <p:txBody>
            <a:bodyPr rtlCol="0" anchor="ctr"/>
            <a:lstStyle/>
            <a:p>
              <a:endParaRPr lang="en-US" dirty="0"/>
            </a:p>
          </p:txBody>
        </p:sp>
        <p:sp>
          <p:nvSpPr>
            <p:cNvPr id="194" name="Freeform: Shape 193">
              <a:extLst>
                <a:ext uri="{FF2B5EF4-FFF2-40B4-BE49-F238E27FC236}">
                  <a16:creationId xmlns="" xmlns:a16="http://schemas.microsoft.com/office/drawing/2014/main" id="{E5F33DD0-DD53-473C-B821-2563D3C9B35D}"/>
                </a:ext>
              </a:extLst>
            </p:cNvPr>
            <p:cNvSpPr/>
            <p:nvPr/>
          </p:nvSpPr>
          <p:spPr>
            <a:xfrm>
              <a:off x="3561556" y="2928238"/>
              <a:ext cx="270618" cy="270618"/>
            </a:xfrm>
            <a:custGeom>
              <a:avLst/>
              <a:gdLst>
                <a:gd name="connsiteX0" fmla="*/ 265047 w 270618"/>
                <a:gd name="connsiteY0" fmla="*/ 142473 h 270618"/>
                <a:gd name="connsiteX1" fmla="*/ 142473 w 270618"/>
                <a:gd name="connsiteY1" fmla="*/ 265047 h 270618"/>
                <a:gd name="connsiteX2" fmla="*/ 19898 w 270618"/>
                <a:gd name="connsiteY2" fmla="*/ 142473 h 270618"/>
                <a:gd name="connsiteX3" fmla="*/ 142473 w 270618"/>
                <a:gd name="connsiteY3" fmla="*/ 19898 h 270618"/>
                <a:gd name="connsiteX4" fmla="*/ 265047 w 270618"/>
                <a:gd name="connsiteY4" fmla="*/ 142473 h 2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18" h="270618">
                  <a:moveTo>
                    <a:pt x="265047" y="142473"/>
                  </a:moveTo>
                  <a:cubicBezTo>
                    <a:pt x="265047" y="210168"/>
                    <a:pt x="210168" y="265047"/>
                    <a:pt x="142473" y="265047"/>
                  </a:cubicBezTo>
                  <a:cubicBezTo>
                    <a:pt x="74777" y="265047"/>
                    <a:pt x="19898" y="210168"/>
                    <a:pt x="19898" y="142473"/>
                  </a:cubicBezTo>
                  <a:cubicBezTo>
                    <a:pt x="19898" y="74777"/>
                    <a:pt x="74777" y="19898"/>
                    <a:pt x="142473" y="19898"/>
                  </a:cubicBezTo>
                  <a:cubicBezTo>
                    <a:pt x="210168" y="19898"/>
                    <a:pt x="265047" y="74777"/>
                    <a:pt x="265047" y="142473"/>
                  </a:cubicBezTo>
                  <a:close/>
                </a:path>
              </a:pathLst>
            </a:custGeom>
            <a:solidFill>
              <a:schemeClr val="accent5"/>
            </a:solidFill>
            <a:ln w="15875" cap="flat">
              <a:noFill/>
              <a:prstDash val="solid"/>
              <a:miter/>
            </a:ln>
          </p:spPr>
          <p:txBody>
            <a:bodyPr rtlCol="0" anchor="ctr"/>
            <a:lstStyle/>
            <a:p>
              <a:endParaRPr lang="en-US" dirty="0"/>
            </a:p>
          </p:txBody>
        </p:sp>
        <p:sp>
          <p:nvSpPr>
            <p:cNvPr id="195" name="Freeform: Shape 194">
              <a:extLst>
                <a:ext uri="{FF2B5EF4-FFF2-40B4-BE49-F238E27FC236}">
                  <a16:creationId xmlns="" xmlns:a16="http://schemas.microsoft.com/office/drawing/2014/main" id="{EE733B20-CB26-4D21-BD6E-4C022A7129D9}"/>
                </a:ext>
              </a:extLst>
            </p:cNvPr>
            <p:cNvSpPr/>
            <p:nvPr/>
          </p:nvSpPr>
          <p:spPr>
            <a:xfrm>
              <a:off x="3846501" y="2885258"/>
              <a:ext cx="254700" cy="254700"/>
            </a:xfrm>
            <a:custGeom>
              <a:avLst/>
              <a:gdLst>
                <a:gd name="connsiteX0" fmla="*/ 239577 w 254699"/>
                <a:gd name="connsiteY0" fmla="*/ 129738 h 254699"/>
                <a:gd name="connsiteX1" fmla="*/ 129738 w 254699"/>
                <a:gd name="connsiteY1" fmla="*/ 239577 h 254699"/>
                <a:gd name="connsiteX2" fmla="*/ 19898 w 254699"/>
                <a:gd name="connsiteY2" fmla="*/ 129738 h 254699"/>
                <a:gd name="connsiteX3" fmla="*/ 129738 w 254699"/>
                <a:gd name="connsiteY3" fmla="*/ 19898 h 254699"/>
                <a:gd name="connsiteX4" fmla="*/ 239577 w 254699"/>
                <a:gd name="connsiteY4" fmla="*/ 129738 h 25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9" h="254699">
                  <a:moveTo>
                    <a:pt x="239577" y="129738"/>
                  </a:moveTo>
                  <a:cubicBezTo>
                    <a:pt x="239577" y="190400"/>
                    <a:pt x="190400" y="239577"/>
                    <a:pt x="129738" y="239577"/>
                  </a:cubicBezTo>
                  <a:cubicBezTo>
                    <a:pt x="69075" y="239577"/>
                    <a:pt x="19898" y="190400"/>
                    <a:pt x="19898" y="129738"/>
                  </a:cubicBezTo>
                  <a:cubicBezTo>
                    <a:pt x="19898" y="69075"/>
                    <a:pt x="69075" y="19898"/>
                    <a:pt x="129738" y="19898"/>
                  </a:cubicBezTo>
                  <a:cubicBezTo>
                    <a:pt x="190400" y="19898"/>
                    <a:pt x="239577" y="69075"/>
                    <a:pt x="239577" y="129738"/>
                  </a:cubicBezTo>
                  <a:close/>
                </a:path>
              </a:pathLst>
            </a:custGeom>
            <a:solidFill>
              <a:schemeClr val="accent5"/>
            </a:solidFill>
            <a:ln w="15875" cap="flat">
              <a:noFill/>
              <a:prstDash val="solid"/>
              <a:miter/>
            </a:ln>
          </p:spPr>
          <p:txBody>
            <a:bodyPr rtlCol="0" anchor="ctr"/>
            <a:lstStyle/>
            <a:p>
              <a:endParaRPr lang="en-US" dirty="0"/>
            </a:p>
          </p:txBody>
        </p:sp>
        <p:sp>
          <p:nvSpPr>
            <p:cNvPr id="196" name="Freeform: Shape 195">
              <a:extLst>
                <a:ext uri="{FF2B5EF4-FFF2-40B4-BE49-F238E27FC236}">
                  <a16:creationId xmlns="" xmlns:a16="http://schemas.microsoft.com/office/drawing/2014/main" id="{82A1C4D4-5269-4944-A196-392799DC4F16}"/>
                </a:ext>
              </a:extLst>
            </p:cNvPr>
            <p:cNvSpPr/>
            <p:nvPr/>
          </p:nvSpPr>
          <p:spPr>
            <a:xfrm>
              <a:off x="3607720" y="2692641"/>
              <a:ext cx="143268" cy="143269"/>
            </a:xfrm>
            <a:custGeom>
              <a:avLst/>
              <a:gdLst>
                <a:gd name="connsiteX0" fmla="*/ 131329 w 143268"/>
                <a:gd name="connsiteY0" fmla="*/ 75614 h 143268"/>
                <a:gd name="connsiteX1" fmla="*/ 75614 w 143268"/>
                <a:gd name="connsiteY1" fmla="*/ 131329 h 143268"/>
                <a:gd name="connsiteX2" fmla="*/ 19898 w 143268"/>
                <a:gd name="connsiteY2" fmla="*/ 75614 h 143268"/>
                <a:gd name="connsiteX3" fmla="*/ 75614 w 143268"/>
                <a:gd name="connsiteY3" fmla="*/ 19898 h 143268"/>
                <a:gd name="connsiteX4" fmla="*/ 131329 w 143268"/>
                <a:gd name="connsiteY4" fmla="*/ 75614 h 14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8" h="143268">
                  <a:moveTo>
                    <a:pt x="131329" y="75614"/>
                  </a:moveTo>
                  <a:cubicBezTo>
                    <a:pt x="131329" y="106385"/>
                    <a:pt x="106385" y="131329"/>
                    <a:pt x="75614" y="131329"/>
                  </a:cubicBezTo>
                  <a:cubicBezTo>
                    <a:pt x="44843" y="131329"/>
                    <a:pt x="19898" y="106385"/>
                    <a:pt x="19898" y="75614"/>
                  </a:cubicBezTo>
                  <a:cubicBezTo>
                    <a:pt x="19898" y="44843"/>
                    <a:pt x="44843" y="19898"/>
                    <a:pt x="75614" y="19898"/>
                  </a:cubicBezTo>
                  <a:cubicBezTo>
                    <a:pt x="106385" y="19898"/>
                    <a:pt x="131329" y="44843"/>
                    <a:pt x="131329" y="75614"/>
                  </a:cubicBezTo>
                  <a:close/>
                </a:path>
              </a:pathLst>
            </a:custGeom>
            <a:solidFill>
              <a:schemeClr val="accent1"/>
            </a:solidFill>
            <a:ln w="15875" cap="flat">
              <a:noFill/>
              <a:prstDash val="solid"/>
              <a:miter/>
            </a:ln>
          </p:spPr>
          <p:txBody>
            <a:bodyPr rtlCol="0" anchor="ctr"/>
            <a:lstStyle/>
            <a:p>
              <a:endParaRPr lang="en-US" dirty="0"/>
            </a:p>
          </p:txBody>
        </p:sp>
        <p:sp>
          <p:nvSpPr>
            <p:cNvPr id="197" name="Freeform: Shape 196">
              <a:extLst>
                <a:ext uri="{FF2B5EF4-FFF2-40B4-BE49-F238E27FC236}">
                  <a16:creationId xmlns="" xmlns:a16="http://schemas.microsoft.com/office/drawing/2014/main" id="{F8CEBDE6-06DA-4F50-8C62-1B7CF17233E8}"/>
                </a:ext>
              </a:extLst>
            </p:cNvPr>
            <p:cNvSpPr/>
            <p:nvPr/>
          </p:nvSpPr>
          <p:spPr>
            <a:xfrm>
              <a:off x="3926095" y="2714927"/>
              <a:ext cx="159187" cy="159187"/>
            </a:xfrm>
            <a:custGeom>
              <a:avLst/>
              <a:gdLst>
                <a:gd name="connsiteX0" fmla="*/ 147248 w 159187"/>
                <a:gd name="connsiteY0" fmla="*/ 83573 h 159187"/>
                <a:gd name="connsiteX1" fmla="*/ 83573 w 159187"/>
                <a:gd name="connsiteY1" fmla="*/ 147248 h 159187"/>
                <a:gd name="connsiteX2" fmla="*/ 19898 w 159187"/>
                <a:gd name="connsiteY2" fmla="*/ 83573 h 159187"/>
                <a:gd name="connsiteX3" fmla="*/ 83573 w 159187"/>
                <a:gd name="connsiteY3" fmla="*/ 19898 h 159187"/>
                <a:gd name="connsiteX4" fmla="*/ 147248 w 159187"/>
                <a:gd name="connsiteY4" fmla="*/ 83573 h 15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87" h="159187">
                  <a:moveTo>
                    <a:pt x="147248" y="83573"/>
                  </a:moveTo>
                  <a:cubicBezTo>
                    <a:pt x="147248" y="118740"/>
                    <a:pt x="118740" y="147248"/>
                    <a:pt x="83573" y="147248"/>
                  </a:cubicBezTo>
                  <a:cubicBezTo>
                    <a:pt x="48407" y="147248"/>
                    <a:pt x="19898" y="118740"/>
                    <a:pt x="19898" y="83573"/>
                  </a:cubicBezTo>
                  <a:cubicBezTo>
                    <a:pt x="19898" y="48407"/>
                    <a:pt x="48407" y="19898"/>
                    <a:pt x="83573" y="19898"/>
                  </a:cubicBezTo>
                  <a:cubicBezTo>
                    <a:pt x="118740" y="19898"/>
                    <a:pt x="147248" y="48407"/>
                    <a:pt x="147248" y="83573"/>
                  </a:cubicBezTo>
                  <a:close/>
                </a:path>
              </a:pathLst>
            </a:custGeom>
            <a:solidFill>
              <a:schemeClr val="accent1"/>
            </a:solidFill>
            <a:ln w="15875" cap="flat">
              <a:noFill/>
              <a:prstDash val="solid"/>
              <a:miter/>
            </a:ln>
          </p:spPr>
          <p:txBody>
            <a:bodyPr rtlCol="0" anchor="ctr"/>
            <a:lstStyle/>
            <a:p>
              <a:endParaRPr lang="en-US" dirty="0"/>
            </a:p>
          </p:txBody>
        </p:sp>
        <p:sp>
          <p:nvSpPr>
            <p:cNvPr id="198" name="Freeform: Shape 197">
              <a:extLst>
                <a:ext uri="{FF2B5EF4-FFF2-40B4-BE49-F238E27FC236}">
                  <a16:creationId xmlns="" xmlns:a16="http://schemas.microsoft.com/office/drawing/2014/main" id="{B8A73E64-ECDA-4DE2-B9B6-BA1BCB93A822}"/>
                </a:ext>
              </a:extLst>
            </p:cNvPr>
            <p:cNvSpPr/>
            <p:nvPr/>
          </p:nvSpPr>
          <p:spPr>
            <a:xfrm>
              <a:off x="3758948" y="2819991"/>
              <a:ext cx="127350" cy="127350"/>
            </a:xfrm>
            <a:custGeom>
              <a:avLst/>
              <a:gdLst>
                <a:gd name="connsiteX0" fmla="*/ 118594 w 127349"/>
                <a:gd name="connsiteY0" fmla="*/ 69246 h 127349"/>
                <a:gd name="connsiteX1" fmla="*/ 69246 w 127349"/>
                <a:gd name="connsiteY1" fmla="*/ 118594 h 127349"/>
                <a:gd name="connsiteX2" fmla="*/ 19898 w 127349"/>
                <a:gd name="connsiteY2" fmla="*/ 69246 h 127349"/>
                <a:gd name="connsiteX3" fmla="*/ 69246 w 127349"/>
                <a:gd name="connsiteY3" fmla="*/ 19898 h 127349"/>
                <a:gd name="connsiteX4" fmla="*/ 118594 w 127349"/>
                <a:gd name="connsiteY4" fmla="*/ 69246 h 12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9" h="127349">
                  <a:moveTo>
                    <a:pt x="118594" y="69246"/>
                  </a:moveTo>
                  <a:cubicBezTo>
                    <a:pt x="118594" y="96501"/>
                    <a:pt x="96501" y="118594"/>
                    <a:pt x="69246" y="118594"/>
                  </a:cubicBezTo>
                  <a:cubicBezTo>
                    <a:pt x="41992" y="118594"/>
                    <a:pt x="19898" y="96501"/>
                    <a:pt x="19898" y="69246"/>
                  </a:cubicBezTo>
                  <a:cubicBezTo>
                    <a:pt x="19898" y="41992"/>
                    <a:pt x="41992" y="19898"/>
                    <a:pt x="69246" y="19898"/>
                  </a:cubicBezTo>
                  <a:cubicBezTo>
                    <a:pt x="96501" y="19898"/>
                    <a:pt x="118594" y="41992"/>
                    <a:pt x="118594" y="69246"/>
                  </a:cubicBezTo>
                  <a:close/>
                </a:path>
              </a:pathLst>
            </a:custGeom>
            <a:solidFill>
              <a:schemeClr val="accent5"/>
            </a:solidFill>
            <a:ln w="15875" cap="flat">
              <a:noFill/>
              <a:prstDash val="solid"/>
              <a:miter/>
            </a:ln>
          </p:spPr>
          <p:txBody>
            <a:bodyPr rtlCol="0" anchor="ctr"/>
            <a:lstStyle/>
            <a:p>
              <a:endParaRPr lang="en-US" dirty="0"/>
            </a:p>
          </p:txBody>
        </p:sp>
        <p:sp>
          <p:nvSpPr>
            <p:cNvPr id="199" name="Freeform: Shape 198">
              <a:extLst>
                <a:ext uri="{FF2B5EF4-FFF2-40B4-BE49-F238E27FC236}">
                  <a16:creationId xmlns="" xmlns:a16="http://schemas.microsoft.com/office/drawing/2014/main" id="{BD21F412-7287-489E-ACE6-C6EC1CF7F0CB}"/>
                </a:ext>
              </a:extLst>
            </p:cNvPr>
            <p:cNvSpPr/>
            <p:nvPr/>
          </p:nvSpPr>
          <p:spPr>
            <a:xfrm>
              <a:off x="3534494" y="2831134"/>
              <a:ext cx="111431" cy="111431"/>
            </a:xfrm>
            <a:custGeom>
              <a:avLst/>
              <a:gdLst>
                <a:gd name="connsiteX0" fmla="*/ 105859 w 111431"/>
                <a:gd name="connsiteY0" fmla="*/ 62879 h 111431"/>
                <a:gd name="connsiteX1" fmla="*/ 62879 w 111431"/>
                <a:gd name="connsiteY1" fmla="*/ 105860 h 111431"/>
                <a:gd name="connsiteX2" fmla="*/ 19898 w 111431"/>
                <a:gd name="connsiteY2" fmla="*/ 62879 h 111431"/>
                <a:gd name="connsiteX3" fmla="*/ 62879 w 111431"/>
                <a:gd name="connsiteY3" fmla="*/ 19898 h 111431"/>
                <a:gd name="connsiteX4" fmla="*/ 105859 w 111431"/>
                <a:gd name="connsiteY4" fmla="*/ 62879 h 11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31" h="111431">
                  <a:moveTo>
                    <a:pt x="105859" y="62879"/>
                  </a:moveTo>
                  <a:cubicBezTo>
                    <a:pt x="105859" y="86616"/>
                    <a:pt x="86616" y="105860"/>
                    <a:pt x="62879" y="105860"/>
                  </a:cubicBezTo>
                  <a:cubicBezTo>
                    <a:pt x="39141" y="105860"/>
                    <a:pt x="19898" y="86616"/>
                    <a:pt x="19898" y="62879"/>
                  </a:cubicBezTo>
                  <a:cubicBezTo>
                    <a:pt x="19898" y="39141"/>
                    <a:pt x="39141" y="19898"/>
                    <a:pt x="62879" y="19898"/>
                  </a:cubicBezTo>
                  <a:cubicBezTo>
                    <a:pt x="86616" y="19898"/>
                    <a:pt x="105859" y="39141"/>
                    <a:pt x="105859" y="62879"/>
                  </a:cubicBezTo>
                  <a:close/>
                </a:path>
              </a:pathLst>
            </a:custGeom>
            <a:solidFill>
              <a:schemeClr val="accent1"/>
            </a:solidFill>
            <a:ln w="15875" cap="flat">
              <a:noFill/>
              <a:prstDash val="solid"/>
              <a:miter/>
            </a:ln>
          </p:spPr>
          <p:txBody>
            <a:bodyPr rtlCol="0" anchor="ctr"/>
            <a:lstStyle/>
            <a:p>
              <a:endParaRPr lang="en-US" dirty="0"/>
            </a:p>
          </p:txBody>
        </p:sp>
        <p:grpSp>
          <p:nvGrpSpPr>
            <p:cNvPr id="200" name="Group 199">
              <a:extLst>
                <a:ext uri="{FF2B5EF4-FFF2-40B4-BE49-F238E27FC236}">
                  <a16:creationId xmlns="" xmlns:a16="http://schemas.microsoft.com/office/drawing/2014/main" id="{00AA9BD7-E9D2-41E6-8EE4-5B0716154BAF}"/>
                </a:ext>
              </a:extLst>
            </p:cNvPr>
            <p:cNvGrpSpPr/>
            <p:nvPr/>
          </p:nvGrpSpPr>
          <p:grpSpPr>
            <a:xfrm>
              <a:off x="3817847" y="3307104"/>
              <a:ext cx="119391" cy="667051"/>
              <a:chOff x="3817847" y="3307104"/>
              <a:chExt cx="119391" cy="667051"/>
            </a:xfrm>
          </p:grpSpPr>
          <p:sp>
            <p:nvSpPr>
              <p:cNvPr id="205" name="Freeform: Shape 204">
                <a:extLst>
                  <a:ext uri="{FF2B5EF4-FFF2-40B4-BE49-F238E27FC236}">
                    <a16:creationId xmlns="" xmlns:a16="http://schemas.microsoft.com/office/drawing/2014/main" id="{1BDE822A-1F03-423C-BCB1-983D2DF37255}"/>
                  </a:ext>
                </a:extLst>
              </p:cNvPr>
              <p:cNvSpPr/>
              <p:nvPr/>
            </p:nvSpPr>
            <p:spPr>
              <a:xfrm>
                <a:off x="3817847" y="3757603"/>
                <a:ext cx="111431" cy="95512"/>
              </a:xfrm>
              <a:custGeom>
                <a:avLst/>
                <a:gdLst>
                  <a:gd name="connsiteX0" fmla="*/ 74022 w 111431"/>
                  <a:gd name="connsiteY0" fmla="*/ 88349 h 95512"/>
                  <a:gd name="connsiteX1" fmla="*/ 72430 w 111431"/>
                  <a:gd name="connsiteY1" fmla="*/ 62879 h 95512"/>
                  <a:gd name="connsiteX2" fmla="*/ 81981 w 111431"/>
                  <a:gd name="connsiteY2" fmla="*/ 59695 h 95512"/>
                  <a:gd name="connsiteX3" fmla="*/ 86757 w 111431"/>
                  <a:gd name="connsiteY3" fmla="*/ 48552 h 95512"/>
                  <a:gd name="connsiteX4" fmla="*/ 83573 w 111431"/>
                  <a:gd name="connsiteY4" fmla="*/ 39001 h 95512"/>
                  <a:gd name="connsiteX5" fmla="*/ 77206 w 111431"/>
                  <a:gd name="connsiteY5" fmla="*/ 35817 h 95512"/>
                  <a:gd name="connsiteX6" fmla="*/ 70838 w 111431"/>
                  <a:gd name="connsiteY6" fmla="*/ 39001 h 95512"/>
                  <a:gd name="connsiteX7" fmla="*/ 66063 w 111431"/>
                  <a:gd name="connsiteY7" fmla="*/ 53328 h 95512"/>
                  <a:gd name="connsiteX8" fmla="*/ 54920 w 111431"/>
                  <a:gd name="connsiteY8" fmla="*/ 78798 h 95512"/>
                  <a:gd name="connsiteX9" fmla="*/ 37409 w 111431"/>
                  <a:gd name="connsiteY9" fmla="*/ 86757 h 95512"/>
                  <a:gd name="connsiteX10" fmla="*/ 24674 w 111431"/>
                  <a:gd name="connsiteY10" fmla="*/ 83573 h 95512"/>
                  <a:gd name="connsiteX11" fmla="*/ 15123 w 111431"/>
                  <a:gd name="connsiteY11" fmla="*/ 72430 h 95512"/>
                  <a:gd name="connsiteX12" fmla="*/ 11939 w 111431"/>
                  <a:gd name="connsiteY12" fmla="*/ 51736 h 95512"/>
                  <a:gd name="connsiteX13" fmla="*/ 18307 w 111431"/>
                  <a:gd name="connsiteY13" fmla="*/ 26266 h 95512"/>
                  <a:gd name="connsiteX14" fmla="*/ 37409 w 111431"/>
                  <a:gd name="connsiteY14" fmla="*/ 15123 h 95512"/>
                  <a:gd name="connsiteX15" fmla="*/ 39001 w 111431"/>
                  <a:gd name="connsiteY15" fmla="*/ 40593 h 95512"/>
                  <a:gd name="connsiteX16" fmla="*/ 31042 w 111431"/>
                  <a:gd name="connsiteY16" fmla="*/ 45368 h 95512"/>
                  <a:gd name="connsiteX17" fmla="*/ 27858 w 111431"/>
                  <a:gd name="connsiteY17" fmla="*/ 54920 h 95512"/>
                  <a:gd name="connsiteX18" fmla="*/ 29450 w 111431"/>
                  <a:gd name="connsiteY18" fmla="*/ 61287 h 95512"/>
                  <a:gd name="connsiteX19" fmla="*/ 34225 w 111431"/>
                  <a:gd name="connsiteY19" fmla="*/ 62879 h 95512"/>
                  <a:gd name="connsiteX20" fmla="*/ 37409 w 111431"/>
                  <a:gd name="connsiteY20" fmla="*/ 61287 h 95512"/>
                  <a:gd name="connsiteX21" fmla="*/ 40593 w 111431"/>
                  <a:gd name="connsiteY21" fmla="*/ 51736 h 95512"/>
                  <a:gd name="connsiteX22" fmla="*/ 48552 w 111431"/>
                  <a:gd name="connsiteY22" fmla="*/ 26266 h 95512"/>
                  <a:gd name="connsiteX23" fmla="*/ 58103 w 111431"/>
                  <a:gd name="connsiteY23" fmla="*/ 15123 h 95512"/>
                  <a:gd name="connsiteX24" fmla="*/ 70838 w 111431"/>
                  <a:gd name="connsiteY24" fmla="*/ 11939 h 95512"/>
                  <a:gd name="connsiteX25" fmla="*/ 86757 w 111431"/>
                  <a:gd name="connsiteY25" fmla="*/ 16715 h 95512"/>
                  <a:gd name="connsiteX26" fmla="*/ 97900 w 111431"/>
                  <a:gd name="connsiteY26" fmla="*/ 29450 h 95512"/>
                  <a:gd name="connsiteX27" fmla="*/ 101084 w 111431"/>
                  <a:gd name="connsiteY27" fmla="*/ 50144 h 95512"/>
                  <a:gd name="connsiteX28" fmla="*/ 93125 w 111431"/>
                  <a:gd name="connsiteY28" fmla="*/ 80390 h 95512"/>
                  <a:gd name="connsiteX29" fmla="*/ 74022 w 111431"/>
                  <a:gd name="connsiteY29" fmla="*/ 88349 h 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431" h="95512">
                    <a:moveTo>
                      <a:pt x="74022" y="88349"/>
                    </a:moveTo>
                    <a:lnTo>
                      <a:pt x="72430" y="62879"/>
                    </a:lnTo>
                    <a:cubicBezTo>
                      <a:pt x="77206" y="62879"/>
                      <a:pt x="80390" y="61287"/>
                      <a:pt x="81981" y="59695"/>
                    </a:cubicBezTo>
                    <a:cubicBezTo>
                      <a:pt x="85165" y="56512"/>
                      <a:pt x="86757" y="53328"/>
                      <a:pt x="86757" y="48552"/>
                    </a:cubicBezTo>
                    <a:cubicBezTo>
                      <a:pt x="86757" y="45368"/>
                      <a:pt x="85165" y="42185"/>
                      <a:pt x="83573" y="39001"/>
                    </a:cubicBezTo>
                    <a:cubicBezTo>
                      <a:pt x="81981" y="37409"/>
                      <a:pt x="80390" y="35817"/>
                      <a:pt x="77206" y="35817"/>
                    </a:cubicBezTo>
                    <a:cubicBezTo>
                      <a:pt x="75614" y="35817"/>
                      <a:pt x="72430" y="37409"/>
                      <a:pt x="70838" y="39001"/>
                    </a:cubicBezTo>
                    <a:cubicBezTo>
                      <a:pt x="69246" y="40593"/>
                      <a:pt x="67655" y="45368"/>
                      <a:pt x="66063" y="53328"/>
                    </a:cubicBezTo>
                    <a:cubicBezTo>
                      <a:pt x="62879" y="64471"/>
                      <a:pt x="59695" y="74022"/>
                      <a:pt x="54920" y="78798"/>
                    </a:cubicBezTo>
                    <a:cubicBezTo>
                      <a:pt x="50144" y="83573"/>
                      <a:pt x="45368" y="86757"/>
                      <a:pt x="37409" y="86757"/>
                    </a:cubicBezTo>
                    <a:cubicBezTo>
                      <a:pt x="32633" y="86757"/>
                      <a:pt x="29450" y="85165"/>
                      <a:pt x="24674" y="83573"/>
                    </a:cubicBezTo>
                    <a:cubicBezTo>
                      <a:pt x="19898" y="80390"/>
                      <a:pt x="18307" y="77206"/>
                      <a:pt x="15123" y="72430"/>
                    </a:cubicBezTo>
                    <a:cubicBezTo>
                      <a:pt x="13531" y="67655"/>
                      <a:pt x="11939" y="59695"/>
                      <a:pt x="11939" y="51736"/>
                    </a:cubicBezTo>
                    <a:cubicBezTo>
                      <a:pt x="11939" y="40593"/>
                      <a:pt x="13531" y="32633"/>
                      <a:pt x="18307" y="26266"/>
                    </a:cubicBezTo>
                    <a:cubicBezTo>
                      <a:pt x="23082" y="19898"/>
                      <a:pt x="29450" y="16715"/>
                      <a:pt x="37409" y="15123"/>
                    </a:cubicBezTo>
                    <a:lnTo>
                      <a:pt x="39001" y="40593"/>
                    </a:lnTo>
                    <a:cubicBezTo>
                      <a:pt x="35817" y="40593"/>
                      <a:pt x="32633" y="42185"/>
                      <a:pt x="31042" y="45368"/>
                    </a:cubicBezTo>
                    <a:cubicBezTo>
                      <a:pt x="29450" y="46960"/>
                      <a:pt x="27858" y="50144"/>
                      <a:pt x="27858" y="54920"/>
                    </a:cubicBezTo>
                    <a:cubicBezTo>
                      <a:pt x="27858" y="58103"/>
                      <a:pt x="27858" y="59695"/>
                      <a:pt x="29450" y="61287"/>
                    </a:cubicBezTo>
                    <a:cubicBezTo>
                      <a:pt x="31042" y="62879"/>
                      <a:pt x="32633" y="62879"/>
                      <a:pt x="34225" y="62879"/>
                    </a:cubicBezTo>
                    <a:cubicBezTo>
                      <a:pt x="35817" y="62879"/>
                      <a:pt x="37409" y="62879"/>
                      <a:pt x="37409" y="61287"/>
                    </a:cubicBezTo>
                    <a:cubicBezTo>
                      <a:pt x="39001" y="59695"/>
                      <a:pt x="39001" y="56512"/>
                      <a:pt x="40593" y="51736"/>
                    </a:cubicBezTo>
                    <a:cubicBezTo>
                      <a:pt x="43776" y="40593"/>
                      <a:pt x="45368" y="31042"/>
                      <a:pt x="48552" y="26266"/>
                    </a:cubicBezTo>
                    <a:cubicBezTo>
                      <a:pt x="51736" y="21490"/>
                      <a:pt x="54920" y="16715"/>
                      <a:pt x="58103" y="15123"/>
                    </a:cubicBezTo>
                    <a:cubicBezTo>
                      <a:pt x="61287" y="13531"/>
                      <a:pt x="66063" y="11939"/>
                      <a:pt x="70838" y="11939"/>
                    </a:cubicBezTo>
                    <a:cubicBezTo>
                      <a:pt x="77206" y="11939"/>
                      <a:pt x="81981" y="13531"/>
                      <a:pt x="86757" y="16715"/>
                    </a:cubicBezTo>
                    <a:cubicBezTo>
                      <a:pt x="91533" y="19898"/>
                      <a:pt x="94716" y="24674"/>
                      <a:pt x="97900" y="29450"/>
                    </a:cubicBezTo>
                    <a:cubicBezTo>
                      <a:pt x="101084" y="34225"/>
                      <a:pt x="101084" y="42185"/>
                      <a:pt x="101084" y="50144"/>
                    </a:cubicBezTo>
                    <a:cubicBezTo>
                      <a:pt x="101084" y="64471"/>
                      <a:pt x="97900" y="75614"/>
                      <a:pt x="93125" y="80390"/>
                    </a:cubicBezTo>
                    <a:cubicBezTo>
                      <a:pt x="89941" y="83573"/>
                      <a:pt x="81981" y="86757"/>
                      <a:pt x="74022" y="88349"/>
                    </a:cubicBezTo>
                    <a:close/>
                  </a:path>
                </a:pathLst>
              </a:custGeom>
              <a:solidFill>
                <a:schemeClr val="accent5"/>
              </a:solidFill>
              <a:ln w="9525" cap="flat">
                <a:noFill/>
                <a:prstDash val="solid"/>
                <a:miter/>
              </a:ln>
            </p:spPr>
            <p:txBody>
              <a:bodyPr rtlCol="0" anchor="ctr"/>
              <a:lstStyle/>
              <a:p>
                <a:endParaRPr lang="en-US" dirty="0"/>
              </a:p>
            </p:txBody>
          </p:sp>
          <p:sp>
            <p:nvSpPr>
              <p:cNvPr id="206" name="Freeform: Shape 205">
                <a:extLst>
                  <a:ext uri="{FF2B5EF4-FFF2-40B4-BE49-F238E27FC236}">
                    <a16:creationId xmlns="" xmlns:a16="http://schemas.microsoft.com/office/drawing/2014/main" id="{0A5A9827-62BB-465A-B780-8380BED8B2AE}"/>
                  </a:ext>
                </a:extLst>
              </p:cNvPr>
              <p:cNvSpPr/>
              <p:nvPr/>
            </p:nvSpPr>
            <p:spPr>
              <a:xfrm>
                <a:off x="3843317" y="3673234"/>
                <a:ext cx="79594" cy="95512"/>
              </a:xfrm>
              <a:custGeom>
                <a:avLst/>
                <a:gdLst>
                  <a:gd name="connsiteX0" fmla="*/ 51736 w 79593"/>
                  <a:gd name="connsiteY0" fmla="*/ 34225 h 95512"/>
                  <a:gd name="connsiteX1" fmla="*/ 54920 w 79593"/>
                  <a:gd name="connsiteY1" fmla="*/ 11939 h 95512"/>
                  <a:gd name="connsiteX2" fmla="*/ 67655 w 79593"/>
                  <a:gd name="connsiteY2" fmla="*/ 18307 h 95512"/>
                  <a:gd name="connsiteX3" fmla="*/ 75614 w 79593"/>
                  <a:gd name="connsiteY3" fmla="*/ 29450 h 95512"/>
                  <a:gd name="connsiteX4" fmla="*/ 78798 w 79593"/>
                  <a:gd name="connsiteY4" fmla="*/ 46960 h 95512"/>
                  <a:gd name="connsiteX5" fmla="*/ 77206 w 79593"/>
                  <a:gd name="connsiteY5" fmla="*/ 62879 h 95512"/>
                  <a:gd name="connsiteX6" fmla="*/ 70838 w 79593"/>
                  <a:gd name="connsiteY6" fmla="*/ 74022 h 95512"/>
                  <a:gd name="connsiteX7" fmla="*/ 61287 w 79593"/>
                  <a:gd name="connsiteY7" fmla="*/ 81981 h 95512"/>
                  <a:gd name="connsiteX8" fmla="*/ 45368 w 79593"/>
                  <a:gd name="connsiteY8" fmla="*/ 85165 h 95512"/>
                  <a:gd name="connsiteX9" fmla="*/ 29450 w 79593"/>
                  <a:gd name="connsiteY9" fmla="*/ 81981 h 95512"/>
                  <a:gd name="connsiteX10" fmla="*/ 21490 w 79593"/>
                  <a:gd name="connsiteY10" fmla="*/ 75614 h 95512"/>
                  <a:gd name="connsiteX11" fmla="*/ 15123 w 79593"/>
                  <a:gd name="connsiteY11" fmla="*/ 67655 h 95512"/>
                  <a:gd name="connsiteX12" fmla="*/ 11939 w 79593"/>
                  <a:gd name="connsiteY12" fmla="*/ 50144 h 95512"/>
                  <a:gd name="connsiteX13" fmla="*/ 16715 w 79593"/>
                  <a:gd name="connsiteY13" fmla="*/ 26266 h 95512"/>
                  <a:gd name="connsiteX14" fmla="*/ 32633 w 79593"/>
                  <a:gd name="connsiteY14" fmla="*/ 15123 h 95512"/>
                  <a:gd name="connsiteX15" fmla="*/ 35817 w 79593"/>
                  <a:gd name="connsiteY15" fmla="*/ 37409 h 95512"/>
                  <a:gd name="connsiteX16" fmla="*/ 29450 w 79593"/>
                  <a:gd name="connsiteY16" fmla="*/ 40593 h 95512"/>
                  <a:gd name="connsiteX17" fmla="*/ 29450 w 79593"/>
                  <a:gd name="connsiteY17" fmla="*/ 46960 h 95512"/>
                  <a:gd name="connsiteX18" fmla="*/ 34225 w 79593"/>
                  <a:gd name="connsiteY18" fmla="*/ 56511 h 95512"/>
                  <a:gd name="connsiteX19" fmla="*/ 46960 w 79593"/>
                  <a:gd name="connsiteY19" fmla="*/ 59695 h 95512"/>
                  <a:gd name="connsiteX20" fmla="*/ 58103 w 79593"/>
                  <a:gd name="connsiteY20" fmla="*/ 56511 h 95512"/>
                  <a:gd name="connsiteX21" fmla="*/ 62879 w 79593"/>
                  <a:gd name="connsiteY21" fmla="*/ 46960 h 95512"/>
                  <a:gd name="connsiteX22" fmla="*/ 59695 w 79593"/>
                  <a:gd name="connsiteY22" fmla="*/ 39001 h 95512"/>
                  <a:gd name="connsiteX23" fmla="*/ 51736 w 79593"/>
                  <a:gd name="connsiteY23" fmla="*/ 34225 h 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593" h="95512">
                    <a:moveTo>
                      <a:pt x="51736" y="34225"/>
                    </a:moveTo>
                    <a:lnTo>
                      <a:pt x="54920" y="11939"/>
                    </a:lnTo>
                    <a:cubicBezTo>
                      <a:pt x="59695" y="13531"/>
                      <a:pt x="64471" y="15123"/>
                      <a:pt x="67655" y="18307"/>
                    </a:cubicBezTo>
                    <a:cubicBezTo>
                      <a:pt x="70838" y="21490"/>
                      <a:pt x="74022" y="24674"/>
                      <a:pt x="75614" y="29450"/>
                    </a:cubicBezTo>
                    <a:cubicBezTo>
                      <a:pt x="77206" y="34225"/>
                      <a:pt x="78798" y="39001"/>
                      <a:pt x="78798" y="46960"/>
                    </a:cubicBezTo>
                    <a:cubicBezTo>
                      <a:pt x="78798" y="53328"/>
                      <a:pt x="78798" y="59695"/>
                      <a:pt x="77206" y="62879"/>
                    </a:cubicBezTo>
                    <a:cubicBezTo>
                      <a:pt x="75614" y="67655"/>
                      <a:pt x="74022" y="70838"/>
                      <a:pt x="70838" y="74022"/>
                    </a:cubicBezTo>
                    <a:cubicBezTo>
                      <a:pt x="67655" y="77206"/>
                      <a:pt x="64471" y="80389"/>
                      <a:pt x="61287" y="81981"/>
                    </a:cubicBezTo>
                    <a:cubicBezTo>
                      <a:pt x="56511" y="83573"/>
                      <a:pt x="51736" y="85165"/>
                      <a:pt x="45368" y="85165"/>
                    </a:cubicBezTo>
                    <a:cubicBezTo>
                      <a:pt x="39001" y="85165"/>
                      <a:pt x="34225" y="83573"/>
                      <a:pt x="29450" y="81981"/>
                    </a:cubicBezTo>
                    <a:cubicBezTo>
                      <a:pt x="26266" y="80389"/>
                      <a:pt x="23082" y="78798"/>
                      <a:pt x="21490" y="75614"/>
                    </a:cubicBezTo>
                    <a:cubicBezTo>
                      <a:pt x="18307" y="72430"/>
                      <a:pt x="16715" y="69246"/>
                      <a:pt x="15123" y="67655"/>
                    </a:cubicBezTo>
                    <a:cubicBezTo>
                      <a:pt x="13531" y="62879"/>
                      <a:pt x="11939" y="56511"/>
                      <a:pt x="11939" y="50144"/>
                    </a:cubicBezTo>
                    <a:cubicBezTo>
                      <a:pt x="11939" y="40593"/>
                      <a:pt x="13531" y="32633"/>
                      <a:pt x="16715" y="26266"/>
                    </a:cubicBezTo>
                    <a:cubicBezTo>
                      <a:pt x="19898" y="21490"/>
                      <a:pt x="26266" y="16715"/>
                      <a:pt x="32633" y="15123"/>
                    </a:cubicBezTo>
                    <a:lnTo>
                      <a:pt x="35817" y="37409"/>
                    </a:lnTo>
                    <a:cubicBezTo>
                      <a:pt x="32633" y="37409"/>
                      <a:pt x="31041" y="39001"/>
                      <a:pt x="29450" y="40593"/>
                    </a:cubicBezTo>
                    <a:cubicBezTo>
                      <a:pt x="29450" y="42185"/>
                      <a:pt x="29450" y="43776"/>
                      <a:pt x="29450" y="46960"/>
                    </a:cubicBezTo>
                    <a:cubicBezTo>
                      <a:pt x="29450" y="51736"/>
                      <a:pt x="31041" y="54920"/>
                      <a:pt x="34225" y="56511"/>
                    </a:cubicBezTo>
                    <a:cubicBezTo>
                      <a:pt x="37409" y="59695"/>
                      <a:pt x="42185" y="59695"/>
                      <a:pt x="46960" y="59695"/>
                    </a:cubicBezTo>
                    <a:cubicBezTo>
                      <a:pt x="51736" y="59695"/>
                      <a:pt x="56511" y="58103"/>
                      <a:pt x="58103" y="56511"/>
                    </a:cubicBezTo>
                    <a:cubicBezTo>
                      <a:pt x="61287" y="53328"/>
                      <a:pt x="62879" y="50144"/>
                      <a:pt x="62879" y="46960"/>
                    </a:cubicBezTo>
                    <a:cubicBezTo>
                      <a:pt x="62879" y="43776"/>
                      <a:pt x="61287" y="40593"/>
                      <a:pt x="59695" y="39001"/>
                    </a:cubicBezTo>
                    <a:cubicBezTo>
                      <a:pt x="58103" y="37409"/>
                      <a:pt x="56511" y="35817"/>
                      <a:pt x="51736" y="34225"/>
                    </a:cubicBezTo>
                    <a:close/>
                  </a:path>
                </a:pathLst>
              </a:custGeom>
              <a:solidFill>
                <a:schemeClr val="accent5"/>
              </a:solidFill>
              <a:ln w="9525" cap="flat">
                <a:noFill/>
                <a:prstDash val="solid"/>
                <a:miter/>
              </a:ln>
            </p:spPr>
            <p:txBody>
              <a:bodyPr rtlCol="0" anchor="ctr"/>
              <a:lstStyle/>
              <a:p>
                <a:endParaRPr lang="en-US" dirty="0"/>
              </a:p>
            </p:txBody>
          </p:sp>
          <p:sp>
            <p:nvSpPr>
              <p:cNvPr id="207" name="Freeform: Shape 206">
                <a:extLst>
                  <a:ext uri="{FF2B5EF4-FFF2-40B4-BE49-F238E27FC236}">
                    <a16:creationId xmlns="" xmlns:a16="http://schemas.microsoft.com/office/drawing/2014/main" id="{086125E7-C9A2-462B-86F9-E0DE7C4E8A8F}"/>
                  </a:ext>
                </a:extLst>
              </p:cNvPr>
              <p:cNvSpPr/>
              <p:nvPr/>
            </p:nvSpPr>
            <p:spPr>
              <a:xfrm>
                <a:off x="3821031" y="3636621"/>
                <a:ext cx="111431" cy="47756"/>
              </a:xfrm>
              <a:custGeom>
                <a:avLst/>
                <a:gdLst>
                  <a:gd name="connsiteX0" fmla="*/ 11939 w 111431"/>
                  <a:gd name="connsiteY0" fmla="*/ 35817 h 47756"/>
                  <a:gd name="connsiteX1" fmla="*/ 11939 w 111431"/>
                  <a:gd name="connsiteY1" fmla="*/ 11939 h 47756"/>
                  <a:gd name="connsiteX2" fmla="*/ 27858 w 111431"/>
                  <a:gd name="connsiteY2" fmla="*/ 11939 h 47756"/>
                  <a:gd name="connsiteX3" fmla="*/ 27858 w 111431"/>
                  <a:gd name="connsiteY3" fmla="*/ 35817 h 47756"/>
                  <a:gd name="connsiteX4" fmla="*/ 11939 w 111431"/>
                  <a:gd name="connsiteY4" fmla="*/ 35817 h 47756"/>
                  <a:gd name="connsiteX5" fmla="*/ 35817 w 111431"/>
                  <a:gd name="connsiteY5" fmla="*/ 35817 h 47756"/>
                  <a:gd name="connsiteX6" fmla="*/ 35817 w 111431"/>
                  <a:gd name="connsiteY6" fmla="*/ 11939 h 47756"/>
                  <a:gd name="connsiteX7" fmla="*/ 99492 w 111431"/>
                  <a:gd name="connsiteY7" fmla="*/ 11939 h 47756"/>
                  <a:gd name="connsiteX8" fmla="*/ 99492 w 111431"/>
                  <a:gd name="connsiteY8" fmla="*/ 35817 h 47756"/>
                  <a:gd name="connsiteX9" fmla="*/ 35817 w 111431"/>
                  <a:gd name="connsiteY9" fmla="*/ 35817 h 4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31" h="47756">
                    <a:moveTo>
                      <a:pt x="11939" y="35817"/>
                    </a:moveTo>
                    <a:lnTo>
                      <a:pt x="11939" y="11939"/>
                    </a:lnTo>
                    <a:lnTo>
                      <a:pt x="27858" y="11939"/>
                    </a:lnTo>
                    <a:lnTo>
                      <a:pt x="27858" y="35817"/>
                    </a:lnTo>
                    <a:lnTo>
                      <a:pt x="11939" y="35817"/>
                    </a:lnTo>
                    <a:close/>
                    <a:moveTo>
                      <a:pt x="35817" y="35817"/>
                    </a:moveTo>
                    <a:lnTo>
                      <a:pt x="35817" y="11939"/>
                    </a:lnTo>
                    <a:lnTo>
                      <a:pt x="99492" y="11939"/>
                    </a:lnTo>
                    <a:lnTo>
                      <a:pt x="99492" y="35817"/>
                    </a:lnTo>
                    <a:lnTo>
                      <a:pt x="35817" y="35817"/>
                    </a:lnTo>
                    <a:close/>
                  </a:path>
                </a:pathLst>
              </a:custGeom>
              <a:solidFill>
                <a:schemeClr val="accent5"/>
              </a:solidFill>
              <a:ln w="9525" cap="flat">
                <a:noFill/>
                <a:prstDash val="solid"/>
                <a:miter/>
              </a:ln>
            </p:spPr>
            <p:txBody>
              <a:bodyPr rtlCol="0" anchor="ctr"/>
              <a:lstStyle/>
              <a:p>
                <a:endParaRPr lang="en-US" dirty="0"/>
              </a:p>
            </p:txBody>
          </p:sp>
          <p:sp>
            <p:nvSpPr>
              <p:cNvPr id="208" name="Freeform: Shape 207">
                <a:extLst>
                  <a:ext uri="{FF2B5EF4-FFF2-40B4-BE49-F238E27FC236}">
                    <a16:creationId xmlns="" xmlns:a16="http://schemas.microsoft.com/office/drawing/2014/main" id="{4B8E0733-2EA4-4E40-B4AA-46F0615D1897}"/>
                  </a:ext>
                </a:extLst>
              </p:cNvPr>
              <p:cNvSpPr/>
              <p:nvPr/>
            </p:nvSpPr>
            <p:spPr>
              <a:xfrm>
                <a:off x="3844909" y="3550660"/>
                <a:ext cx="79594" cy="79594"/>
              </a:xfrm>
              <a:custGeom>
                <a:avLst/>
                <a:gdLst>
                  <a:gd name="connsiteX0" fmla="*/ 50144 w 79593"/>
                  <a:gd name="connsiteY0" fmla="*/ 13531 h 79593"/>
                  <a:gd name="connsiteX1" fmla="*/ 50144 w 79593"/>
                  <a:gd name="connsiteY1" fmla="*/ 61287 h 79593"/>
                  <a:gd name="connsiteX2" fmla="*/ 58103 w 79593"/>
                  <a:gd name="connsiteY2" fmla="*/ 58103 h 79593"/>
                  <a:gd name="connsiteX3" fmla="*/ 62879 w 79593"/>
                  <a:gd name="connsiteY3" fmla="*/ 48552 h 79593"/>
                  <a:gd name="connsiteX4" fmla="*/ 61287 w 79593"/>
                  <a:gd name="connsiteY4" fmla="*/ 42185 h 79593"/>
                  <a:gd name="connsiteX5" fmla="*/ 56511 w 79593"/>
                  <a:gd name="connsiteY5" fmla="*/ 37409 h 79593"/>
                  <a:gd name="connsiteX6" fmla="*/ 58103 w 79593"/>
                  <a:gd name="connsiteY6" fmla="*/ 13531 h 79593"/>
                  <a:gd name="connsiteX7" fmla="*/ 72430 w 79593"/>
                  <a:gd name="connsiteY7" fmla="*/ 26266 h 79593"/>
                  <a:gd name="connsiteX8" fmla="*/ 77206 w 79593"/>
                  <a:gd name="connsiteY8" fmla="*/ 48552 h 79593"/>
                  <a:gd name="connsiteX9" fmla="*/ 74022 w 79593"/>
                  <a:gd name="connsiteY9" fmla="*/ 67655 h 79593"/>
                  <a:gd name="connsiteX10" fmla="*/ 62879 w 79593"/>
                  <a:gd name="connsiteY10" fmla="*/ 78798 h 79593"/>
                  <a:gd name="connsiteX11" fmla="*/ 45368 w 79593"/>
                  <a:gd name="connsiteY11" fmla="*/ 83573 h 79593"/>
                  <a:gd name="connsiteX12" fmla="*/ 21490 w 79593"/>
                  <a:gd name="connsiteY12" fmla="*/ 74022 h 79593"/>
                  <a:gd name="connsiteX13" fmla="*/ 11939 w 79593"/>
                  <a:gd name="connsiteY13" fmla="*/ 48552 h 79593"/>
                  <a:gd name="connsiteX14" fmla="*/ 16715 w 79593"/>
                  <a:gd name="connsiteY14" fmla="*/ 27858 h 79593"/>
                  <a:gd name="connsiteX15" fmla="*/ 27858 w 79593"/>
                  <a:gd name="connsiteY15" fmla="*/ 16715 h 79593"/>
                  <a:gd name="connsiteX16" fmla="*/ 48552 w 79593"/>
                  <a:gd name="connsiteY16" fmla="*/ 11939 h 79593"/>
                  <a:gd name="connsiteX17" fmla="*/ 50144 w 79593"/>
                  <a:gd name="connsiteY17" fmla="*/ 11939 h 79593"/>
                  <a:gd name="connsiteX18" fmla="*/ 39001 w 79593"/>
                  <a:gd name="connsiteY18" fmla="*/ 37409 h 79593"/>
                  <a:gd name="connsiteX19" fmla="*/ 29450 w 79593"/>
                  <a:gd name="connsiteY19" fmla="*/ 40593 h 79593"/>
                  <a:gd name="connsiteX20" fmla="*/ 26266 w 79593"/>
                  <a:gd name="connsiteY20" fmla="*/ 48552 h 79593"/>
                  <a:gd name="connsiteX21" fmla="*/ 31042 w 79593"/>
                  <a:gd name="connsiteY21" fmla="*/ 58103 h 79593"/>
                  <a:gd name="connsiteX22" fmla="*/ 39001 w 79593"/>
                  <a:gd name="connsiteY22" fmla="*/ 61287 h 79593"/>
                  <a:gd name="connsiteX23" fmla="*/ 39001 w 79593"/>
                  <a:gd name="connsiteY23" fmla="*/ 37409 h 7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593" h="79593">
                    <a:moveTo>
                      <a:pt x="50144" y="13531"/>
                    </a:moveTo>
                    <a:lnTo>
                      <a:pt x="50144" y="61287"/>
                    </a:lnTo>
                    <a:cubicBezTo>
                      <a:pt x="53328" y="61287"/>
                      <a:pt x="56511" y="59695"/>
                      <a:pt x="58103" y="58103"/>
                    </a:cubicBezTo>
                    <a:cubicBezTo>
                      <a:pt x="61287" y="56511"/>
                      <a:pt x="62879" y="53328"/>
                      <a:pt x="62879" y="48552"/>
                    </a:cubicBezTo>
                    <a:cubicBezTo>
                      <a:pt x="62879" y="46960"/>
                      <a:pt x="62879" y="43776"/>
                      <a:pt x="61287" y="42185"/>
                    </a:cubicBezTo>
                    <a:cubicBezTo>
                      <a:pt x="61287" y="40593"/>
                      <a:pt x="59695" y="39001"/>
                      <a:pt x="56511" y="37409"/>
                    </a:cubicBezTo>
                    <a:lnTo>
                      <a:pt x="58103" y="13531"/>
                    </a:lnTo>
                    <a:cubicBezTo>
                      <a:pt x="64471" y="16715"/>
                      <a:pt x="69246" y="21490"/>
                      <a:pt x="72430" y="26266"/>
                    </a:cubicBezTo>
                    <a:cubicBezTo>
                      <a:pt x="75614" y="31042"/>
                      <a:pt x="77206" y="39001"/>
                      <a:pt x="77206" y="48552"/>
                    </a:cubicBezTo>
                    <a:cubicBezTo>
                      <a:pt x="77206" y="56511"/>
                      <a:pt x="75614" y="62879"/>
                      <a:pt x="74022" y="67655"/>
                    </a:cubicBezTo>
                    <a:cubicBezTo>
                      <a:pt x="72430" y="72430"/>
                      <a:pt x="67655" y="77206"/>
                      <a:pt x="62879" y="78798"/>
                    </a:cubicBezTo>
                    <a:cubicBezTo>
                      <a:pt x="58103" y="81981"/>
                      <a:pt x="51736" y="83573"/>
                      <a:pt x="45368" y="83573"/>
                    </a:cubicBezTo>
                    <a:cubicBezTo>
                      <a:pt x="35817" y="83573"/>
                      <a:pt x="27858" y="80390"/>
                      <a:pt x="21490" y="74022"/>
                    </a:cubicBezTo>
                    <a:cubicBezTo>
                      <a:pt x="15123" y="67655"/>
                      <a:pt x="11939" y="59695"/>
                      <a:pt x="11939" y="48552"/>
                    </a:cubicBezTo>
                    <a:cubicBezTo>
                      <a:pt x="11939" y="39001"/>
                      <a:pt x="13531" y="32633"/>
                      <a:pt x="16715" y="27858"/>
                    </a:cubicBezTo>
                    <a:cubicBezTo>
                      <a:pt x="19898" y="23082"/>
                      <a:pt x="23082" y="18306"/>
                      <a:pt x="27858" y="16715"/>
                    </a:cubicBezTo>
                    <a:cubicBezTo>
                      <a:pt x="32633" y="13531"/>
                      <a:pt x="39001" y="11939"/>
                      <a:pt x="48552" y="11939"/>
                    </a:cubicBezTo>
                    <a:lnTo>
                      <a:pt x="50144" y="11939"/>
                    </a:lnTo>
                    <a:close/>
                    <a:moveTo>
                      <a:pt x="39001" y="37409"/>
                    </a:moveTo>
                    <a:cubicBezTo>
                      <a:pt x="34225" y="37409"/>
                      <a:pt x="31042" y="39001"/>
                      <a:pt x="29450" y="40593"/>
                    </a:cubicBezTo>
                    <a:cubicBezTo>
                      <a:pt x="27858" y="42185"/>
                      <a:pt x="26266" y="45368"/>
                      <a:pt x="26266" y="48552"/>
                    </a:cubicBezTo>
                    <a:cubicBezTo>
                      <a:pt x="26266" y="51736"/>
                      <a:pt x="27858" y="54920"/>
                      <a:pt x="31042" y="58103"/>
                    </a:cubicBezTo>
                    <a:cubicBezTo>
                      <a:pt x="32633" y="59695"/>
                      <a:pt x="35817" y="61287"/>
                      <a:pt x="39001" y="61287"/>
                    </a:cubicBezTo>
                    <a:lnTo>
                      <a:pt x="39001" y="37409"/>
                    </a:lnTo>
                    <a:close/>
                  </a:path>
                </a:pathLst>
              </a:custGeom>
              <a:solidFill>
                <a:schemeClr val="accent5"/>
              </a:solidFill>
              <a:ln w="9525" cap="flat">
                <a:noFill/>
                <a:prstDash val="solid"/>
                <a:miter/>
              </a:ln>
            </p:spPr>
            <p:txBody>
              <a:bodyPr rtlCol="0" anchor="ctr"/>
              <a:lstStyle/>
              <a:p>
                <a:endParaRPr lang="en-US" dirty="0"/>
              </a:p>
            </p:txBody>
          </p:sp>
          <p:sp>
            <p:nvSpPr>
              <p:cNvPr id="209" name="Freeform: Shape 208">
                <a:extLst>
                  <a:ext uri="{FF2B5EF4-FFF2-40B4-BE49-F238E27FC236}">
                    <a16:creationId xmlns="" xmlns:a16="http://schemas.microsoft.com/office/drawing/2014/main" id="{9F70616A-072C-4083-AE73-38DC408E84F1}"/>
                  </a:ext>
                </a:extLst>
              </p:cNvPr>
              <p:cNvSpPr/>
              <p:nvPr/>
            </p:nvSpPr>
            <p:spPr>
              <a:xfrm>
                <a:off x="3841726" y="3474250"/>
                <a:ext cx="79594" cy="79594"/>
              </a:xfrm>
              <a:custGeom>
                <a:avLst/>
                <a:gdLst>
                  <a:gd name="connsiteX0" fmla="*/ 15123 w 79593"/>
                  <a:gd name="connsiteY0" fmla="*/ 78798 h 79593"/>
                  <a:gd name="connsiteX1" fmla="*/ 15123 w 79593"/>
                  <a:gd name="connsiteY1" fmla="*/ 56511 h 79593"/>
                  <a:gd name="connsiteX2" fmla="*/ 24674 w 79593"/>
                  <a:gd name="connsiteY2" fmla="*/ 56511 h 79593"/>
                  <a:gd name="connsiteX3" fmla="*/ 15123 w 79593"/>
                  <a:gd name="connsiteY3" fmla="*/ 46960 h 79593"/>
                  <a:gd name="connsiteX4" fmla="*/ 11939 w 79593"/>
                  <a:gd name="connsiteY4" fmla="*/ 34225 h 79593"/>
                  <a:gd name="connsiteX5" fmla="*/ 18307 w 79593"/>
                  <a:gd name="connsiteY5" fmla="*/ 18306 h 79593"/>
                  <a:gd name="connsiteX6" fmla="*/ 37409 w 79593"/>
                  <a:gd name="connsiteY6" fmla="*/ 11939 h 79593"/>
                  <a:gd name="connsiteX7" fmla="*/ 78798 w 79593"/>
                  <a:gd name="connsiteY7" fmla="*/ 11939 h 79593"/>
                  <a:gd name="connsiteX8" fmla="*/ 78798 w 79593"/>
                  <a:gd name="connsiteY8" fmla="*/ 35817 h 79593"/>
                  <a:gd name="connsiteX9" fmla="*/ 43776 w 79593"/>
                  <a:gd name="connsiteY9" fmla="*/ 35817 h 79593"/>
                  <a:gd name="connsiteX10" fmla="*/ 35817 w 79593"/>
                  <a:gd name="connsiteY10" fmla="*/ 37409 h 79593"/>
                  <a:gd name="connsiteX11" fmla="*/ 32633 w 79593"/>
                  <a:gd name="connsiteY11" fmla="*/ 43776 h 79593"/>
                  <a:gd name="connsiteX12" fmla="*/ 35817 w 79593"/>
                  <a:gd name="connsiteY12" fmla="*/ 50144 h 79593"/>
                  <a:gd name="connsiteX13" fmla="*/ 46960 w 79593"/>
                  <a:gd name="connsiteY13" fmla="*/ 53328 h 79593"/>
                  <a:gd name="connsiteX14" fmla="*/ 78798 w 79593"/>
                  <a:gd name="connsiteY14" fmla="*/ 53328 h 79593"/>
                  <a:gd name="connsiteX15" fmla="*/ 78798 w 79593"/>
                  <a:gd name="connsiteY15" fmla="*/ 77206 h 79593"/>
                  <a:gd name="connsiteX16" fmla="*/ 15123 w 79593"/>
                  <a:gd name="connsiteY16" fmla="*/ 77206 h 7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93" h="79593">
                    <a:moveTo>
                      <a:pt x="15123" y="78798"/>
                    </a:moveTo>
                    <a:lnTo>
                      <a:pt x="15123" y="56511"/>
                    </a:lnTo>
                    <a:lnTo>
                      <a:pt x="24674" y="56511"/>
                    </a:lnTo>
                    <a:cubicBezTo>
                      <a:pt x="19898" y="53328"/>
                      <a:pt x="16715" y="50144"/>
                      <a:pt x="15123" y="46960"/>
                    </a:cubicBezTo>
                    <a:cubicBezTo>
                      <a:pt x="13531" y="43776"/>
                      <a:pt x="11939" y="39001"/>
                      <a:pt x="11939" y="34225"/>
                    </a:cubicBezTo>
                    <a:cubicBezTo>
                      <a:pt x="11939" y="27858"/>
                      <a:pt x="13531" y="23082"/>
                      <a:pt x="18307" y="18306"/>
                    </a:cubicBezTo>
                    <a:cubicBezTo>
                      <a:pt x="23082" y="13531"/>
                      <a:pt x="27858" y="11939"/>
                      <a:pt x="37409" y="11939"/>
                    </a:cubicBezTo>
                    <a:lnTo>
                      <a:pt x="78798" y="11939"/>
                    </a:lnTo>
                    <a:lnTo>
                      <a:pt x="78798" y="35817"/>
                    </a:lnTo>
                    <a:lnTo>
                      <a:pt x="43776" y="35817"/>
                    </a:lnTo>
                    <a:cubicBezTo>
                      <a:pt x="40593" y="35817"/>
                      <a:pt x="37409" y="35817"/>
                      <a:pt x="35817" y="37409"/>
                    </a:cubicBezTo>
                    <a:cubicBezTo>
                      <a:pt x="34225" y="39001"/>
                      <a:pt x="32633" y="40593"/>
                      <a:pt x="32633" y="43776"/>
                    </a:cubicBezTo>
                    <a:cubicBezTo>
                      <a:pt x="32633" y="46960"/>
                      <a:pt x="34225" y="48552"/>
                      <a:pt x="35817" y="50144"/>
                    </a:cubicBezTo>
                    <a:cubicBezTo>
                      <a:pt x="37409" y="51736"/>
                      <a:pt x="42185" y="53328"/>
                      <a:pt x="46960" y="53328"/>
                    </a:cubicBezTo>
                    <a:lnTo>
                      <a:pt x="78798" y="53328"/>
                    </a:lnTo>
                    <a:lnTo>
                      <a:pt x="78798" y="77206"/>
                    </a:lnTo>
                    <a:lnTo>
                      <a:pt x="15123" y="77206"/>
                    </a:lnTo>
                    <a:close/>
                  </a:path>
                </a:pathLst>
              </a:custGeom>
              <a:solidFill>
                <a:schemeClr val="accent5"/>
              </a:solidFill>
              <a:ln w="9525" cap="flat">
                <a:noFill/>
                <a:prstDash val="solid"/>
                <a:miter/>
              </a:ln>
            </p:spPr>
            <p:txBody>
              <a:bodyPr rtlCol="0" anchor="ctr"/>
              <a:lstStyle/>
              <a:p>
                <a:endParaRPr lang="en-US" dirty="0"/>
              </a:p>
            </p:txBody>
          </p:sp>
          <p:sp>
            <p:nvSpPr>
              <p:cNvPr id="210" name="Freeform: Shape 209">
                <a:extLst>
                  <a:ext uri="{FF2B5EF4-FFF2-40B4-BE49-F238E27FC236}">
                    <a16:creationId xmlns="" xmlns:a16="http://schemas.microsoft.com/office/drawing/2014/main" id="{DC96D7A3-0025-4868-9A9B-C1C0B2B5192A}"/>
                  </a:ext>
                </a:extLst>
              </p:cNvPr>
              <p:cNvSpPr/>
              <p:nvPr/>
            </p:nvSpPr>
            <p:spPr>
              <a:xfrm>
                <a:off x="3844909" y="3389881"/>
                <a:ext cx="79594" cy="95512"/>
              </a:xfrm>
              <a:custGeom>
                <a:avLst/>
                <a:gdLst>
                  <a:gd name="connsiteX0" fmla="*/ 50144 w 79593"/>
                  <a:gd name="connsiteY0" fmla="*/ 34225 h 95512"/>
                  <a:gd name="connsiteX1" fmla="*/ 53328 w 79593"/>
                  <a:gd name="connsiteY1" fmla="*/ 11939 h 95512"/>
                  <a:gd name="connsiteX2" fmla="*/ 66063 w 79593"/>
                  <a:gd name="connsiteY2" fmla="*/ 18307 h 95512"/>
                  <a:gd name="connsiteX3" fmla="*/ 74022 w 79593"/>
                  <a:gd name="connsiteY3" fmla="*/ 29450 h 95512"/>
                  <a:gd name="connsiteX4" fmla="*/ 77206 w 79593"/>
                  <a:gd name="connsiteY4" fmla="*/ 46960 h 95512"/>
                  <a:gd name="connsiteX5" fmla="*/ 75614 w 79593"/>
                  <a:gd name="connsiteY5" fmla="*/ 62879 h 95512"/>
                  <a:gd name="connsiteX6" fmla="*/ 69246 w 79593"/>
                  <a:gd name="connsiteY6" fmla="*/ 74022 h 95512"/>
                  <a:gd name="connsiteX7" fmla="*/ 59695 w 79593"/>
                  <a:gd name="connsiteY7" fmla="*/ 81981 h 95512"/>
                  <a:gd name="connsiteX8" fmla="*/ 45368 w 79593"/>
                  <a:gd name="connsiteY8" fmla="*/ 85165 h 95512"/>
                  <a:gd name="connsiteX9" fmla="*/ 29450 w 79593"/>
                  <a:gd name="connsiteY9" fmla="*/ 81981 h 95512"/>
                  <a:gd name="connsiteX10" fmla="*/ 21490 w 79593"/>
                  <a:gd name="connsiteY10" fmla="*/ 75614 h 95512"/>
                  <a:gd name="connsiteX11" fmla="*/ 15123 w 79593"/>
                  <a:gd name="connsiteY11" fmla="*/ 67655 h 95512"/>
                  <a:gd name="connsiteX12" fmla="*/ 11939 w 79593"/>
                  <a:gd name="connsiteY12" fmla="*/ 50144 h 95512"/>
                  <a:gd name="connsiteX13" fmla="*/ 16715 w 79593"/>
                  <a:gd name="connsiteY13" fmla="*/ 26266 h 95512"/>
                  <a:gd name="connsiteX14" fmla="*/ 32633 w 79593"/>
                  <a:gd name="connsiteY14" fmla="*/ 15123 h 95512"/>
                  <a:gd name="connsiteX15" fmla="*/ 35817 w 79593"/>
                  <a:gd name="connsiteY15" fmla="*/ 37409 h 95512"/>
                  <a:gd name="connsiteX16" fmla="*/ 29450 w 79593"/>
                  <a:gd name="connsiteY16" fmla="*/ 40593 h 95512"/>
                  <a:gd name="connsiteX17" fmla="*/ 27858 w 79593"/>
                  <a:gd name="connsiteY17" fmla="*/ 46960 h 95512"/>
                  <a:gd name="connsiteX18" fmla="*/ 32633 w 79593"/>
                  <a:gd name="connsiteY18" fmla="*/ 56512 h 95512"/>
                  <a:gd name="connsiteX19" fmla="*/ 45368 w 79593"/>
                  <a:gd name="connsiteY19" fmla="*/ 59695 h 95512"/>
                  <a:gd name="connsiteX20" fmla="*/ 56511 w 79593"/>
                  <a:gd name="connsiteY20" fmla="*/ 56512 h 95512"/>
                  <a:gd name="connsiteX21" fmla="*/ 61287 w 79593"/>
                  <a:gd name="connsiteY21" fmla="*/ 46960 h 95512"/>
                  <a:gd name="connsiteX22" fmla="*/ 58103 w 79593"/>
                  <a:gd name="connsiteY22" fmla="*/ 39001 h 95512"/>
                  <a:gd name="connsiteX23" fmla="*/ 50144 w 79593"/>
                  <a:gd name="connsiteY23" fmla="*/ 34225 h 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593" h="95512">
                    <a:moveTo>
                      <a:pt x="50144" y="34225"/>
                    </a:moveTo>
                    <a:lnTo>
                      <a:pt x="53328" y="11939"/>
                    </a:lnTo>
                    <a:cubicBezTo>
                      <a:pt x="58103" y="13531"/>
                      <a:pt x="62879" y="15123"/>
                      <a:pt x="66063" y="18307"/>
                    </a:cubicBezTo>
                    <a:cubicBezTo>
                      <a:pt x="69246" y="21490"/>
                      <a:pt x="72430" y="24674"/>
                      <a:pt x="74022" y="29450"/>
                    </a:cubicBezTo>
                    <a:cubicBezTo>
                      <a:pt x="75614" y="34225"/>
                      <a:pt x="77206" y="39001"/>
                      <a:pt x="77206" y="46960"/>
                    </a:cubicBezTo>
                    <a:cubicBezTo>
                      <a:pt x="77206" y="53328"/>
                      <a:pt x="77206" y="59695"/>
                      <a:pt x="75614" y="62879"/>
                    </a:cubicBezTo>
                    <a:cubicBezTo>
                      <a:pt x="74022" y="67655"/>
                      <a:pt x="72430" y="70838"/>
                      <a:pt x="69246" y="74022"/>
                    </a:cubicBezTo>
                    <a:cubicBezTo>
                      <a:pt x="66063" y="77206"/>
                      <a:pt x="62879" y="80390"/>
                      <a:pt x="59695" y="81981"/>
                    </a:cubicBezTo>
                    <a:cubicBezTo>
                      <a:pt x="56511" y="83573"/>
                      <a:pt x="51736" y="85165"/>
                      <a:pt x="45368" y="85165"/>
                    </a:cubicBezTo>
                    <a:cubicBezTo>
                      <a:pt x="39001" y="85165"/>
                      <a:pt x="34225" y="83573"/>
                      <a:pt x="29450" y="81981"/>
                    </a:cubicBezTo>
                    <a:cubicBezTo>
                      <a:pt x="26266" y="80390"/>
                      <a:pt x="23082" y="78798"/>
                      <a:pt x="21490" y="75614"/>
                    </a:cubicBezTo>
                    <a:cubicBezTo>
                      <a:pt x="18307" y="72430"/>
                      <a:pt x="16715" y="69246"/>
                      <a:pt x="15123" y="67655"/>
                    </a:cubicBezTo>
                    <a:cubicBezTo>
                      <a:pt x="13531" y="62879"/>
                      <a:pt x="11939" y="56512"/>
                      <a:pt x="11939" y="50144"/>
                    </a:cubicBezTo>
                    <a:cubicBezTo>
                      <a:pt x="11939" y="40593"/>
                      <a:pt x="13531" y="32633"/>
                      <a:pt x="16715" y="26266"/>
                    </a:cubicBezTo>
                    <a:cubicBezTo>
                      <a:pt x="19898" y="21490"/>
                      <a:pt x="26266" y="16715"/>
                      <a:pt x="32633" y="15123"/>
                    </a:cubicBezTo>
                    <a:lnTo>
                      <a:pt x="35817" y="37409"/>
                    </a:lnTo>
                    <a:cubicBezTo>
                      <a:pt x="32633" y="37409"/>
                      <a:pt x="31042" y="39001"/>
                      <a:pt x="29450" y="40593"/>
                    </a:cubicBezTo>
                    <a:cubicBezTo>
                      <a:pt x="27858" y="40593"/>
                      <a:pt x="27858" y="43776"/>
                      <a:pt x="27858" y="46960"/>
                    </a:cubicBezTo>
                    <a:cubicBezTo>
                      <a:pt x="27858" y="51736"/>
                      <a:pt x="29450" y="54920"/>
                      <a:pt x="32633" y="56512"/>
                    </a:cubicBezTo>
                    <a:cubicBezTo>
                      <a:pt x="35817" y="59695"/>
                      <a:pt x="40593" y="59695"/>
                      <a:pt x="45368" y="59695"/>
                    </a:cubicBezTo>
                    <a:cubicBezTo>
                      <a:pt x="50144" y="59695"/>
                      <a:pt x="54920" y="58103"/>
                      <a:pt x="56511" y="56512"/>
                    </a:cubicBezTo>
                    <a:cubicBezTo>
                      <a:pt x="59695" y="53328"/>
                      <a:pt x="61287" y="50144"/>
                      <a:pt x="61287" y="46960"/>
                    </a:cubicBezTo>
                    <a:cubicBezTo>
                      <a:pt x="61287" y="43776"/>
                      <a:pt x="59695" y="40593"/>
                      <a:pt x="58103" y="39001"/>
                    </a:cubicBezTo>
                    <a:cubicBezTo>
                      <a:pt x="56511" y="37409"/>
                      <a:pt x="54920" y="35817"/>
                      <a:pt x="50144" y="34225"/>
                    </a:cubicBezTo>
                    <a:close/>
                  </a:path>
                </a:pathLst>
              </a:custGeom>
              <a:solidFill>
                <a:schemeClr val="accent5"/>
              </a:solidFill>
              <a:ln w="9525" cap="flat">
                <a:noFill/>
                <a:prstDash val="solid"/>
                <a:miter/>
              </a:ln>
            </p:spPr>
            <p:txBody>
              <a:bodyPr rtlCol="0" anchor="ctr"/>
              <a:lstStyle/>
              <a:p>
                <a:endParaRPr lang="en-US" dirty="0"/>
              </a:p>
            </p:txBody>
          </p:sp>
          <p:sp>
            <p:nvSpPr>
              <p:cNvPr id="211" name="Freeform: Shape 210">
                <a:extLst>
                  <a:ext uri="{FF2B5EF4-FFF2-40B4-BE49-F238E27FC236}">
                    <a16:creationId xmlns="" xmlns:a16="http://schemas.microsoft.com/office/drawing/2014/main" id="{917BF990-02EF-4636-BE84-6E972737273B}"/>
                  </a:ext>
                </a:extLst>
              </p:cNvPr>
              <p:cNvSpPr/>
              <p:nvPr/>
            </p:nvSpPr>
            <p:spPr>
              <a:xfrm>
                <a:off x="3844909" y="3307104"/>
                <a:ext cx="79594" cy="95512"/>
              </a:xfrm>
              <a:custGeom>
                <a:avLst/>
                <a:gdLst>
                  <a:gd name="connsiteX0" fmla="*/ 50144 w 79593"/>
                  <a:gd name="connsiteY0" fmla="*/ 13531 h 95512"/>
                  <a:gd name="connsiteX1" fmla="*/ 50144 w 79593"/>
                  <a:gd name="connsiteY1" fmla="*/ 61287 h 95512"/>
                  <a:gd name="connsiteX2" fmla="*/ 58103 w 79593"/>
                  <a:gd name="connsiteY2" fmla="*/ 58103 h 95512"/>
                  <a:gd name="connsiteX3" fmla="*/ 62879 w 79593"/>
                  <a:gd name="connsiteY3" fmla="*/ 48552 h 95512"/>
                  <a:gd name="connsiteX4" fmla="*/ 61287 w 79593"/>
                  <a:gd name="connsiteY4" fmla="*/ 42185 h 95512"/>
                  <a:gd name="connsiteX5" fmla="*/ 56511 w 79593"/>
                  <a:gd name="connsiteY5" fmla="*/ 37409 h 95512"/>
                  <a:gd name="connsiteX6" fmla="*/ 58103 w 79593"/>
                  <a:gd name="connsiteY6" fmla="*/ 13531 h 95512"/>
                  <a:gd name="connsiteX7" fmla="*/ 72430 w 79593"/>
                  <a:gd name="connsiteY7" fmla="*/ 26266 h 95512"/>
                  <a:gd name="connsiteX8" fmla="*/ 77206 w 79593"/>
                  <a:gd name="connsiteY8" fmla="*/ 48552 h 95512"/>
                  <a:gd name="connsiteX9" fmla="*/ 74022 w 79593"/>
                  <a:gd name="connsiteY9" fmla="*/ 67655 h 95512"/>
                  <a:gd name="connsiteX10" fmla="*/ 62879 w 79593"/>
                  <a:gd name="connsiteY10" fmla="*/ 78798 h 95512"/>
                  <a:gd name="connsiteX11" fmla="*/ 45368 w 79593"/>
                  <a:gd name="connsiteY11" fmla="*/ 83573 h 95512"/>
                  <a:gd name="connsiteX12" fmla="*/ 21490 w 79593"/>
                  <a:gd name="connsiteY12" fmla="*/ 74022 h 95512"/>
                  <a:gd name="connsiteX13" fmla="*/ 11939 w 79593"/>
                  <a:gd name="connsiteY13" fmla="*/ 48552 h 95512"/>
                  <a:gd name="connsiteX14" fmla="*/ 16715 w 79593"/>
                  <a:gd name="connsiteY14" fmla="*/ 27858 h 95512"/>
                  <a:gd name="connsiteX15" fmla="*/ 27858 w 79593"/>
                  <a:gd name="connsiteY15" fmla="*/ 16715 h 95512"/>
                  <a:gd name="connsiteX16" fmla="*/ 48552 w 79593"/>
                  <a:gd name="connsiteY16" fmla="*/ 11939 h 95512"/>
                  <a:gd name="connsiteX17" fmla="*/ 50144 w 79593"/>
                  <a:gd name="connsiteY17" fmla="*/ 11939 h 95512"/>
                  <a:gd name="connsiteX18" fmla="*/ 39001 w 79593"/>
                  <a:gd name="connsiteY18" fmla="*/ 37409 h 95512"/>
                  <a:gd name="connsiteX19" fmla="*/ 29450 w 79593"/>
                  <a:gd name="connsiteY19" fmla="*/ 40593 h 95512"/>
                  <a:gd name="connsiteX20" fmla="*/ 26266 w 79593"/>
                  <a:gd name="connsiteY20" fmla="*/ 48552 h 95512"/>
                  <a:gd name="connsiteX21" fmla="*/ 31042 w 79593"/>
                  <a:gd name="connsiteY21" fmla="*/ 58103 h 95512"/>
                  <a:gd name="connsiteX22" fmla="*/ 39001 w 79593"/>
                  <a:gd name="connsiteY22" fmla="*/ 61287 h 95512"/>
                  <a:gd name="connsiteX23" fmla="*/ 39001 w 79593"/>
                  <a:gd name="connsiteY23" fmla="*/ 37409 h 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593" h="95512">
                    <a:moveTo>
                      <a:pt x="50144" y="13531"/>
                    </a:moveTo>
                    <a:lnTo>
                      <a:pt x="50144" y="61287"/>
                    </a:lnTo>
                    <a:cubicBezTo>
                      <a:pt x="53328" y="61287"/>
                      <a:pt x="56511" y="59695"/>
                      <a:pt x="58103" y="58103"/>
                    </a:cubicBezTo>
                    <a:cubicBezTo>
                      <a:pt x="61287" y="56511"/>
                      <a:pt x="62879" y="53328"/>
                      <a:pt x="62879" y="48552"/>
                    </a:cubicBezTo>
                    <a:cubicBezTo>
                      <a:pt x="62879" y="46960"/>
                      <a:pt x="62879" y="43776"/>
                      <a:pt x="61287" y="42185"/>
                    </a:cubicBezTo>
                    <a:cubicBezTo>
                      <a:pt x="61287" y="40593"/>
                      <a:pt x="59695" y="39001"/>
                      <a:pt x="56511" y="37409"/>
                    </a:cubicBezTo>
                    <a:lnTo>
                      <a:pt x="58103" y="13531"/>
                    </a:lnTo>
                    <a:cubicBezTo>
                      <a:pt x="64471" y="16715"/>
                      <a:pt x="69246" y="21490"/>
                      <a:pt x="72430" y="26266"/>
                    </a:cubicBezTo>
                    <a:cubicBezTo>
                      <a:pt x="75614" y="31041"/>
                      <a:pt x="77206" y="39001"/>
                      <a:pt x="77206" y="48552"/>
                    </a:cubicBezTo>
                    <a:cubicBezTo>
                      <a:pt x="77206" y="56511"/>
                      <a:pt x="75614" y="62879"/>
                      <a:pt x="74022" y="67655"/>
                    </a:cubicBezTo>
                    <a:cubicBezTo>
                      <a:pt x="72430" y="72430"/>
                      <a:pt x="67655" y="77206"/>
                      <a:pt x="62879" y="78798"/>
                    </a:cubicBezTo>
                    <a:cubicBezTo>
                      <a:pt x="58103" y="81981"/>
                      <a:pt x="51736" y="83573"/>
                      <a:pt x="45368" y="83573"/>
                    </a:cubicBezTo>
                    <a:cubicBezTo>
                      <a:pt x="35817" y="83573"/>
                      <a:pt x="27858" y="80390"/>
                      <a:pt x="21490" y="74022"/>
                    </a:cubicBezTo>
                    <a:cubicBezTo>
                      <a:pt x="15123" y="67655"/>
                      <a:pt x="11939" y="59695"/>
                      <a:pt x="11939" y="48552"/>
                    </a:cubicBezTo>
                    <a:cubicBezTo>
                      <a:pt x="11939" y="39001"/>
                      <a:pt x="13531" y="32633"/>
                      <a:pt x="16715" y="27858"/>
                    </a:cubicBezTo>
                    <a:cubicBezTo>
                      <a:pt x="19898" y="23082"/>
                      <a:pt x="23082" y="18306"/>
                      <a:pt x="27858" y="16715"/>
                    </a:cubicBezTo>
                    <a:cubicBezTo>
                      <a:pt x="32633" y="13531"/>
                      <a:pt x="39001" y="11939"/>
                      <a:pt x="48552" y="11939"/>
                    </a:cubicBezTo>
                    <a:lnTo>
                      <a:pt x="50144" y="11939"/>
                    </a:lnTo>
                    <a:close/>
                    <a:moveTo>
                      <a:pt x="39001" y="37409"/>
                    </a:moveTo>
                    <a:cubicBezTo>
                      <a:pt x="34225" y="37409"/>
                      <a:pt x="31042" y="39001"/>
                      <a:pt x="29450" y="40593"/>
                    </a:cubicBezTo>
                    <a:cubicBezTo>
                      <a:pt x="27858" y="42185"/>
                      <a:pt x="26266" y="45368"/>
                      <a:pt x="26266" y="48552"/>
                    </a:cubicBezTo>
                    <a:cubicBezTo>
                      <a:pt x="26266" y="51736"/>
                      <a:pt x="27858" y="54920"/>
                      <a:pt x="31042" y="58103"/>
                    </a:cubicBezTo>
                    <a:cubicBezTo>
                      <a:pt x="32633" y="59695"/>
                      <a:pt x="35817" y="61287"/>
                      <a:pt x="39001" y="61287"/>
                    </a:cubicBezTo>
                    <a:lnTo>
                      <a:pt x="39001" y="37409"/>
                    </a:lnTo>
                    <a:close/>
                  </a:path>
                </a:pathLst>
              </a:custGeom>
              <a:solidFill>
                <a:schemeClr val="accent5"/>
              </a:solidFill>
              <a:ln w="9525" cap="flat">
                <a:noFill/>
                <a:prstDash val="solid"/>
                <a:miter/>
              </a:ln>
            </p:spPr>
            <p:txBody>
              <a:bodyPr rtlCol="0" anchor="ctr"/>
              <a:lstStyle/>
              <a:p>
                <a:endParaRPr lang="en-US" dirty="0"/>
              </a:p>
            </p:txBody>
          </p:sp>
          <p:sp>
            <p:nvSpPr>
              <p:cNvPr id="212" name="Freeform: Shape 211">
                <a:extLst>
                  <a:ext uri="{FF2B5EF4-FFF2-40B4-BE49-F238E27FC236}">
                    <a16:creationId xmlns="" xmlns:a16="http://schemas.microsoft.com/office/drawing/2014/main" id="{3A5D88F7-AB77-4365-9274-ECA4439C3993}"/>
                  </a:ext>
                </a:extLst>
              </p:cNvPr>
              <p:cNvSpPr/>
              <p:nvPr/>
            </p:nvSpPr>
            <p:spPr>
              <a:xfrm>
                <a:off x="3825807" y="3862724"/>
                <a:ext cx="111431" cy="111431"/>
              </a:xfrm>
              <a:custGeom>
                <a:avLst/>
                <a:gdLst>
                  <a:gd name="connsiteX0" fmla="*/ 97900 w 111431"/>
                  <a:gd name="connsiteY0" fmla="*/ 61230 h 111431"/>
                  <a:gd name="connsiteX1" fmla="*/ 99492 w 111431"/>
                  <a:gd name="connsiteY1" fmla="*/ 64414 h 111431"/>
                  <a:gd name="connsiteX2" fmla="*/ 97900 w 111431"/>
                  <a:gd name="connsiteY2" fmla="*/ 67598 h 111431"/>
                  <a:gd name="connsiteX3" fmla="*/ 58103 w 111431"/>
                  <a:gd name="connsiteY3" fmla="*/ 110578 h 111431"/>
                  <a:gd name="connsiteX4" fmla="*/ 16715 w 111431"/>
                  <a:gd name="connsiteY4" fmla="*/ 99435 h 111431"/>
                  <a:gd name="connsiteX5" fmla="*/ 11939 w 111431"/>
                  <a:gd name="connsiteY5" fmla="*/ 85109 h 111431"/>
                  <a:gd name="connsiteX6" fmla="*/ 23082 w 111431"/>
                  <a:gd name="connsiteY6" fmla="*/ 62822 h 111431"/>
                  <a:gd name="connsiteX7" fmla="*/ 11939 w 111431"/>
                  <a:gd name="connsiteY7" fmla="*/ 40536 h 111431"/>
                  <a:gd name="connsiteX8" fmla="*/ 16715 w 111431"/>
                  <a:gd name="connsiteY8" fmla="*/ 26209 h 111431"/>
                  <a:gd name="connsiteX9" fmla="*/ 58103 w 111431"/>
                  <a:gd name="connsiteY9" fmla="*/ 15066 h 111431"/>
                  <a:gd name="connsiteX10" fmla="*/ 97900 w 111431"/>
                  <a:gd name="connsiteY10" fmla="*/ 61230 h 11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1" h="111431">
                    <a:moveTo>
                      <a:pt x="97900" y="61230"/>
                    </a:moveTo>
                    <a:cubicBezTo>
                      <a:pt x="97900" y="62822"/>
                      <a:pt x="99492" y="62822"/>
                      <a:pt x="99492" y="64414"/>
                    </a:cubicBezTo>
                    <a:cubicBezTo>
                      <a:pt x="99492" y="66006"/>
                      <a:pt x="99492" y="67598"/>
                      <a:pt x="97900" y="67598"/>
                    </a:cubicBezTo>
                    <a:cubicBezTo>
                      <a:pt x="89941" y="77149"/>
                      <a:pt x="69246" y="104211"/>
                      <a:pt x="58103" y="110578"/>
                    </a:cubicBezTo>
                    <a:cubicBezTo>
                      <a:pt x="43776" y="118538"/>
                      <a:pt x="24674" y="113762"/>
                      <a:pt x="16715" y="99435"/>
                    </a:cubicBezTo>
                    <a:cubicBezTo>
                      <a:pt x="13531" y="94660"/>
                      <a:pt x="11939" y="89884"/>
                      <a:pt x="11939" y="85109"/>
                    </a:cubicBezTo>
                    <a:cubicBezTo>
                      <a:pt x="11939" y="77149"/>
                      <a:pt x="16715" y="69190"/>
                      <a:pt x="23082" y="62822"/>
                    </a:cubicBezTo>
                    <a:cubicBezTo>
                      <a:pt x="15123" y="58047"/>
                      <a:pt x="11939" y="48495"/>
                      <a:pt x="11939" y="40536"/>
                    </a:cubicBezTo>
                    <a:cubicBezTo>
                      <a:pt x="11939" y="35761"/>
                      <a:pt x="13531" y="30985"/>
                      <a:pt x="16715" y="26209"/>
                    </a:cubicBezTo>
                    <a:cubicBezTo>
                      <a:pt x="24674" y="11882"/>
                      <a:pt x="43776" y="8699"/>
                      <a:pt x="58103" y="15066"/>
                    </a:cubicBezTo>
                    <a:cubicBezTo>
                      <a:pt x="69246" y="24617"/>
                      <a:pt x="89941" y="51679"/>
                      <a:pt x="97900" y="61230"/>
                    </a:cubicBezTo>
                    <a:close/>
                  </a:path>
                </a:pathLst>
              </a:custGeom>
              <a:solidFill>
                <a:schemeClr val="accent5"/>
              </a:solidFill>
              <a:ln w="9525" cap="flat">
                <a:noFill/>
                <a:prstDash val="solid"/>
                <a:miter/>
              </a:ln>
            </p:spPr>
            <p:txBody>
              <a:bodyPr rtlCol="0" anchor="ctr"/>
              <a:lstStyle/>
              <a:p>
                <a:endParaRPr lang="en-US" dirty="0"/>
              </a:p>
            </p:txBody>
          </p:sp>
        </p:grpSp>
        <p:sp>
          <p:nvSpPr>
            <p:cNvPr id="201" name="Freeform: Shape 200">
              <a:extLst>
                <a:ext uri="{FF2B5EF4-FFF2-40B4-BE49-F238E27FC236}">
                  <a16:creationId xmlns="" xmlns:a16="http://schemas.microsoft.com/office/drawing/2014/main" id="{AEB9CA5F-8FF8-423C-83E0-D18C3F54CA2C}"/>
                </a:ext>
              </a:extLst>
            </p:cNvPr>
            <p:cNvSpPr/>
            <p:nvPr/>
          </p:nvSpPr>
          <p:spPr>
            <a:xfrm>
              <a:off x="3973851" y="2622599"/>
              <a:ext cx="95512" cy="95512"/>
            </a:xfrm>
            <a:custGeom>
              <a:avLst/>
              <a:gdLst>
                <a:gd name="connsiteX0" fmla="*/ 45368 w 95512"/>
                <a:gd name="connsiteY0" fmla="*/ 46960 h 95512"/>
                <a:gd name="connsiteX1" fmla="*/ 27858 w 95512"/>
                <a:gd name="connsiteY1" fmla="*/ 46960 h 95512"/>
                <a:gd name="connsiteX2" fmla="*/ 19898 w 95512"/>
                <a:gd name="connsiteY2" fmla="*/ 56511 h 95512"/>
                <a:gd name="connsiteX3" fmla="*/ 29450 w 95512"/>
                <a:gd name="connsiteY3" fmla="*/ 64471 h 95512"/>
                <a:gd name="connsiteX4" fmla="*/ 46960 w 95512"/>
                <a:gd name="connsiteY4" fmla="*/ 64471 h 95512"/>
                <a:gd name="connsiteX5" fmla="*/ 46960 w 95512"/>
                <a:gd name="connsiteY5" fmla="*/ 81981 h 95512"/>
                <a:gd name="connsiteX6" fmla="*/ 56512 w 95512"/>
                <a:gd name="connsiteY6" fmla="*/ 89941 h 95512"/>
                <a:gd name="connsiteX7" fmla="*/ 64471 w 95512"/>
                <a:gd name="connsiteY7" fmla="*/ 80390 h 95512"/>
                <a:gd name="connsiteX8" fmla="*/ 64471 w 95512"/>
                <a:gd name="connsiteY8" fmla="*/ 62879 h 95512"/>
                <a:gd name="connsiteX9" fmla="*/ 81981 w 95512"/>
                <a:gd name="connsiteY9" fmla="*/ 62879 h 95512"/>
                <a:gd name="connsiteX10" fmla="*/ 89941 w 95512"/>
                <a:gd name="connsiteY10" fmla="*/ 53328 h 95512"/>
                <a:gd name="connsiteX11" fmla="*/ 80390 w 95512"/>
                <a:gd name="connsiteY11" fmla="*/ 45368 h 95512"/>
                <a:gd name="connsiteX12" fmla="*/ 62879 w 95512"/>
                <a:gd name="connsiteY12" fmla="*/ 45368 h 95512"/>
                <a:gd name="connsiteX13" fmla="*/ 62879 w 95512"/>
                <a:gd name="connsiteY13" fmla="*/ 27858 h 95512"/>
                <a:gd name="connsiteX14" fmla="*/ 53328 w 95512"/>
                <a:gd name="connsiteY14" fmla="*/ 19898 h 95512"/>
                <a:gd name="connsiteX15" fmla="*/ 45368 w 95512"/>
                <a:gd name="connsiteY15" fmla="*/ 29450 h 95512"/>
                <a:gd name="connsiteX16" fmla="*/ 45368 w 95512"/>
                <a:gd name="connsiteY16" fmla="*/ 46960 h 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512" h="95512">
                  <a:moveTo>
                    <a:pt x="45368" y="46960"/>
                  </a:moveTo>
                  <a:lnTo>
                    <a:pt x="27858" y="46960"/>
                  </a:lnTo>
                  <a:cubicBezTo>
                    <a:pt x="23082" y="46960"/>
                    <a:pt x="19898" y="51736"/>
                    <a:pt x="19898" y="56511"/>
                  </a:cubicBezTo>
                  <a:cubicBezTo>
                    <a:pt x="19898" y="61287"/>
                    <a:pt x="24674" y="66063"/>
                    <a:pt x="29450" y="64471"/>
                  </a:cubicBezTo>
                  <a:lnTo>
                    <a:pt x="46960" y="64471"/>
                  </a:lnTo>
                  <a:lnTo>
                    <a:pt x="46960" y="81981"/>
                  </a:lnTo>
                  <a:cubicBezTo>
                    <a:pt x="46960" y="86757"/>
                    <a:pt x="51736" y="89941"/>
                    <a:pt x="56512" y="89941"/>
                  </a:cubicBezTo>
                  <a:cubicBezTo>
                    <a:pt x="61287" y="89941"/>
                    <a:pt x="66063" y="85165"/>
                    <a:pt x="64471" y="80390"/>
                  </a:cubicBezTo>
                  <a:lnTo>
                    <a:pt x="64471" y="62879"/>
                  </a:lnTo>
                  <a:lnTo>
                    <a:pt x="81981" y="62879"/>
                  </a:lnTo>
                  <a:cubicBezTo>
                    <a:pt x="86757" y="62879"/>
                    <a:pt x="89941" y="58103"/>
                    <a:pt x="89941" y="53328"/>
                  </a:cubicBezTo>
                  <a:cubicBezTo>
                    <a:pt x="89941" y="48552"/>
                    <a:pt x="85165" y="43776"/>
                    <a:pt x="80390" y="45368"/>
                  </a:cubicBezTo>
                  <a:lnTo>
                    <a:pt x="62879" y="45368"/>
                  </a:lnTo>
                  <a:lnTo>
                    <a:pt x="62879" y="27858"/>
                  </a:lnTo>
                  <a:cubicBezTo>
                    <a:pt x="62879" y="23082"/>
                    <a:pt x="58103" y="19898"/>
                    <a:pt x="53328" y="19898"/>
                  </a:cubicBezTo>
                  <a:cubicBezTo>
                    <a:pt x="48552" y="19898"/>
                    <a:pt x="43776" y="24674"/>
                    <a:pt x="45368" y="29450"/>
                  </a:cubicBezTo>
                  <a:lnTo>
                    <a:pt x="45368" y="46960"/>
                  </a:lnTo>
                  <a:close/>
                </a:path>
              </a:pathLst>
            </a:custGeom>
            <a:solidFill>
              <a:schemeClr val="accent5"/>
            </a:solidFill>
            <a:ln w="15875" cap="flat">
              <a:noFill/>
              <a:prstDash val="solid"/>
              <a:miter/>
            </a:ln>
          </p:spPr>
          <p:txBody>
            <a:bodyPr rtlCol="0" anchor="ctr"/>
            <a:lstStyle/>
            <a:p>
              <a:endParaRPr lang="en-US" dirty="0"/>
            </a:p>
          </p:txBody>
        </p:sp>
        <p:sp>
          <p:nvSpPr>
            <p:cNvPr id="202" name="Freeform: Shape 201">
              <a:extLst>
                <a:ext uri="{FF2B5EF4-FFF2-40B4-BE49-F238E27FC236}">
                  <a16:creationId xmlns="" xmlns:a16="http://schemas.microsoft.com/office/drawing/2014/main" id="{9B1B152E-C74C-4EB6-ACAD-C140B84647F5}"/>
                </a:ext>
              </a:extLst>
            </p:cNvPr>
            <p:cNvSpPr/>
            <p:nvPr/>
          </p:nvSpPr>
          <p:spPr>
            <a:xfrm>
              <a:off x="3832970" y="3105732"/>
              <a:ext cx="95512" cy="79594"/>
            </a:xfrm>
            <a:custGeom>
              <a:avLst/>
              <a:gdLst>
                <a:gd name="connsiteX0" fmla="*/ 36613 w 95512"/>
                <a:gd name="connsiteY0" fmla="*/ 47756 h 79593"/>
                <a:gd name="connsiteX1" fmla="*/ 23878 w 95512"/>
                <a:gd name="connsiteY1" fmla="*/ 60491 h 79593"/>
                <a:gd name="connsiteX2" fmla="*/ 23878 w 95512"/>
                <a:gd name="connsiteY2" fmla="*/ 73226 h 79593"/>
                <a:gd name="connsiteX3" fmla="*/ 36613 w 95512"/>
                <a:gd name="connsiteY3" fmla="*/ 73226 h 79593"/>
                <a:gd name="connsiteX4" fmla="*/ 49348 w 95512"/>
                <a:gd name="connsiteY4" fmla="*/ 60491 h 79593"/>
                <a:gd name="connsiteX5" fmla="*/ 62083 w 95512"/>
                <a:gd name="connsiteY5" fmla="*/ 73226 h 79593"/>
                <a:gd name="connsiteX6" fmla="*/ 74818 w 95512"/>
                <a:gd name="connsiteY6" fmla="*/ 73226 h 79593"/>
                <a:gd name="connsiteX7" fmla="*/ 74818 w 95512"/>
                <a:gd name="connsiteY7" fmla="*/ 60491 h 79593"/>
                <a:gd name="connsiteX8" fmla="*/ 60491 w 95512"/>
                <a:gd name="connsiteY8" fmla="*/ 47756 h 79593"/>
                <a:gd name="connsiteX9" fmla="*/ 73226 w 95512"/>
                <a:gd name="connsiteY9" fmla="*/ 35021 h 79593"/>
                <a:gd name="connsiteX10" fmla="*/ 73226 w 95512"/>
                <a:gd name="connsiteY10" fmla="*/ 22286 h 79593"/>
                <a:gd name="connsiteX11" fmla="*/ 60491 w 95512"/>
                <a:gd name="connsiteY11" fmla="*/ 22286 h 79593"/>
                <a:gd name="connsiteX12" fmla="*/ 47756 w 95512"/>
                <a:gd name="connsiteY12" fmla="*/ 35021 h 79593"/>
                <a:gd name="connsiteX13" fmla="*/ 35021 w 95512"/>
                <a:gd name="connsiteY13" fmla="*/ 22286 h 79593"/>
                <a:gd name="connsiteX14" fmla="*/ 22286 w 95512"/>
                <a:gd name="connsiteY14" fmla="*/ 22286 h 79593"/>
                <a:gd name="connsiteX15" fmla="*/ 22286 w 95512"/>
                <a:gd name="connsiteY15" fmla="*/ 35021 h 79593"/>
                <a:gd name="connsiteX16" fmla="*/ 36613 w 95512"/>
                <a:gd name="connsiteY16" fmla="*/ 47756 h 7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512" h="79593">
                  <a:moveTo>
                    <a:pt x="36613" y="47756"/>
                  </a:moveTo>
                  <a:lnTo>
                    <a:pt x="23878" y="60491"/>
                  </a:lnTo>
                  <a:cubicBezTo>
                    <a:pt x="20694" y="63675"/>
                    <a:pt x="20694" y="70042"/>
                    <a:pt x="23878" y="73226"/>
                  </a:cubicBezTo>
                  <a:cubicBezTo>
                    <a:pt x="27062" y="76410"/>
                    <a:pt x="33429" y="76410"/>
                    <a:pt x="36613" y="73226"/>
                  </a:cubicBezTo>
                  <a:lnTo>
                    <a:pt x="49348" y="60491"/>
                  </a:lnTo>
                  <a:lnTo>
                    <a:pt x="62083" y="73226"/>
                  </a:lnTo>
                  <a:cubicBezTo>
                    <a:pt x="65267" y="76410"/>
                    <a:pt x="71634" y="76410"/>
                    <a:pt x="74818" y="73226"/>
                  </a:cubicBezTo>
                  <a:cubicBezTo>
                    <a:pt x="78002" y="70042"/>
                    <a:pt x="78002" y="63675"/>
                    <a:pt x="74818" y="60491"/>
                  </a:cubicBezTo>
                  <a:lnTo>
                    <a:pt x="60491" y="47756"/>
                  </a:lnTo>
                  <a:lnTo>
                    <a:pt x="73226" y="35021"/>
                  </a:lnTo>
                  <a:cubicBezTo>
                    <a:pt x="76410" y="31837"/>
                    <a:pt x="76410" y="25470"/>
                    <a:pt x="73226" y="22286"/>
                  </a:cubicBezTo>
                  <a:cubicBezTo>
                    <a:pt x="70042" y="19102"/>
                    <a:pt x="63675" y="19102"/>
                    <a:pt x="60491" y="22286"/>
                  </a:cubicBezTo>
                  <a:lnTo>
                    <a:pt x="47756" y="35021"/>
                  </a:lnTo>
                  <a:lnTo>
                    <a:pt x="35021" y="22286"/>
                  </a:lnTo>
                  <a:cubicBezTo>
                    <a:pt x="31837" y="19102"/>
                    <a:pt x="25470" y="19102"/>
                    <a:pt x="22286" y="22286"/>
                  </a:cubicBezTo>
                  <a:cubicBezTo>
                    <a:pt x="19102" y="25470"/>
                    <a:pt x="19102" y="31837"/>
                    <a:pt x="22286" y="35021"/>
                  </a:cubicBezTo>
                  <a:lnTo>
                    <a:pt x="36613" y="47756"/>
                  </a:lnTo>
                  <a:close/>
                </a:path>
              </a:pathLst>
            </a:custGeom>
            <a:solidFill>
              <a:srgbClr val="5AB4E5"/>
            </a:solidFill>
            <a:ln w="15875" cap="flat">
              <a:noFill/>
              <a:prstDash val="solid"/>
              <a:miter/>
            </a:ln>
          </p:spPr>
          <p:txBody>
            <a:bodyPr rtlCol="0" anchor="ctr"/>
            <a:lstStyle/>
            <a:p>
              <a:endParaRPr lang="en-US" dirty="0"/>
            </a:p>
          </p:txBody>
        </p:sp>
        <p:sp>
          <p:nvSpPr>
            <p:cNvPr id="203" name="Freeform: Shape 202">
              <a:extLst>
                <a:ext uri="{FF2B5EF4-FFF2-40B4-BE49-F238E27FC236}">
                  <a16:creationId xmlns="" xmlns:a16="http://schemas.microsoft.com/office/drawing/2014/main" id="{36C52902-4F1D-4EBA-AA34-444254298DB3}"/>
                </a:ext>
              </a:extLst>
            </p:cNvPr>
            <p:cNvSpPr/>
            <p:nvPr/>
          </p:nvSpPr>
          <p:spPr>
            <a:xfrm>
              <a:off x="3682538" y="2975994"/>
              <a:ext cx="95512" cy="95512"/>
            </a:xfrm>
            <a:custGeom>
              <a:avLst/>
              <a:gdLst>
                <a:gd name="connsiteX0" fmla="*/ 83573 w 95512"/>
                <a:gd name="connsiteY0" fmla="*/ 51736 h 95512"/>
                <a:gd name="connsiteX1" fmla="*/ 51736 w 95512"/>
                <a:gd name="connsiteY1" fmla="*/ 83573 h 95512"/>
                <a:gd name="connsiteX2" fmla="*/ 19898 w 95512"/>
                <a:gd name="connsiteY2" fmla="*/ 51736 h 95512"/>
                <a:gd name="connsiteX3" fmla="*/ 51736 w 95512"/>
                <a:gd name="connsiteY3" fmla="*/ 19898 h 95512"/>
                <a:gd name="connsiteX4" fmla="*/ 83573 w 95512"/>
                <a:gd name="connsiteY4" fmla="*/ 51736 h 9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2" h="95512">
                  <a:moveTo>
                    <a:pt x="83573" y="51736"/>
                  </a:moveTo>
                  <a:cubicBezTo>
                    <a:pt x="83573" y="69319"/>
                    <a:pt x="69319" y="83573"/>
                    <a:pt x="51736" y="83573"/>
                  </a:cubicBezTo>
                  <a:cubicBezTo>
                    <a:pt x="34152" y="83573"/>
                    <a:pt x="19898" y="69319"/>
                    <a:pt x="19898" y="51736"/>
                  </a:cubicBezTo>
                  <a:cubicBezTo>
                    <a:pt x="19898" y="34153"/>
                    <a:pt x="34152" y="19898"/>
                    <a:pt x="51736" y="19898"/>
                  </a:cubicBezTo>
                  <a:cubicBezTo>
                    <a:pt x="69319" y="19898"/>
                    <a:pt x="83573" y="34153"/>
                    <a:pt x="83573" y="51736"/>
                  </a:cubicBezTo>
                  <a:close/>
                </a:path>
              </a:pathLst>
            </a:custGeom>
            <a:solidFill>
              <a:schemeClr val="bg1"/>
            </a:solidFill>
            <a:ln w="15875" cap="flat">
              <a:noFill/>
              <a:prstDash val="solid"/>
              <a:miter/>
            </a:ln>
          </p:spPr>
          <p:txBody>
            <a:bodyPr rtlCol="0" anchor="ctr"/>
            <a:lstStyle/>
            <a:p>
              <a:endParaRPr lang="en-US" dirty="0"/>
            </a:p>
          </p:txBody>
        </p:sp>
        <p:sp>
          <p:nvSpPr>
            <p:cNvPr id="204" name="Freeform: Shape 203">
              <a:extLst>
                <a:ext uri="{FF2B5EF4-FFF2-40B4-BE49-F238E27FC236}">
                  <a16:creationId xmlns="" xmlns:a16="http://schemas.microsoft.com/office/drawing/2014/main" id="{3462366D-F91A-4C05-A2A6-3FF2DEB9E756}"/>
                </a:ext>
              </a:extLst>
            </p:cNvPr>
            <p:cNvSpPr/>
            <p:nvPr/>
          </p:nvSpPr>
          <p:spPr>
            <a:xfrm>
              <a:off x="3539270" y="2619415"/>
              <a:ext cx="95512" cy="95512"/>
            </a:xfrm>
            <a:custGeom>
              <a:avLst/>
              <a:gdLst>
                <a:gd name="connsiteX0" fmla="*/ 83573 w 95512"/>
                <a:gd name="connsiteY0" fmla="*/ 51736 h 95512"/>
                <a:gd name="connsiteX1" fmla="*/ 51736 w 95512"/>
                <a:gd name="connsiteY1" fmla="*/ 83573 h 95512"/>
                <a:gd name="connsiteX2" fmla="*/ 19898 w 95512"/>
                <a:gd name="connsiteY2" fmla="*/ 51736 h 95512"/>
                <a:gd name="connsiteX3" fmla="*/ 51736 w 95512"/>
                <a:gd name="connsiteY3" fmla="*/ 19898 h 95512"/>
                <a:gd name="connsiteX4" fmla="*/ 83573 w 95512"/>
                <a:gd name="connsiteY4" fmla="*/ 51736 h 9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2" h="95512">
                  <a:moveTo>
                    <a:pt x="83573" y="51736"/>
                  </a:moveTo>
                  <a:cubicBezTo>
                    <a:pt x="83573" y="69319"/>
                    <a:pt x="69319" y="83573"/>
                    <a:pt x="51736" y="83573"/>
                  </a:cubicBezTo>
                  <a:cubicBezTo>
                    <a:pt x="34152" y="83573"/>
                    <a:pt x="19898" y="69319"/>
                    <a:pt x="19898" y="51736"/>
                  </a:cubicBezTo>
                  <a:cubicBezTo>
                    <a:pt x="19898" y="34153"/>
                    <a:pt x="34152" y="19898"/>
                    <a:pt x="51736" y="19898"/>
                  </a:cubicBezTo>
                  <a:cubicBezTo>
                    <a:pt x="69319" y="19898"/>
                    <a:pt x="83573" y="34153"/>
                    <a:pt x="83573" y="51736"/>
                  </a:cubicBezTo>
                  <a:close/>
                </a:path>
              </a:pathLst>
            </a:custGeom>
            <a:solidFill>
              <a:schemeClr val="bg1"/>
            </a:solidFill>
            <a:ln w="15875" cap="flat">
              <a:noFill/>
              <a:prstDash val="solid"/>
              <a:miter/>
            </a:ln>
          </p:spPr>
          <p:txBody>
            <a:bodyPr rtlCol="0" anchor="ctr"/>
            <a:lstStyle/>
            <a:p>
              <a:endParaRPr lang="en-US" dirty="0"/>
            </a:p>
          </p:txBody>
        </p:sp>
      </p:grpSp>
      <p:grpSp>
        <p:nvGrpSpPr>
          <p:cNvPr id="242" name="Group 241">
            <a:extLst>
              <a:ext uri="{FF2B5EF4-FFF2-40B4-BE49-F238E27FC236}">
                <a16:creationId xmlns="" xmlns:a16="http://schemas.microsoft.com/office/drawing/2014/main" id="{06ED3F4A-E5F5-4F47-B838-B7016B554F2D}"/>
              </a:ext>
              <a:ext uri="{C183D7F6-B498-43B3-948B-1728B52AA6E4}">
                <adec:decorative xmlns="" xmlns:adec="http://schemas.microsoft.com/office/drawing/2017/decorative" val="1"/>
              </a:ext>
            </a:extLst>
          </p:cNvPr>
          <p:cNvGrpSpPr>
            <a:grpSpLocks noChangeAspect="1"/>
          </p:cNvGrpSpPr>
          <p:nvPr/>
        </p:nvGrpSpPr>
        <p:grpSpPr>
          <a:xfrm rot="760211">
            <a:off x="7623014" y="2511186"/>
            <a:ext cx="1012825" cy="1012825"/>
            <a:chOff x="7950627" y="2930800"/>
            <a:chExt cx="1012825" cy="1012825"/>
          </a:xfrm>
        </p:grpSpPr>
        <p:sp>
          <p:nvSpPr>
            <p:cNvPr id="243" name="Freeform: Shape 242">
              <a:extLst>
                <a:ext uri="{FF2B5EF4-FFF2-40B4-BE49-F238E27FC236}">
                  <a16:creationId xmlns="" xmlns:a16="http://schemas.microsoft.com/office/drawing/2014/main" id="{D175E848-6B07-40B0-B4AA-5C42E49006B2}"/>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244" name="Freeform: Shape 243">
              <a:extLst>
                <a:ext uri="{FF2B5EF4-FFF2-40B4-BE49-F238E27FC236}">
                  <a16:creationId xmlns="" xmlns:a16="http://schemas.microsoft.com/office/drawing/2014/main" id="{9FA72A13-2B7A-46B0-BC4A-C74D45CB4D77}"/>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245" name="Freeform: Shape 244">
              <a:extLst>
                <a:ext uri="{FF2B5EF4-FFF2-40B4-BE49-F238E27FC236}">
                  <a16:creationId xmlns="" xmlns:a16="http://schemas.microsoft.com/office/drawing/2014/main" id="{6729E0F8-14D8-4A92-B21E-5D60A762103E}"/>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246" name="Freeform: Shape 245">
              <a:extLst>
                <a:ext uri="{FF2B5EF4-FFF2-40B4-BE49-F238E27FC236}">
                  <a16:creationId xmlns="" xmlns:a16="http://schemas.microsoft.com/office/drawing/2014/main" id="{F1E35C3A-7BBF-429B-949F-4F1F6C79D86F}"/>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29" name="Group 28">
            <a:extLst>
              <a:ext uri="{FF2B5EF4-FFF2-40B4-BE49-F238E27FC236}">
                <a16:creationId xmlns="" xmlns:a16="http://schemas.microsoft.com/office/drawing/2014/main" id="{79777434-AA67-404A-998B-60F515A23136}"/>
              </a:ext>
              <a:ext uri="{C183D7F6-B498-43B3-948B-1728B52AA6E4}">
                <adec:decorative xmlns="" xmlns:adec="http://schemas.microsoft.com/office/drawing/2017/decorative" val="1"/>
              </a:ext>
            </a:extLst>
          </p:cNvPr>
          <p:cNvGrpSpPr/>
          <p:nvPr/>
        </p:nvGrpSpPr>
        <p:grpSpPr>
          <a:xfrm rot="20895564">
            <a:off x="4080982" y="1874306"/>
            <a:ext cx="1454890" cy="1386228"/>
            <a:chOff x="-68843" y="1795825"/>
            <a:chExt cx="1600379" cy="1524851"/>
          </a:xfrm>
        </p:grpSpPr>
        <p:sp>
          <p:nvSpPr>
            <p:cNvPr id="18" name="Freeform: Shape 17">
              <a:extLst>
                <a:ext uri="{FF2B5EF4-FFF2-40B4-BE49-F238E27FC236}">
                  <a16:creationId xmlns="" xmlns:a16="http://schemas.microsoft.com/office/drawing/2014/main" id="{C5F3472A-4F4D-492E-B37D-106425C2383C}"/>
                </a:ext>
              </a:extLst>
            </p:cNvPr>
            <p:cNvSpPr/>
            <p:nvPr/>
          </p:nvSpPr>
          <p:spPr>
            <a:xfrm>
              <a:off x="-68843" y="1795825"/>
              <a:ext cx="1600379" cy="1414288"/>
            </a:xfrm>
            <a:custGeom>
              <a:avLst/>
              <a:gdLst>
                <a:gd name="connsiteX0" fmla="*/ 619125 w 1228725"/>
                <a:gd name="connsiteY0" fmla="*/ 1046798 h 1085850"/>
                <a:gd name="connsiteX1" fmla="*/ 693420 w 1228725"/>
                <a:gd name="connsiteY1" fmla="*/ 1002030 h 1085850"/>
                <a:gd name="connsiteX2" fmla="*/ 1173480 w 1228725"/>
                <a:gd name="connsiteY2" fmla="*/ 180023 h 1085850"/>
                <a:gd name="connsiteX3" fmla="*/ 1141095 w 1228725"/>
                <a:gd name="connsiteY3" fmla="*/ 55245 h 1085850"/>
                <a:gd name="connsiteX4" fmla="*/ 1094423 w 1228725"/>
                <a:gd name="connsiteY4" fmla="*/ 42863 h 1085850"/>
                <a:gd name="connsiteX5" fmla="*/ 134303 w 1228725"/>
                <a:gd name="connsiteY5" fmla="*/ 42863 h 1085850"/>
                <a:gd name="connsiteX6" fmla="*/ 42863 w 1228725"/>
                <a:gd name="connsiteY6" fmla="*/ 133350 h 1085850"/>
                <a:gd name="connsiteX7" fmla="*/ 55245 w 1228725"/>
                <a:gd name="connsiteY7" fmla="*/ 180023 h 1085850"/>
                <a:gd name="connsiteX8" fmla="*/ 535305 w 1228725"/>
                <a:gd name="connsiteY8" fmla="*/ 1002030 h 1085850"/>
                <a:gd name="connsiteX9" fmla="*/ 619125 w 1228725"/>
                <a:gd name="connsiteY9" fmla="*/ 1046798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5" h="1085850">
                  <a:moveTo>
                    <a:pt x="619125" y="1046798"/>
                  </a:moveTo>
                  <a:cubicBezTo>
                    <a:pt x="649605" y="1044892"/>
                    <a:pt x="678180" y="1028700"/>
                    <a:pt x="693420" y="1002030"/>
                  </a:cubicBezTo>
                  <a:lnTo>
                    <a:pt x="1173480" y="180023"/>
                  </a:lnTo>
                  <a:cubicBezTo>
                    <a:pt x="1199198" y="136207"/>
                    <a:pt x="1184910" y="80963"/>
                    <a:pt x="1141095" y="55245"/>
                  </a:cubicBezTo>
                  <a:cubicBezTo>
                    <a:pt x="1126808" y="46673"/>
                    <a:pt x="1110615" y="42863"/>
                    <a:pt x="1094423" y="42863"/>
                  </a:cubicBezTo>
                  <a:lnTo>
                    <a:pt x="134303" y="42863"/>
                  </a:lnTo>
                  <a:cubicBezTo>
                    <a:pt x="83820" y="42863"/>
                    <a:pt x="42863" y="82868"/>
                    <a:pt x="42863" y="133350"/>
                  </a:cubicBezTo>
                  <a:cubicBezTo>
                    <a:pt x="42863" y="149543"/>
                    <a:pt x="46673" y="165735"/>
                    <a:pt x="55245" y="180023"/>
                  </a:cubicBezTo>
                  <a:lnTo>
                    <a:pt x="535305" y="1002030"/>
                  </a:lnTo>
                  <a:cubicBezTo>
                    <a:pt x="552450" y="1031558"/>
                    <a:pt x="584835" y="1048702"/>
                    <a:pt x="619125" y="1046798"/>
                  </a:cubicBezTo>
                  <a:close/>
                </a:path>
              </a:pathLst>
            </a:custGeom>
            <a:solidFill>
              <a:schemeClr val="accent3"/>
            </a:solidFill>
            <a:ln w="57150" cap="flat">
              <a:solidFill>
                <a:schemeClr val="accent1"/>
              </a:solidFill>
              <a:prstDash val="solid"/>
              <a:miter/>
            </a:ln>
          </p:spPr>
          <p:txBody>
            <a:bodyPr rtlCol="0" anchor="ctr"/>
            <a:lstStyle/>
            <a:p>
              <a:endParaRPr lang="en-US" sz="1600" dirty="0"/>
            </a:p>
          </p:txBody>
        </p:sp>
        <p:sp>
          <p:nvSpPr>
            <p:cNvPr id="19" name="Freeform: Shape 18">
              <a:extLst>
                <a:ext uri="{FF2B5EF4-FFF2-40B4-BE49-F238E27FC236}">
                  <a16:creationId xmlns="" xmlns:a16="http://schemas.microsoft.com/office/drawing/2014/main" id="{110F97A4-6F61-4396-8B2E-8B8353630E6E}"/>
                </a:ext>
              </a:extLst>
            </p:cNvPr>
            <p:cNvSpPr/>
            <p:nvPr/>
          </p:nvSpPr>
          <p:spPr>
            <a:xfrm>
              <a:off x="384598" y="2452253"/>
              <a:ext cx="719550" cy="856017"/>
            </a:xfrm>
            <a:custGeom>
              <a:avLst/>
              <a:gdLst>
                <a:gd name="connsiteX0" fmla="*/ 205264 w 552450"/>
                <a:gd name="connsiteY0" fmla="*/ 15716 h 657225"/>
                <a:gd name="connsiteX1" fmla="*/ 65246 w 552450"/>
                <a:gd name="connsiteY1" fmla="*/ 152876 h 657225"/>
                <a:gd name="connsiteX2" fmla="*/ 25241 w 552450"/>
                <a:gd name="connsiteY2" fmla="*/ 294799 h 657225"/>
                <a:gd name="connsiteX3" fmla="*/ 7144 w 552450"/>
                <a:gd name="connsiteY3" fmla="*/ 385286 h 657225"/>
                <a:gd name="connsiteX4" fmla="*/ 48101 w 552450"/>
                <a:gd name="connsiteY4" fmla="*/ 443389 h 657225"/>
                <a:gd name="connsiteX5" fmla="*/ 181451 w 552450"/>
                <a:gd name="connsiteY5" fmla="*/ 623411 h 657225"/>
                <a:gd name="connsiteX6" fmla="*/ 318611 w 552450"/>
                <a:gd name="connsiteY6" fmla="*/ 650081 h 657225"/>
                <a:gd name="connsiteX7" fmla="*/ 391001 w 552450"/>
                <a:gd name="connsiteY7" fmla="*/ 603409 h 657225"/>
                <a:gd name="connsiteX8" fmla="*/ 501491 w 552450"/>
                <a:gd name="connsiteY8" fmla="*/ 443389 h 657225"/>
                <a:gd name="connsiteX9" fmla="*/ 536734 w 552450"/>
                <a:gd name="connsiteY9" fmla="*/ 405289 h 657225"/>
                <a:gd name="connsiteX10" fmla="*/ 551021 w 552450"/>
                <a:gd name="connsiteY10" fmla="*/ 304324 h 657225"/>
                <a:gd name="connsiteX11" fmla="*/ 454819 w 552450"/>
                <a:gd name="connsiteY11" fmla="*/ 68104 h 657225"/>
                <a:gd name="connsiteX12" fmla="*/ 315754 w 552450"/>
                <a:gd name="connsiteY12" fmla="*/ 714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 h="657225">
                  <a:moveTo>
                    <a:pt x="205264" y="15716"/>
                  </a:moveTo>
                  <a:lnTo>
                    <a:pt x="65246" y="152876"/>
                  </a:lnTo>
                  <a:lnTo>
                    <a:pt x="25241" y="294799"/>
                  </a:lnTo>
                  <a:lnTo>
                    <a:pt x="7144" y="385286"/>
                  </a:lnTo>
                  <a:lnTo>
                    <a:pt x="48101" y="443389"/>
                  </a:lnTo>
                  <a:lnTo>
                    <a:pt x="181451" y="623411"/>
                  </a:lnTo>
                  <a:lnTo>
                    <a:pt x="318611" y="650081"/>
                  </a:lnTo>
                  <a:lnTo>
                    <a:pt x="391001" y="603409"/>
                  </a:lnTo>
                  <a:lnTo>
                    <a:pt x="501491" y="443389"/>
                  </a:lnTo>
                  <a:lnTo>
                    <a:pt x="536734" y="405289"/>
                  </a:lnTo>
                  <a:lnTo>
                    <a:pt x="551021" y="304324"/>
                  </a:lnTo>
                  <a:lnTo>
                    <a:pt x="454819" y="68104"/>
                  </a:lnTo>
                  <a:lnTo>
                    <a:pt x="315754" y="7144"/>
                  </a:lnTo>
                  <a:close/>
                </a:path>
              </a:pathLst>
            </a:custGeom>
            <a:solidFill>
              <a:schemeClr val="accent4"/>
            </a:solidFill>
            <a:ln w="9525" cap="flat">
              <a:noFill/>
              <a:prstDash val="solid"/>
              <a:miter/>
            </a:ln>
          </p:spPr>
          <p:txBody>
            <a:bodyPr rtlCol="0" anchor="ctr"/>
            <a:lstStyle/>
            <a:p>
              <a:endParaRPr lang="en-US" sz="1600" dirty="0"/>
            </a:p>
          </p:txBody>
        </p:sp>
        <p:sp>
          <p:nvSpPr>
            <p:cNvPr id="20" name="Freeform: Shape 19">
              <a:extLst>
                <a:ext uri="{FF2B5EF4-FFF2-40B4-BE49-F238E27FC236}">
                  <a16:creationId xmlns="" xmlns:a16="http://schemas.microsoft.com/office/drawing/2014/main" id="{10331DD1-4195-4048-A873-1DA3E5DFA3D1}"/>
                </a:ext>
              </a:extLst>
            </p:cNvPr>
            <p:cNvSpPr/>
            <p:nvPr/>
          </p:nvSpPr>
          <p:spPr>
            <a:xfrm>
              <a:off x="657531" y="3058908"/>
              <a:ext cx="173685" cy="124060"/>
            </a:xfrm>
            <a:custGeom>
              <a:avLst/>
              <a:gdLst>
                <a:gd name="connsiteX0" fmla="*/ 7144 w 133350"/>
                <a:gd name="connsiteY0" fmla="*/ 7144 h 95250"/>
                <a:gd name="connsiteX1" fmla="*/ 134779 w 133350"/>
                <a:gd name="connsiteY1" fmla="*/ 21431 h 95250"/>
                <a:gd name="connsiteX2" fmla="*/ 76676 w 133350"/>
                <a:gd name="connsiteY2" fmla="*/ 90964 h 95250"/>
                <a:gd name="connsiteX3" fmla="*/ 27146 w 133350"/>
                <a:gd name="connsiteY3" fmla="*/ 70961 h 95250"/>
              </a:gdLst>
              <a:ahLst/>
              <a:cxnLst>
                <a:cxn ang="0">
                  <a:pos x="connsiteX0" y="connsiteY0"/>
                </a:cxn>
                <a:cxn ang="0">
                  <a:pos x="connsiteX1" y="connsiteY1"/>
                </a:cxn>
                <a:cxn ang="0">
                  <a:pos x="connsiteX2" y="connsiteY2"/>
                </a:cxn>
                <a:cxn ang="0">
                  <a:pos x="connsiteX3" y="connsiteY3"/>
                </a:cxn>
              </a:cxnLst>
              <a:rect l="l" t="t" r="r" b="b"/>
              <a:pathLst>
                <a:path w="133350" h="95250">
                  <a:moveTo>
                    <a:pt x="7144" y="7144"/>
                  </a:moveTo>
                  <a:lnTo>
                    <a:pt x="134779" y="21431"/>
                  </a:lnTo>
                  <a:lnTo>
                    <a:pt x="76676" y="90964"/>
                  </a:lnTo>
                  <a:lnTo>
                    <a:pt x="27146" y="70961"/>
                  </a:lnTo>
                  <a:close/>
                </a:path>
              </a:pathLst>
            </a:custGeom>
            <a:solidFill>
              <a:schemeClr val="accent5"/>
            </a:solidFill>
            <a:ln w="9525" cap="flat">
              <a:noFill/>
              <a:prstDash val="solid"/>
              <a:miter/>
            </a:ln>
          </p:spPr>
          <p:txBody>
            <a:bodyPr rtlCol="0" anchor="ctr"/>
            <a:lstStyle/>
            <a:p>
              <a:endParaRPr lang="en-US" sz="1600" dirty="0"/>
            </a:p>
          </p:txBody>
        </p:sp>
        <p:sp>
          <p:nvSpPr>
            <p:cNvPr id="21" name="Freeform: Shape 20">
              <a:extLst>
                <a:ext uri="{FF2B5EF4-FFF2-40B4-BE49-F238E27FC236}">
                  <a16:creationId xmlns="" xmlns:a16="http://schemas.microsoft.com/office/drawing/2014/main" id="{6463E395-4DCA-42EE-ADAE-7E7EA168A2A5}"/>
                </a:ext>
              </a:extLst>
            </p:cNvPr>
            <p:cNvSpPr/>
            <p:nvPr/>
          </p:nvSpPr>
          <p:spPr>
            <a:xfrm>
              <a:off x="736930" y="2357968"/>
              <a:ext cx="533460" cy="781580"/>
            </a:xfrm>
            <a:custGeom>
              <a:avLst/>
              <a:gdLst>
                <a:gd name="connsiteX0" fmla="*/ 7144 w 409575"/>
                <a:gd name="connsiteY0" fmla="*/ 7144 h 600075"/>
                <a:gd name="connsiteX1" fmla="*/ 21431 w 409575"/>
                <a:gd name="connsiteY1" fmla="*/ 76676 h 600075"/>
                <a:gd name="connsiteX2" fmla="*/ 155734 w 409575"/>
                <a:gd name="connsiteY2" fmla="*/ 126206 h 600075"/>
                <a:gd name="connsiteX3" fmla="*/ 222409 w 409575"/>
                <a:gd name="connsiteY3" fmla="*/ 208121 h 600075"/>
                <a:gd name="connsiteX4" fmla="*/ 249079 w 409575"/>
                <a:gd name="connsiteY4" fmla="*/ 327184 h 600075"/>
                <a:gd name="connsiteX5" fmla="*/ 283369 w 409575"/>
                <a:gd name="connsiteY5" fmla="*/ 396716 h 600075"/>
                <a:gd name="connsiteX6" fmla="*/ 280511 w 409575"/>
                <a:gd name="connsiteY6" fmla="*/ 466249 h 600075"/>
                <a:gd name="connsiteX7" fmla="*/ 230981 w 409575"/>
                <a:gd name="connsiteY7" fmla="*/ 515779 h 600075"/>
                <a:gd name="connsiteX8" fmla="*/ 213836 w 409575"/>
                <a:gd name="connsiteY8" fmla="*/ 594836 h 600075"/>
                <a:gd name="connsiteX9" fmla="*/ 312896 w 409575"/>
                <a:gd name="connsiteY9" fmla="*/ 535781 h 600075"/>
                <a:gd name="connsiteX10" fmla="*/ 330041 w 409575"/>
                <a:gd name="connsiteY10" fmla="*/ 565309 h 600075"/>
                <a:gd name="connsiteX11" fmla="*/ 365284 w 409575"/>
                <a:gd name="connsiteY11" fmla="*/ 545306 h 600075"/>
                <a:gd name="connsiteX12" fmla="*/ 399574 w 409575"/>
                <a:gd name="connsiteY12" fmla="*/ 460534 h 600075"/>
                <a:gd name="connsiteX13" fmla="*/ 391001 w 409575"/>
                <a:gd name="connsiteY13" fmla="*/ 379571 h 600075"/>
                <a:gd name="connsiteX14" fmla="*/ 402431 w 409575"/>
                <a:gd name="connsiteY14" fmla="*/ 283369 h 600075"/>
                <a:gd name="connsiteX15" fmla="*/ 310039 w 409575"/>
                <a:gd name="connsiteY15" fmla="*/ 178594 h 600075"/>
                <a:gd name="connsiteX16" fmla="*/ 335756 w 409575"/>
                <a:gd name="connsiteY16" fmla="*/ 158591 h 600075"/>
                <a:gd name="connsiteX17" fmla="*/ 283369 w 409575"/>
                <a:gd name="connsiteY17" fmla="*/ 68104 h 600075"/>
                <a:gd name="connsiteX18" fmla="*/ 172879 w 409575"/>
                <a:gd name="connsiteY18" fmla="*/ 7144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5" h="600075">
                  <a:moveTo>
                    <a:pt x="7144" y="7144"/>
                  </a:moveTo>
                  <a:lnTo>
                    <a:pt x="21431" y="76676"/>
                  </a:lnTo>
                  <a:lnTo>
                    <a:pt x="155734" y="126206"/>
                  </a:lnTo>
                  <a:lnTo>
                    <a:pt x="222409" y="208121"/>
                  </a:lnTo>
                  <a:lnTo>
                    <a:pt x="249079" y="327184"/>
                  </a:lnTo>
                  <a:lnTo>
                    <a:pt x="283369" y="396716"/>
                  </a:lnTo>
                  <a:lnTo>
                    <a:pt x="280511" y="466249"/>
                  </a:lnTo>
                  <a:lnTo>
                    <a:pt x="230981" y="515779"/>
                  </a:lnTo>
                  <a:lnTo>
                    <a:pt x="213836" y="594836"/>
                  </a:lnTo>
                  <a:lnTo>
                    <a:pt x="312896" y="535781"/>
                  </a:lnTo>
                  <a:lnTo>
                    <a:pt x="330041" y="565309"/>
                  </a:lnTo>
                  <a:lnTo>
                    <a:pt x="365284" y="545306"/>
                  </a:lnTo>
                  <a:lnTo>
                    <a:pt x="399574" y="460534"/>
                  </a:lnTo>
                  <a:lnTo>
                    <a:pt x="391001" y="379571"/>
                  </a:lnTo>
                  <a:lnTo>
                    <a:pt x="402431" y="283369"/>
                  </a:lnTo>
                  <a:lnTo>
                    <a:pt x="310039" y="178594"/>
                  </a:lnTo>
                  <a:lnTo>
                    <a:pt x="335756" y="158591"/>
                  </a:lnTo>
                  <a:lnTo>
                    <a:pt x="283369" y="68104"/>
                  </a:lnTo>
                  <a:lnTo>
                    <a:pt x="172879" y="7144"/>
                  </a:lnTo>
                  <a:close/>
                </a:path>
              </a:pathLst>
            </a:custGeom>
            <a:solidFill>
              <a:schemeClr val="bg1">
                <a:lumMod val="85000"/>
              </a:schemeClr>
            </a:solidFill>
            <a:ln w="9525" cap="flat">
              <a:noFill/>
              <a:prstDash val="solid"/>
              <a:miter/>
            </a:ln>
          </p:spPr>
          <p:txBody>
            <a:bodyPr rtlCol="0" anchor="ctr"/>
            <a:lstStyle/>
            <a:p>
              <a:endParaRPr lang="en-US" sz="1600" dirty="0"/>
            </a:p>
          </p:txBody>
        </p:sp>
        <p:sp>
          <p:nvSpPr>
            <p:cNvPr id="22" name="Freeform: Shape 21">
              <a:extLst>
                <a:ext uri="{FF2B5EF4-FFF2-40B4-BE49-F238E27FC236}">
                  <a16:creationId xmlns="" xmlns:a16="http://schemas.microsoft.com/office/drawing/2014/main" id="{E92FF6E6-6B00-47F7-A788-0A11D00C1808}"/>
                </a:ext>
              </a:extLst>
            </p:cNvPr>
            <p:cNvSpPr/>
            <p:nvPr/>
          </p:nvSpPr>
          <p:spPr>
            <a:xfrm>
              <a:off x="229523" y="2335637"/>
              <a:ext cx="558272" cy="806392"/>
            </a:xfrm>
            <a:custGeom>
              <a:avLst/>
              <a:gdLst>
                <a:gd name="connsiteX0" fmla="*/ 263366 w 428625"/>
                <a:gd name="connsiteY0" fmla="*/ 7144 h 619125"/>
                <a:gd name="connsiteX1" fmla="*/ 117634 w 428625"/>
                <a:gd name="connsiteY1" fmla="*/ 76676 h 619125"/>
                <a:gd name="connsiteX2" fmla="*/ 65246 w 428625"/>
                <a:gd name="connsiteY2" fmla="*/ 163354 h 619125"/>
                <a:gd name="connsiteX3" fmla="*/ 80486 w 428625"/>
                <a:gd name="connsiteY3" fmla="*/ 207169 h 619125"/>
                <a:gd name="connsiteX4" fmla="*/ 21431 w 428625"/>
                <a:gd name="connsiteY4" fmla="*/ 280511 h 619125"/>
                <a:gd name="connsiteX5" fmla="*/ 7144 w 428625"/>
                <a:gd name="connsiteY5" fmla="*/ 375761 h 619125"/>
                <a:gd name="connsiteX6" fmla="*/ 18574 w 428625"/>
                <a:gd name="connsiteY6" fmla="*/ 422434 h 619125"/>
                <a:gd name="connsiteX7" fmla="*/ 10001 w 428625"/>
                <a:gd name="connsiteY7" fmla="*/ 504349 h 619125"/>
                <a:gd name="connsiteX8" fmla="*/ 59531 w 428625"/>
                <a:gd name="connsiteY8" fmla="*/ 585311 h 619125"/>
                <a:gd name="connsiteX9" fmla="*/ 89059 w 428625"/>
                <a:gd name="connsiteY9" fmla="*/ 556736 h 619125"/>
                <a:gd name="connsiteX10" fmla="*/ 196691 w 428625"/>
                <a:gd name="connsiteY10" fmla="*/ 611981 h 619125"/>
                <a:gd name="connsiteX11" fmla="*/ 167164 w 428625"/>
                <a:gd name="connsiteY11" fmla="*/ 532924 h 619125"/>
                <a:gd name="connsiteX12" fmla="*/ 109061 w 428625"/>
                <a:gd name="connsiteY12" fmla="*/ 396716 h 619125"/>
                <a:gd name="connsiteX13" fmla="*/ 155734 w 428625"/>
                <a:gd name="connsiteY13" fmla="*/ 341471 h 619125"/>
                <a:gd name="connsiteX14" fmla="*/ 213836 w 428625"/>
                <a:gd name="connsiteY14" fmla="*/ 198596 h 619125"/>
                <a:gd name="connsiteX15" fmla="*/ 291941 w 428625"/>
                <a:gd name="connsiteY15" fmla="*/ 129064 h 619125"/>
                <a:gd name="connsiteX16" fmla="*/ 411004 w 428625"/>
                <a:gd name="connsiteY16" fmla="*/ 93821 h 619125"/>
                <a:gd name="connsiteX17" fmla="*/ 429101 w 428625"/>
                <a:gd name="connsiteY17" fmla="*/ 1857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19125">
                  <a:moveTo>
                    <a:pt x="263366" y="7144"/>
                  </a:moveTo>
                  <a:lnTo>
                    <a:pt x="117634" y="76676"/>
                  </a:lnTo>
                  <a:lnTo>
                    <a:pt x="65246" y="163354"/>
                  </a:lnTo>
                  <a:lnTo>
                    <a:pt x="80486" y="207169"/>
                  </a:lnTo>
                  <a:lnTo>
                    <a:pt x="21431" y="280511"/>
                  </a:lnTo>
                  <a:lnTo>
                    <a:pt x="7144" y="375761"/>
                  </a:lnTo>
                  <a:lnTo>
                    <a:pt x="18574" y="422434"/>
                  </a:lnTo>
                  <a:lnTo>
                    <a:pt x="10001" y="504349"/>
                  </a:lnTo>
                  <a:lnTo>
                    <a:pt x="59531" y="585311"/>
                  </a:lnTo>
                  <a:lnTo>
                    <a:pt x="89059" y="556736"/>
                  </a:lnTo>
                  <a:lnTo>
                    <a:pt x="196691" y="611981"/>
                  </a:lnTo>
                  <a:lnTo>
                    <a:pt x="167164" y="532924"/>
                  </a:lnTo>
                  <a:lnTo>
                    <a:pt x="109061" y="396716"/>
                  </a:lnTo>
                  <a:lnTo>
                    <a:pt x="155734" y="341471"/>
                  </a:lnTo>
                  <a:lnTo>
                    <a:pt x="213836" y="198596"/>
                  </a:lnTo>
                  <a:lnTo>
                    <a:pt x="291941" y="129064"/>
                  </a:lnTo>
                  <a:lnTo>
                    <a:pt x="411004" y="93821"/>
                  </a:lnTo>
                  <a:lnTo>
                    <a:pt x="429101" y="18574"/>
                  </a:lnTo>
                  <a:close/>
                </a:path>
              </a:pathLst>
            </a:custGeom>
            <a:solidFill>
              <a:schemeClr val="bg1">
                <a:lumMod val="85000"/>
              </a:schemeClr>
            </a:solidFill>
            <a:ln w="9525" cap="flat">
              <a:noFill/>
              <a:prstDash val="solid"/>
              <a:miter/>
            </a:ln>
          </p:spPr>
          <p:txBody>
            <a:bodyPr rtlCol="0" anchor="ctr"/>
            <a:lstStyle/>
            <a:p>
              <a:endParaRPr lang="en-US" sz="1600" dirty="0"/>
            </a:p>
          </p:txBody>
        </p:sp>
        <p:sp>
          <p:nvSpPr>
            <p:cNvPr id="23" name="Freeform: Shape 22">
              <a:extLst>
                <a:ext uri="{FF2B5EF4-FFF2-40B4-BE49-F238E27FC236}">
                  <a16:creationId xmlns="" xmlns:a16="http://schemas.microsoft.com/office/drawing/2014/main" id="{696448AF-349F-444F-8AAC-733E616EA3CA}"/>
                </a:ext>
              </a:extLst>
            </p:cNvPr>
            <p:cNvSpPr/>
            <p:nvPr/>
          </p:nvSpPr>
          <p:spPr>
            <a:xfrm>
              <a:off x="575473" y="2978269"/>
              <a:ext cx="347369" cy="235715"/>
            </a:xfrm>
            <a:custGeom>
              <a:avLst/>
              <a:gdLst>
                <a:gd name="connsiteX0" fmla="*/ 256836 w 266700"/>
                <a:gd name="connsiteY0" fmla="*/ 58579 h 180975"/>
                <a:gd name="connsiteX1" fmla="*/ 175874 w 266700"/>
                <a:gd name="connsiteY1" fmla="*/ 8096 h 180975"/>
                <a:gd name="connsiteX2" fmla="*/ 133964 w 266700"/>
                <a:gd name="connsiteY2" fmla="*/ 20479 h 180975"/>
                <a:gd name="connsiteX3" fmla="*/ 92054 w 266700"/>
                <a:gd name="connsiteY3" fmla="*/ 7144 h 180975"/>
                <a:gd name="connsiteX4" fmla="*/ 11091 w 266700"/>
                <a:gd name="connsiteY4" fmla="*/ 57626 h 180975"/>
                <a:gd name="connsiteX5" fmla="*/ 15854 w 266700"/>
                <a:gd name="connsiteY5" fmla="*/ 87154 h 180975"/>
                <a:gd name="connsiteX6" fmla="*/ 28236 w 266700"/>
                <a:gd name="connsiteY6" fmla="*/ 90964 h 180975"/>
                <a:gd name="connsiteX7" fmla="*/ 45381 w 266700"/>
                <a:gd name="connsiteY7" fmla="*/ 82391 h 180975"/>
                <a:gd name="connsiteX8" fmla="*/ 50144 w 266700"/>
                <a:gd name="connsiteY8" fmla="*/ 76676 h 180975"/>
                <a:gd name="connsiteX9" fmla="*/ 134916 w 266700"/>
                <a:gd name="connsiteY9" fmla="*/ 175736 h 180975"/>
                <a:gd name="connsiteX10" fmla="*/ 219689 w 266700"/>
                <a:gd name="connsiteY10" fmla="*/ 76676 h 180975"/>
                <a:gd name="connsiteX11" fmla="*/ 224451 w 266700"/>
                <a:gd name="connsiteY11" fmla="*/ 82391 h 180975"/>
                <a:gd name="connsiteX12" fmla="*/ 241596 w 266700"/>
                <a:gd name="connsiteY12" fmla="*/ 90964 h 180975"/>
                <a:gd name="connsiteX13" fmla="*/ 253979 w 266700"/>
                <a:gd name="connsiteY13" fmla="*/ 87154 h 180975"/>
                <a:gd name="connsiteX14" fmla="*/ 256836 w 266700"/>
                <a:gd name="connsiteY14" fmla="*/ 58579 h 180975"/>
                <a:gd name="connsiteX15" fmla="*/ 133964 w 266700"/>
                <a:gd name="connsiteY15" fmla="*/ 134779 h 180975"/>
                <a:gd name="connsiteX16" fmla="*/ 93959 w 266700"/>
                <a:gd name="connsiteY16" fmla="*/ 91916 h 180975"/>
                <a:gd name="connsiteX17" fmla="*/ 173969 w 266700"/>
                <a:gd name="connsiteY17" fmla="*/ 91916 h 180975"/>
                <a:gd name="connsiteX18" fmla="*/ 133964 w 266700"/>
                <a:gd name="connsiteY18" fmla="*/ 1347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 h="180975">
                  <a:moveTo>
                    <a:pt x="256836" y="58579"/>
                  </a:moveTo>
                  <a:cubicBezTo>
                    <a:pt x="253026" y="53816"/>
                    <a:pt x="219689" y="10001"/>
                    <a:pt x="175874" y="8096"/>
                  </a:cubicBezTo>
                  <a:cubicBezTo>
                    <a:pt x="164444" y="7144"/>
                    <a:pt x="149204" y="10001"/>
                    <a:pt x="133964" y="20479"/>
                  </a:cubicBezTo>
                  <a:cubicBezTo>
                    <a:pt x="118724" y="9049"/>
                    <a:pt x="103484" y="7144"/>
                    <a:pt x="92054" y="7144"/>
                  </a:cubicBezTo>
                  <a:cubicBezTo>
                    <a:pt x="48239" y="9049"/>
                    <a:pt x="14901" y="51911"/>
                    <a:pt x="11091" y="57626"/>
                  </a:cubicBezTo>
                  <a:cubicBezTo>
                    <a:pt x="4424" y="67151"/>
                    <a:pt x="6329" y="80486"/>
                    <a:pt x="15854" y="87154"/>
                  </a:cubicBezTo>
                  <a:cubicBezTo>
                    <a:pt x="19664" y="90011"/>
                    <a:pt x="24426" y="90964"/>
                    <a:pt x="28236" y="90964"/>
                  </a:cubicBezTo>
                  <a:cubicBezTo>
                    <a:pt x="34904" y="90964"/>
                    <a:pt x="41571" y="88106"/>
                    <a:pt x="45381" y="82391"/>
                  </a:cubicBezTo>
                  <a:cubicBezTo>
                    <a:pt x="46334" y="81439"/>
                    <a:pt x="48239" y="79534"/>
                    <a:pt x="50144" y="76676"/>
                  </a:cubicBezTo>
                  <a:cubicBezTo>
                    <a:pt x="53001" y="130969"/>
                    <a:pt x="90149" y="175736"/>
                    <a:pt x="134916" y="175736"/>
                  </a:cubicBezTo>
                  <a:cubicBezTo>
                    <a:pt x="178731" y="175736"/>
                    <a:pt x="215879" y="130969"/>
                    <a:pt x="219689" y="76676"/>
                  </a:cubicBezTo>
                  <a:cubicBezTo>
                    <a:pt x="221594" y="78581"/>
                    <a:pt x="223499" y="80486"/>
                    <a:pt x="224451" y="82391"/>
                  </a:cubicBezTo>
                  <a:cubicBezTo>
                    <a:pt x="228261" y="88106"/>
                    <a:pt x="234929" y="90964"/>
                    <a:pt x="241596" y="90964"/>
                  </a:cubicBezTo>
                  <a:cubicBezTo>
                    <a:pt x="246359" y="90964"/>
                    <a:pt x="250169" y="90011"/>
                    <a:pt x="253979" y="87154"/>
                  </a:cubicBezTo>
                  <a:cubicBezTo>
                    <a:pt x="262551" y="81439"/>
                    <a:pt x="264456" y="68104"/>
                    <a:pt x="256836" y="58579"/>
                  </a:cubicBezTo>
                  <a:close/>
                  <a:moveTo>
                    <a:pt x="133964" y="134779"/>
                  </a:moveTo>
                  <a:cubicBezTo>
                    <a:pt x="119676" y="134779"/>
                    <a:pt x="100626" y="119539"/>
                    <a:pt x="93959" y="91916"/>
                  </a:cubicBezTo>
                  <a:lnTo>
                    <a:pt x="173969" y="91916"/>
                  </a:lnTo>
                  <a:cubicBezTo>
                    <a:pt x="167301" y="119539"/>
                    <a:pt x="148251" y="134779"/>
                    <a:pt x="133964" y="134779"/>
                  </a:cubicBezTo>
                  <a:close/>
                </a:path>
              </a:pathLst>
            </a:custGeom>
            <a:solidFill>
              <a:schemeClr val="accent1"/>
            </a:solidFill>
            <a:ln w="9525" cap="flat">
              <a:noFill/>
              <a:prstDash val="solid"/>
              <a:miter/>
            </a:ln>
          </p:spPr>
          <p:txBody>
            <a:bodyPr rtlCol="0" anchor="ctr"/>
            <a:lstStyle/>
            <a:p>
              <a:endParaRPr lang="en-US" sz="1600" dirty="0"/>
            </a:p>
          </p:txBody>
        </p:sp>
        <p:sp>
          <p:nvSpPr>
            <p:cNvPr id="24" name="Freeform: Shape 23">
              <a:extLst>
                <a:ext uri="{FF2B5EF4-FFF2-40B4-BE49-F238E27FC236}">
                  <a16:creationId xmlns="" xmlns:a16="http://schemas.microsoft.com/office/drawing/2014/main" id="{A89ADBAB-85BE-4C3B-8152-94FA4404DED0}"/>
                </a:ext>
              </a:extLst>
            </p:cNvPr>
            <p:cNvSpPr/>
            <p:nvPr/>
          </p:nvSpPr>
          <p:spPr>
            <a:xfrm>
              <a:off x="191064" y="2315787"/>
              <a:ext cx="1116543" cy="1004889"/>
            </a:xfrm>
            <a:custGeom>
              <a:avLst/>
              <a:gdLst>
                <a:gd name="connsiteX0" fmla="*/ 852964 w 857250"/>
                <a:gd name="connsiteY0" fmla="*/ 368141 h 771525"/>
                <a:gd name="connsiteX1" fmla="*/ 773906 w 857250"/>
                <a:gd name="connsiteY1" fmla="*/ 219551 h 771525"/>
                <a:gd name="connsiteX2" fmla="*/ 766286 w 857250"/>
                <a:gd name="connsiteY2" fmla="*/ 146209 h 771525"/>
                <a:gd name="connsiteX3" fmla="*/ 535781 w 857250"/>
                <a:gd name="connsiteY3" fmla="*/ 7144 h 771525"/>
                <a:gd name="connsiteX4" fmla="*/ 430054 w 857250"/>
                <a:gd name="connsiteY4" fmla="*/ 23336 h 771525"/>
                <a:gd name="connsiteX5" fmla="*/ 324326 w 857250"/>
                <a:gd name="connsiteY5" fmla="*/ 7144 h 771525"/>
                <a:gd name="connsiteX6" fmla="*/ 93821 w 857250"/>
                <a:gd name="connsiteY6" fmla="*/ 146209 h 771525"/>
                <a:gd name="connsiteX7" fmla="*/ 86201 w 857250"/>
                <a:gd name="connsiteY7" fmla="*/ 219551 h 771525"/>
                <a:gd name="connsiteX8" fmla="*/ 7144 w 857250"/>
                <a:gd name="connsiteY8" fmla="*/ 368141 h 771525"/>
                <a:gd name="connsiteX9" fmla="*/ 29051 w 857250"/>
                <a:gd name="connsiteY9" fmla="*/ 445294 h 771525"/>
                <a:gd name="connsiteX10" fmla="*/ 54769 w 857250"/>
                <a:gd name="connsiteY10" fmla="*/ 593884 h 771525"/>
                <a:gd name="connsiteX11" fmla="*/ 119539 w 857250"/>
                <a:gd name="connsiteY11" fmla="*/ 624364 h 771525"/>
                <a:gd name="connsiteX12" fmla="*/ 136684 w 857250"/>
                <a:gd name="connsiteY12" fmla="*/ 600551 h 771525"/>
                <a:gd name="connsiteX13" fmla="*/ 231934 w 857250"/>
                <a:gd name="connsiteY13" fmla="*/ 643414 h 771525"/>
                <a:gd name="connsiteX14" fmla="*/ 431006 w 857250"/>
                <a:gd name="connsiteY14" fmla="*/ 771049 h 771525"/>
                <a:gd name="connsiteX15" fmla="*/ 630079 w 857250"/>
                <a:gd name="connsiteY15" fmla="*/ 643414 h 771525"/>
                <a:gd name="connsiteX16" fmla="*/ 725329 w 857250"/>
                <a:gd name="connsiteY16" fmla="*/ 600551 h 771525"/>
                <a:gd name="connsiteX17" fmla="*/ 742474 w 857250"/>
                <a:gd name="connsiteY17" fmla="*/ 624364 h 771525"/>
                <a:gd name="connsiteX18" fmla="*/ 807244 w 857250"/>
                <a:gd name="connsiteY18" fmla="*/ 593884 h 771525"/>
                <a:gd name="connsiteX19" fmla="*/ 832961 w 857250"/>
                <a:gd name="connsiteY19" fmla="*/ 445294 h 771525"/>
                <a:gd name="connsiteX20" fmla="*/ 852964 w 857250"/>
                <a:gd name="connsiteY20" fmla="*/ 368141 h 771525"/>
                <a:gd name="connsiteX21" fmla="*/ 642461 w 857250"/>
                <a:gd name="connsiteY21" fmla="*/ 513874 h 771525"/>
                <a:gd name="connsiteX22" fmla="*/ 630079 w 857250"/>
                <a:gd name="connsiteY22" fmla="*/ 528161 h 771525"/>
                <a:gd name="connsiteX23" fmla="*/ 430054 w 857250"/>
                <a:gd name="connsiteY23" fmla="*/ 728186 h 771525"/>
                <a:gd name="connsiteX24" fmla="*/ 230029 w 857250"/>
                <a:gd name="connsiteY24" fmla="*/ 528161 h 771525"/>
                <a:gd name="connsiteX25" fmla="*/ 216694 w 857250"/>
                <a:gd name="connsiteY25" fmla="*/ 513874 h 771525"/>
                <a:gd name="connsiteX26" fmla="*/ 209074 w 857250"/>
                <a:gd name="connsiteY26" fmla="*/ 512921 h 771525"/>
                <a:gd name="connsiteX27" fmla="*/ 196691 w 857250"/>
                <a:gd name="connsiteY27" fmla="*/ 516731 h 771525"/>
                <a:gd name="connsiteX28" fmla="*/ 175736 w 857250"/>
                <a:gd name="connsiteY28" fmla="*/ 452914 h 771525"/>
                <a:gd name="connsiteX29" fmla="*/ 195739 w 857250"/>
                <a:gd name="connsiteY29" fmla="*/ 389096 h 771525"/>
                <a:gd name="connsiteX30" fmla="*/ 196691 w 857250"/>
                <a:gd name="connsiteY30" fmla="*/ 389096 h 771525"/>
                <a:gd name="connsiteX31" fmla="*/ 213836 w 857250"/>
                <a:gd name="connsiteY31" fmla="*/ 383381 h 771525"/>
                <a:gd name="connsiteX32" fmla="*/ 215741 w 857250"/>
                <a:gd name="connsiteY32" fmla="*/ 380524 h 771525"/>
                <a:gd name="connsiteX33" fmla="*/ 215741 w 857250"/>
                <a:gd name="connsiteY33" fmla="*/ 431959 h 771525"/>
                <a:gd name="connsiteX34" fmla="*/ 214789 w 857250"/>
                <a:gd name="connsiteY34" fmla="*/ 431959 h 771525"/>
                <a:gd name="connsiteX35" fmla="*/ 214789 w 857250"/>
                <a:gd name="connsiteY35" fmla="*/ 441484 h 771525"/>
                <a:gd name="connsiteX36" fmla="*/ 235744 w 857250"/>
                <a:gd name="connsiteY36" fmla="*/ 462439 h 771525"/>
                <a:gd name="connsiteX37" fmla="*/ 363379 w 857250"/>
                <a:gd name="connsiteY37" fmla="*/ 462439 h 771525"/>
                <a:gd name="connsiteX38" fmla="*/ 369094 w 857250"/>
                <a:gd name="connsiteY38" fmla="*/ 461486 h 771525"/>
                <a:gd name="connsiteX39" fmla="*/ 431959 w 857250"/>
                <a:gd name="connsiteY39" fmla="*/ 411956 h 771525"/>
                <a:gd name="connsiteX40" fmla="*/ 494824 w 857250"/>
                <a:gd name="connsiteY40" fmla="*/ 461486 h 771525"/>
                <a:gd name="connsiteX41" fmla="*/ 500539 w 857250"/>
                <a:gd name="connsiteY41" fmla="*/ 462439 h 771525"/>
                <a:gd name="connsiteX42" fmla="*/ 621506 w 857250"/>
                <a:gd name="connsiteY42" fmla="*/ 462439 h 771525"/>
                <a:gd name="connsiteX43" fmla="*/ 642461 w 857250"/>
                <a:gd name="connsiteY43" fmla="*/ 441484 h 771525"/>
                <a:gd name="connsiteX44" fmla="*/ 642461 w 857250"/>
                <a:gd name="connsiteY44" fmla="*/ 431959 h 771525"/>
                <a:gd name="connsiteX45" fmla="*/ 642461 w 857250"/>
                <a:gd name="connsiteY45" fmla="*/ 379571 h 771525"/>
                <a:gd name="connsiteX46" fmla="*/ 645319 w 857250"/>
                <a:gd name="connsiteY46" fmla="*/ 383381 h 771525"/>
                <a:gd name="connsiteX47" fmla="*/ 662464 w 857250"/>
                <a:gd name="connsiteY47" fmla="*/ 389096 h 771525"/>
                <a:gd name="connsiteX48" fmla="*/ 663416 w 857250"/>
                <a:gd name="connsiteY48" fmla="*/ 389096 h 771525"/>
                <a:gd name="connsiteX49" fmla="*/ 683419 w 857250"/>
                <a:gd name="connsiteY49" fmla="*/ 452914 h 771525"/>
                <a:gd name="connsiteX50" fmla="*/ 660559 w 857250"/>
                <a:gd name="connsiteY50" fmla="*/ 515779 h 771525"/>
                <a:gd name="connsiteX51" fmla="*/ 642461 w 857250"/>
                <a:gd name="connsiteY51" fmla="*/ 513874 h 771525"/>
                <a:gd name="connsiteX52" fmla="*/ 218599 w 857250"/>
                <a:gd name="connsiteY52" fmla="*/ 320516 h 771525"/>
                <a:gd name="connsiteX53" fmla="*/ 429101 w 857250"/>
                <a:gd name="connsiteY53" fmla="*/ 134779 h 771525"/>
                <a:gd name="connsiteX54" fmla="*/ 639604 w 857250"/>
                <a:gd name="connsiteY54" fmla="*/ 320516 h 771525"/>
                <a:gd name="connsiteX55" fmla="*/ 218599 w 857250"/>
                <a:gd name="connsiteY55" fmla="*/ 320516 h 771525"/>
                <a:gd name="connsiteX56" fmla="*/ 809149 w 857250"/>
                <a:gd name="connsiteY56" fmla="*/ 400526 h 771525"/>
                <a:gd name="connsiteX57" fmla="*/ 807244 w 857250"/>
                <a:gd name="connsiteY57" fmla="*/ 397669 h 771525"/>
                <a:gd name="connsiteX58" fmla="*/ 777716 w 857250"/>
                <a:gd name="connsiteY58" fmla="*/ 392906 h 771525"/>
                <a:gd name="connsiteX59" fmla="*/ 772001 w 857250"/>
                <a:gd name="connsiteY59" fmla="*/ 422434 h 771525"/>
                <a:gd name="connsiteX60" fmla="*/ 774859 w 857250"/>
                <a:gd name="connsiteY60" fmla="*/ 426244 h 771525"/>
                <a:gd name="connsiteX61" fmla="*/ 773906 w 857250"/>
                <a:gd name="connsiteY61" fmla="*/ 566261 h 771525"/>
                <a:gd name="connsiteX62" fmla="*/ 763429 w 857250"/>
                <a:gd name="connsiteY62" fmla="*/ 576739 h 771525"/>
                <a:gd name="connsiteX63" fmla="*/ 768191 w 857250"/>
                <a:gd name="connsiteY63" fmla="*/ 542449 h 771525"/>
                <a:gd name="connsiteX64" fmla="*/ 754856 w 857250"/>
                <a:gd name="connsiteY64" fmla="*/ 517684 h 771525"/>
                <a:gd name="connsiteX65" fmla="*/ 729139 w 857250"/>
                <a:gd name="connsiteY65" fmla="*/ 527209 h 771525"/>
                <a:gd name="connsiteX66" fmla="*/ 651986 w 857250"/>
                <a:gd name="connsiteY66" fmla="*/ 594836 h 771525"/>
                <a:gd name="connsiteX67" fmla="*/ 665321 w 857250"/>
                <a:gd name="connsiteY67" fmla="*/ 557689 h 771525"/>
                <a:gd name="connsiteX68" fmla="*/ 726281 w 857250"/>
                <a:gd name="connsiteY68" fmla="*/ 451961 h 771525"/>
                <a:gd name="connsiteX69" fmla="*/ 683419 w 857250"/>
                <a:gd name="connsiteY69" fmla="*/ 351949 h 771525"/>
                <a:gd name="connsiteX70" fmla="*/ 683419 w 857250"/>
                <a:gd name="connsiteY70" fmla="*/ 346234 h 771525"/>
                <a:gd name="connsiteX71" fmla="*/ 662464 w 857250"/>
                <a:gd name="connsiteY71" fmla="*/ 246221 h 771525"/>
                <a:gd name="connsiteX72" fmla="*/ 707231 w 857250"/>
                <a:gd name="connsiteY72" fmla="*/ 280511 h 771525"/>
                <a:gd name="connsiteX73" fmla="*/ 752951 w 857250"/>
                <a:gd name="connsiteY73" fmla="*/ 358616 h 771525"/>
                <a:gd name="connsiteX74" fmla="*/ 757714 w 857250"/>
                <a:gd name="connsiteY74" fmla="*/ 362426 h 771525"/>
                <a:gd name="connsiteX75" fmla="*/ 757714 w 857250"/>
                <a:gd name="connsiteY75" fmla="*/ 362426 h 771525"/>
                <a:gd name="connsiteX76" fmla="*/ 762476 w 857250"/>
                <a:gd name="connsiteY76" fmla="*/ 358616 h 771525"/>
                <a:gd name="connsiteX77" fmla="*/ 726281 w 857250"/>
                <a:gd name="connsiteY77" fmla="*/ 265271 h 771525"/>
                <a:gd name="connsiteX78" fmla="*/ 654844 w 857250"/>
                <a:gd name="connsiteY78" fmla="*/ 231934 h 771525"/>
                <a:gd name="connsiteX79" fmla="*/ 492919 w 857250"/>
                <a:gd name="connsiteY79" fmla="*/ 101441 h 771525"/>
                <a:gd name="connsiteX80" fmla="*/ 525304 w 857250"/>
                <a:gd name="connsiteY80" fmla="*/ 91916 h 771525"/>
                <a:gd name="connsiteX81" fmla="*/ 601504 w 857250"/>
                <a:gd name="connsiteY81" fmla="*/ 93821 h 771525"/>
                <a:gd name="connsiteX82" fmla="*/ 607219 w 857250"/>
                <a:gd name="connsiteY82" fmla="*/ 91916 h 771525"/>
                <a:gd name="connsiteX83" fmla="*/ 606266 w 857250"/>
                <a:gd name="connsiteY83" fmla="*/ 86201 h 771525"/>
                <a:gd name="connsiteX84" fmla="*/ 522446 w 857250"/>
                <a:gd name="connsiteY84" fmla="*/ 70009 h 771525"/>
                <a:gd name="connsiteX85" fmla="*/ 471964 w 857250"/>
                <a:gd name="connsiteY85" fmla="*/ 97631 h 771525"/>
                <a:gd name="connsiteX86" fmla="*/ 429101 w 857250"/>
                <a:gd name="connsiteY86" fmla="*/ 93821 h 771525"/>
                <a:gd name="connsiteX87" fmla="*/ 385286 w 857250"/>
                <a:gd name="connsiteY87" fmla="*/ 97631 h 771525"/>
                <a:gd name="connsiteX88" fmla="*/ 274796 w 857250"/>
                <a:gd name="connsiteY88" fmla="*/ 81439 h 771525"/>
                <a:gd name="connsiteX89" fmla="*/ 190976 w 857250"/>
                <a:gd name="connsiteY89" fmla="*/ 141446 h 771525"/>
                <a:gd name="connsiteX90" fmla="*/ 193834 w 857250"/>
                <a:gd name="connsiteY90" fmla="*/ 147161 h 771525"/>
                <a:gd name="connsiteX91" fmla="*/ 195739 w 857250"/>
                <a:gd name="connsiteY91" fmla="*/ 147161 h 771525"/>
                <a:gd name="connsiteX92" fmla="*/ 199549 w 857250"/>
                <a:gd name="connsiteY92" fmla="*/ 145256 h 771525"/>
                <a:gd name="connsiteX93" fmla="*/ 277654 w 857250"/>
                <a:gd name="connsiteY93" fmla="*/ 110014 h 771525"/>
                <a:gd name="connsiteX94" fmla="*/ 352901 w 857250"/>
                <a:gd name="connsiteY94" fmla="*/ 105251 h 771525"/>
                <a:gd name="connsiteX95" fmla="*/ 174784 w 857250"/>
                <a:gd name="connsiteY95" fmla="*/ 346234 h 771525"/>
                <a:gd name="connsiteX96" fmla="*/ 174784 w 857250"/>
                <a:gd name="connsiteY96" fmla="*/ 351949 h 771525"/>
                <a:gd name="connsiteX97" fmla="*/ 138589 w 857250"/>
                <a:gd name="connsiteY97" fmla="*/ 403384 h 771525"/>
                <a:gd name="connsiteX98" fmla="*/ 107156 w 857250"/>
                <a:gd name="connsiteY98" fmla="*/ 430054 h 771525"/>
                <a:gd name="connsiteX99" fmla="*/ 88106 w 857250"/>
                <a:gd name="connsiteY99" fmla="*/ 497681 h 771525"/>
                <a:gd name="connsiteX100" fmla="*/ 91916 w 857250"/>
                <a:gd name="connsiteY100" fmla="*/ 500539 h 771525"/>
                <a:gd name="connsiteX101" fmla="*/ 92869 w 857250"/>
                <a:gd name="connsiteY101" fmla="*/ 500539 h 771525"/>
                <a:gd name="connsiteX102" fmla="*/ 96679 w 857250"/>
                <a:gd name="connsiteY102" fmla="*/ 495776 h 771525"/>
                <a:gd name="connsiteX103" fmla="*/ 123349 w 857250"/>
                <a:gd name="connsiteY103" fmla="*/ 446246 h 771525"/>
                <a:gd name="connsiteX104" fmla="*/ 133826 w 857250"/>
                <a:gd name="connsiteY104" fmla="*/ 434816 h 771525"/>
                <a:gd name="connsiteX105" fmla="*/ 132874 w 857250"/>
                <a:gd name="connsiteY105" fmla="*/ 451961 h 771525"/>
                <a:gd name="connsiteX106" fmla="*/ 193834 w 857250"/>
                <a:gd name="connsiteY106" fmla="*/ 557689 h 771525"/>
                <a:gd name="connsiteX107" fmla="*/ 207169 w 857250"/>
                <a:gd name="connsiteY107" fmla="*/ 594836 h 771525"/>
                <a:gd name="connsiteX108" fmla="*/ 130016 w 857250"/>
                <a:gd name="connsiteY108" fmla="*/ 527209 h 771525"/>
                <a:gd name="connsiteX109" fmla="*/ 104299 w 857250"/>
                <a:gd name="connsiteY109" fmla="*/ 517684 h 771525"/>
                <a:gd name="connsiteX110" fmla="*/ 90964 w 857250"/>
                <a:gd name="connsiteY110" fmla="*/ 542449 h 771525"/>
                <a:gd name="connsiteX111" fmla="*/ 95726 w 857250"/>
                <a:gd name="connsiteY111" fmla="*/ 576739 h 771525"/>
                <a:gd name="connsiteX112" fmla="*/ 85249 w 857250"/>
                <a:gd name="connsiteY112" fmla="*/ 566261 h 771525"/>
                <a:gd name="connsiteX113" fmla="*/ 84296 w 857250"/>
                <a:gd name="connsiteY113" fmla="*/ 426244 h 771525"/>
                <a:gd name="connsiteX114" fmla="*/ 86201 w 857250"/>
                <a:gd name="connsiteY114" fmla="*/ 423386 h 771525"/>
                <a:gd name="connsiteX115" fmla="*/ 80486 w 857250"/>
                <a:gd name="connsiteY115" fmla="*/ 393859 h 771525"/>
                <a:gd name="connsiteX116" fmla="*/ 50959 w 857250"/>
                <a:gd name="connsiteY116" fmla="*/ 398621 h 771525"/>
                <a:gd name="connsiteX117" fmla="*/ 49054 w 857250"/>
                <a:gd name="connsiteY117" fmla="*/ 401479 h 771525"/>
                <a:gd name="connsiteX118" fmla="*/ 47149 w 857250"/>
                <a:gd name="connsiteY118" fmla="*/ 369094 h 771525"/>
                <a:gd name="connsiteX119" fmla="*/ 160496 w 857250"/>
                <a:gd name="connsiteY119" fmla="*/ 219551 h 771525"/>
                <a:gd name="connsiteX120" fmla="*/ 163354 w 857250"/>
                <a:gd name="connsiteY120" fmla="*/ 218599 h 771525"/>
                <a:gd name="connsiteX121" fmla="*/ 171926 w 857250"/>
                <a:gd name="connsiteY121" fmla="*/ 190024 h 771525"/>
                <a:gd name="connsiteX122" fmla="*/ 143351 w 857250"/>
                <a:gd name="connsiteY122" fmla="*/ 180499 h 771525"/>
                <a:gd name="connsiteX123" fmla="*/ 140494 w 857250"/>
                <a:gd name="connsiteY123" fmla="*/ 182404 h 771525"/>
                <a:gd name="connsiteX124" fmla="*/ 119539 w 857250"/>
                <a:gd name="connsiteY124" fmla="*/ 190024 h 771525"/>
                <a:gd name="connsiteX125" fmla="*/ 129064 w 857250"/>
                <a:gd name="connsiteY125" fmla="*/ 167164 h 771525"/>
                <a:gd name="connsiteX126" fmla="*/ 322421 w 857250"/>
                <a:gd name="connsiteY126" fmla="*/ 51911 h 771525"/>
                <a:gd name="connsiteX127" fmla="*/ 411004 w 857250"/>
                <a:gd name="connsiteY127" fmla="*/ 63341 h 771525"/>
                <a:gd name="connsiteX128" fmla="*/ 411004 w 857250"/>
                <a:gd name="connsiteY128" fmla="*/ 63341 h 771525"/>
                <a:gd name="connsiteX129" fmla="*/ 413861 w 857250"/>
                <a:gd name="connsiteY129" fmla="*/ 67151 h 771525"/>
                <a:gd name="connsiteX130" fmla="*/ 414814 w 857250"/>
                <a:gd name="connsiteY130" fmla="*/ 68104 h 771525"/>
                <a:gd name="connsiteX131" fmla="*/ 417671 w 857250"/>
                <a:gd name="connsiteY131" fmla="*/ 70009 h 771525"/>
                <a:gd name="connsiteX132" fmla="*/ 419576 w 857250"/>
                <a:gd name="connsiteY132" fmla="*/ 70961 h 771525"/>
                <a:gd name="connsiteX133" fmla="*/ 422434 w 857250"/>
                <a:gd name="connsiteY133" fmla="*/ 71914 h 771525"/>
                <a:gd name="connsiteX134" fmla="*/ 424339 w 857250"/>
                <a:gd name="connsiteY134" fmla="*/ 71914 h 771525"/>
                <a:gd name="connsiteX135" fmla="*/ 429101 w 857250"/>
                <a:gd name="connsiteY135" fmla="*/ 72866 h 771525"/>
                <a:gd name="connsiteX136" fmla="*/ 433864 w 857250"/>
                <a:gd name="connsiteY136" fmla="*/ 71914 h 771525"/>
                <a:gd name="connsiteX137" fmla="*/ 435769 w 857250"/>
                <a:gd name="connsiteY137" fmla="*/ 71914 h 771525"/>
                <a:gd name="connsiteX138" fmla="*/ 438626 w 857250"/>
                <a:gd name="connsiteY138" fmla="*/ 70961 h 771525"/>
                <a:gd name="connsiteX139" fmla="*/ 440531 w 857250"/>
                <a:gd name="connsiteY139" fmla="*/ 70009 h 771525"/>
                <a:gd name="connsiteX140" fmla="*/ 443389 w 857250"/>
                <a:gd name="connsiteY140" fmla="*/ 68104 h 771525"/>
                <a:gd name="connsiteX141" fmla="*/ 444341 w 857250"/>
                <a:gd name="connsiteY141" fmla="*/ 67151 h 771525"/>
                <a:gd name="connsiteX142" fmla="*/ 447199 w 857250"/>
                <a:gd name="connsiteY142" fmla="*/ 63341 h 771525"/>
                <a:gd name="connsiteX143" fmla="*/ 447199 w 857250"/>
                <a:gd name="connsiteY143" fmla="*/ 63341 h 771525"/>
                <a:gd name="connsiteX144" fmla="*/ 535781 w 857250"/>
                <a:gd name="connsiteY144" fmla="*/ 51911 h 771525"/>
                <a:gd name="connsiteX145" fmla="*/ 729139 w 857250"/>
                <a:gd name="connsiteY145" fmla="*/ 167164 h 771525"/>
                <a:gd name="connsiteX146" fmla="*/ 738664 w 857250"/>
                <a:gd name="connsiteY146" fmla="*/ 190024 h 771525"/>
                <a:gd name="connsiteX147" fmla="*/ 717709 w 857250"/>
                <a:gd name="connsiteY147" fmla="*/ 182404 h 771525"/>
                <a:gd name="connsiteX148" fmla="*/ 714851 w 857250"/>
                <a:gd name="connsiteY148" fmla="*/ 180499 h 771525"/>
                <a:gd name="connsiteX149" fmla="*/ 686276 w 857250"/>
                <a:gd name="connsiteY149" fmla="*/ 190024 h 771525"/>
                <a:gd name="connsiteX150" fmla="*/ 694849 w 857250"/>
                <a:gd name="connsiteY150" fmla="*/ 218599 h 771525"/>
                <a:gd name="connsiteX151" fmla="*/ 697706 w 857250"/>
                <a:gd name="connsiteY151" fmla="*/ 219551 h 771525"/>
                <a:gd name="connsiteX152" fmla="*/ 811054 w 857250"/>
                <a:gd name="connsiteY152" fmla="*/ 369094 h 771525"/>
                <a:gd name="connsiteX153" fmla="*/ 809149 w 857250"/>
                <a:gd name="connsiteY153" fmla="*/ 400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57250" h="771525">
                  <a:moveTo>
                    <a:pt x="852964" y="368141"/>
                  </a:moveTo>
                  <a:cubicBezTo>
                    <a:pt x="852964" y="302419"/>
                    <a:pt x="811054" y="251936"/>
                    <a:pt x="773906" y="219551"/>
                  </a:cubicBezTo>
                  <a:cubicBezTo>
                    <a:pt x="792004" y="197644"/>
                    <a:pt x="773906" y="160496"/>
                    <a:pt x="766286" y="146209"/>
                  </a:cubicBezTo>
                  <a:cubicBezTo>
                    <a:pt x="717709" y="51911"/>
                    <a:pt x="599599" y="7144"/>
                    <a:pt x="535781" y="7144"/>
                  </a:cubicBezTo>
                  <a:cubicBezTo>
                    <a:pt x="509111" y="7144"/>
                    <a:pt x="458629" y="9049"/>
                    <a:pt x="430054" y="23336"/>
                  </a:cubicBezTo>
                  <a:cubicBezTo>
                    <a:pt x="401479" y="9049"/>
                    <a:pt x="350996" y="7144"/>
                    <a:pt x="324326" y="7144"/>
                  </a:cubicBezTo>
                  <a:cubicBezTo>
                    <a:pt x="259556" y="7144"/>
                    <a:pt x="141446" y="50959"/>
                    <a:pt x="93821" y="146209"/>
                  </a:cubicBezTo>
                  <a:cubicBezTo>
                    <a:pt x="86201" y="160496"/>
                    <a:pt x="68104" y="197644"/>
                    <a:pt x="86201" y="219551"/>
                  </a:cubicBezTo>
                  <a:cubicBezTo>
                    <a:pt x="48101" y="251936"/>
                    <a:pt x="7144" y="301466"/>
                    <a:pt x="7144" y="368141"/>
                  </a:cubicBezTo>
                  <a:cubicBezTo>
                    <a:pt x="7144" y="399574"/>
                    <a:pt x="10001" y="431959"/>
                    <a:pt x="29051" y="445294"/>
                  </a:cubicBezTo>
                  <a:cubicBezTo>
                    <a:pt x="13811" y="488156"/>
                    <a:pt x="10954" y="545306"/>
                    <a:pt x="54769" y="593884"/>
                  </a:cubicBezTo>
                  <a:cubicBezTo>
                    <a:pt x="66199" y="607219"/>
                    <a:pt x="92869" y="636746"/>
                    <a:pt x="119539" y="624364"/>
                  </a:cubicBezTo>
                  <a:cubicBezTo>
                    <a:pt x="128111" y="619601"/>
                    <a:pt x="133826" y="611981"/>
                    <a:pt x="136684" y="600551"/>
                  </a:cubicBezTo>
                  <a:cubicBezTo>
                    <a:pt x="159544" y="621506"/>
                    <a:pt x="191929" y="640556"/>
                    <a:pt x="231934" y="643414"/>
                  </a:cubicBezTo>
                  <a:cubicBezTo>
                    <a:pt x="279559" y="722471"/>
                    <a:pt x="351949" y="771049"/>
                    <a:pt x="431006" y="771049"/>
                  </a:cubicBezTo>
                  <a:cubicBezTo>
                    <a:pt x="510064" y="771049"/>
                    <a:pt x="582454" y="722471"/>
                    <a:pt x="630079" y="643414"/>
                  </a:cubicBezTo>
                  <a:cubicBezTo>
                    <a:pt x="670084" y="641509"/>
                    <a:pt x="702469" y="621506"/>
                    <a:pt x="725329" y="600551"/>
                  </a:cubicBezTo>
                  <a:cubicBezTo>
                    <a:pt x="728186" y="611981"/>
                    <a:pt x="733901" y="619601"/>
                    <a:pt x="742474" y="624364"/>
                  </a:cubicBezTo>
                  <a:cubicBezTo>
                    <a:pt x="768191" y="637699"/>
                    <a:pt x="795814" y="607219"/>
                    <a:pt x="807244" y="593884"/>
                  </a:cubicBezTo>
                  <a:cubicBezTo>
                    <a:pt x="851059" y="544354"/>
                    <a:pt x="848201" y="487204"/>
                    <a:pt x="832961" y="445294"/>
                  </a:cubicBezTo>
                  <a:cubicBezTo>
                    <a:pt x="850106" y="431959"/>
                    <a:pt x="852964" y="399574"/>
                    <a:pt x="852964" y="368141"/>
                  </a:cubicBezTo>
                  <a:close/>
                  <a:moveTo>
                    <a:pt x="642461" y="513874"/>
                  </a:moveTo>
                  <a:cubicBezTo>
                    <a:pt x="635794" y="516731"/>
                    <a:pt x="631984" y="521494"/>
                    <a:pt x="630079" y="528161"/>
                  </a:cubicBezTo>
                  <a:cubicBezTo>
                    <a:pt x="600551" y="648176"/>
                    <a:pt x="519589" y="728186"/>
                    <a:pt x="430054" y="728186"/>
                  </a:cubicBezTo>
                  <a:cubicBezTo>
                    <a:pt x="339566" y="728186"/>
                    <a:pt x="259556" y="648176"/>
                    <a:pt x="230029" y="528161"/>
                  </a:cubicBezTo>
                  <a:cubicBezTo>
                    <a:pt x="228124" y="521494"/>
                    <a:pt x="223361" y="516731"/>
                    <a:pt x="216694" y="513874"/>
                  </a:cubicBezTo>
                  <a:cubicBezTo>
                    <a:pt x="214789" y="512921"/>
                    <a:pt x="211931" y="512921"/>
                    <a:pt x="209074" y="512921"/>
                  </a:cubicBezTo>
                  <a:cubicBezTo>
                    <a:pt x="204311" y="512921"/>
                    <a:pt x="200501" y="513874"/>
                    <a:pt x="196691" y="516731"/>
                  </a:cubicBezTo>
                  <a:cubicBezTo>
                    <a:pt x="190976" y="516731"/>
                    <a:pt x="175736" y="493871"/>
                    <a:pt x="175736" y="452914"/>
                  </a:cubicBezTo>
                  <a:cubicBezTo>
                    <a:pt x="175736" y="413861"/>
                    <a:pt x="190024" y="391954"/>
                    <a:pt x="195739" y="389096"/>
                  </a:cubicBezTo>
                  <a:cubicBezTo>
                    <a:pt x="195739" y="389096"/>
                    <a:pt x="195739" y="389096"/>
                    <a:pt x="196691" y="389096"/>
                  </a:cubicBezTo>
                  <a:cubicBezTo>
                    <a:pt x="203359" y="390049"/>
                    <a:pt x="209074" y="387191"/>
                    <a:pt x="213836" y="383381"/>
                  </a:cubicBezTo>
                  <a:cubicBezTo>
                    <a:pt x="214789" y="382429"/>
                    <a:pt x="215741" y="381476"/>
                    <a:pt x="215741" y="380524"/>
                  </a:cubicBezTo>
                  <a:lnTo>
                    <a:pt x="215741" y="431959"/>
                  </a:lnTo>
                  <a:lnTo>
                    <a:pt x="214789" y="431959"/>
                  </a:lnTo>
                  <a:lnTo>
                    <a:pt x="214789" y="441484"/>
                  </a:lnTo>
                  <a:cubicBezTo>
                    <a:pt x="214789" y="452914"/>
                    <a:pt x="224314" y="462439"/>
                    <a:pt x="235744" y="462439"/>
                  </a:cubicBezTo>
                  <a:lnTo>
                    <a:pt x="363379" y="462439"/>
                  </a:lnTo>
                  <a:cubicBezTo>
                    <a:pt x="365284" y="462439"/>
                    <a:pt x="367189" y="462439"/>
                    <a:pt x="369094" y="461486"/>
                  </a:cubicBezTo>
                  <a:cubicBezTo>
                    <a:pt x="375761" y="432911"/>
                    <a:pt x="401479" y="411956"/>
                    <a:pt x="431959" y="411956"/>
                  </a:cubicBezTo>
                  <a:cubicBezTo>
                    <a:pt x="462439" y="411956"/>
                    <a:pt x="488156" y="432911"/>
                    <a:pt x="494824" y="461486"/>
                  </a:cubicBezTo>
                  <a:cubicBezTo>
                    <a:pt x="496729" y="461486"/>
                    <a:pt x="498634" y="462439"/>
                    <a:pt x="500539" y="462439"/>
                  </a:cubicBezTo>
                  <a:lnTo>
                    <a:pt x="621506" y="462439"/>
                  </a:lnTo>
                  <a:cubicBezTo>
                    <a:pt x="632936" y="462439"/>
                    <a:pt x="642461" y="452914"/>
                    <a:pt x="642461" y="441484"/>
                  </a:cubicBezTo>
                  <a:lnTo>
                    <a:pt x="642461" y="431959"/>
                  </a:lnTo>
                  <a:lnTo>
                    <a:pt x="642461" y="379571"/>
                  </a:lnTo>
                  <a:cubicBezTo>
                    <a:pt x="643414" y="380524"/>
                    <a:pt x="644366" y="382429"/>
                    <a:pt x="645319" y="383381"/>
                  </a:cubicBezTo>
                  <a:cubicBezTo>
                    <a:pt x="650081" y="388144"/>
                    <a:pt x="655796" y="390049"/>
                    <a:pt x="662464" y="389096"/>
                  </a:cubicBezTo>
                  <a:cubicBezTo>
                    <a:pt x="662464" y="389096"/>
                    <a:pt x="662464" y="389096"/>
                    <a:pt x="663416" y="389096"/>
                  </a:cubicBezTo>
                  <a:cubicBezTo>
                    <a:pt x="669131" y="391001"/>
                    <a:pt x="683419" y="413861"/>
                    <a:pt x="683419" y="452914"/>
                  </a:cubicBezTo>
                  <a:cubicBezTo>
                    <a:pt x="683419" y="493871"/>
                    <a:pt x="668179" y="515779"/>
                    <a:pt x="660559" y="515779"/>
                  </a:cubicBezTo>
                  <a:cubicBezTo>
                    <a:pt x="655796" y="511969"/>
                    <a:pt x="648176" y="511016"/>
                    <a:pt x="642461" y="513874"/>
                  </a:cubicBezTo>
                  <a:close/>
                  <a:moveTo>
                    <a:pt x="218599" y="320516"/>
                  </a:moveTo>
                  <a:cubicBezTo>
                    <a:pt x="230981" y="215741"/>
                    <a:pt x="320516" y="134779"/>
                    <a:pt x="429101" y="134779"/>
                  </a:cubicBezTo>
                  <a:cubicBezTo>
                    <a:pt x="537686" y="134779"/>
                    <a:pt x="626269" y="215741"/>
                    <a:pt x="639604" y="320516"/>
                  </a:cubicBezTo>
                  <a:lnTo>
                    <a:pt x="218599" y="320516"/>
                  </a:lnTo>
                  <a:close/>
                  <a:moveTo>
                    <a:pt x="809149" y="400526"/>
                  </a:moveTo>
                  <a:cubicBezTo>
                    <a:pt x="808196" y="399574"/>
                    <a:pt x="808196" y="398621"/>
                    <a:pt x="807244" y="397669"/>
                  </a:cubicBezTo>
                  <a:cubicBezTo>
                    <a:pt x="800576" y="388144"/>
                    <a:pt x="787241" y="386239"/>
                    <a:pt x="777716" y="392906"/>
                  </a:cubicBezTo>
                  <a:cubicBezTo>
                    <a:pt x="768191" y="399574"/>
                    <a:pt x="766286" y="412909"/>
                    <a:pt x="772001" y="422434"/>
                  </a:cubicBezTo>
                  <a:cubicBezTo>
                    <a:pt x="772954" y="423386"/>
                    <a:pt x="773906" y="424339"/>
                    <a:pt x="774859" y="426244"/>
                  </a:cubicBezTo>
                  <a:cubicBezTo>
                    <a:pt x="784384" y="440531"/>
                    <a:pt x="825341" y="508159"/>
                    <a:pt x="773906" y="566261"/>
                  </a:cubicBezTo>
                  <a:cubicBezTo>
                    <a:pt x="770096" y="571024"/>
                    <a:pt x="766286" y="574834"/>
                    <a:pt x="763429" y="576739"/>
                  </a:cubicBezTo>
                  <a:cubicBezTo>
                    <a:pt x="763429" y="567214"/>
                    <a:pt x="765334" y="553879"/>
                    <a:pt x="768191" y="542449"/>
                  </a:cubicBezTo>
                  <a:cubicBezTo>
                    <a:pt x="770096" y="531971"/>
                    <a:pt x="764381" y="521494"/>
                    <a:pt x="754856" y="517684"/>
                  </a:cubicBezTo>
                  <a:cubicBezTo>
                    <a:pt x="745331" y="513874"/>
                    <a:pt x="733901" y="517684"/>
                    <a:pt x="729139" y="527209"/>
                  </a:cubicBezTo>
                  <a:cubicBezTo>
                    <a:pt x="729139" y="528161"/>
                    <a:pt x="700564" y="578644"/>
                    <a:pt x="651986" y="594836"/>
                  </a:cubicBezTo>
                  <a:cubicBezTo>
                    <a:pt x="656749" y="583406"/>
                    <a:pt x="661511" y="571024"/>
                    <a:pt x="665321" y="557689"/>
                  </a:cubicBezTo>
                  <a:cubicBezTo>
                    <a:pt x="700564" y="555784"/>
                    <a:pt x="726281" y="511016"/>
                    <a:pt x="726281" y="451961"/>
                  </a:cubicBezTo>
                  <a:cubicBezTo>
                    <a:pt x="726281" y="404336"/>
                    <a:pt x="709136" y="365284"/>
                    <a:pt x="683419" y="351949"/>
                  </a:cubicBezTo>
                  <a:cubicBezTo>
                    <a:pt x="683419" y="350044"/>
                    <a:pt x="683419" y="348139"/>
                    <a:pt x="683419" y="346234"/>
                  </a:cubicBezTo>
                  <a:cubicBezTo>
                    <a:pt x="683419" y="310991"/>
                    <a:pt x="675799" y="276701"/>
                    <a:pt x="662464" y="246221"/>
                  </a:cubicBezTo>
                  <a:cubicBezTo>
                    <a:pt x="671989" y="250984"/>
                    <a:pt x="687229" y="260509"/>
                    <a:pt x="707231" y="280511"/>
                  </a:cubicBezTo>
                  <a:cubicBezTo>
                    <a:pt x="745331" y="319564"/>
                    <a:pt x="752951" y="357664"/>
                    <a:pt x="752951" y="358616"/>
                  </a:cubicBezTo>
                  <a:cubicBezTo>
                    <a:pt x="752951" y="360521"/>
                    <a:pt x="755809" y="362426"/>
                    <a:pt x="757714" y="362426"/>
                  </a:cubicBezTo>
                  <a:cubicBezTo>
                    <a:pt x="757714" y="362426"/>
                    <a:pt x="757714" y="362426"/>
                    <a:pt x="757714" y="362426"/>
                  </a:cubicBezTo>
                  <a:cubicBezTo>
                    <a:pt x="759619" y="362426"/>
                    <a:pt x="761524" y="360521"/>
                    <a:pt x="762476" y="358616"/>
                  </a:cubicBezTo>
                  <a:cubicBezTo>
                    <a:pt x="762476" y="356711"/>
                    <a:pt x="771049" y="309086"/>
                    <a:pt x="726281" y="265271"/>
                  </a:cubicBezTo>
                  <a:cubicBezTo>
                    <a:pt x="693896" y="232886"/>
                    <a:pt x="668179" y="230029"/>
                    <a:pt x="654844" y="231934"/>
                  </a:cubicBezTo>
                  <a:cubicBezTo>
                    <a:pt x="622459" y="168116"/>
                    <a:pt x="563404" y="120491"/>
                    <a:pt x="492919" y="101441"/>
                  </a:cubicBezTo>
                  <a:cubicBezTo>
                    <a:pt x="500539" y="97631"/>
                    <a:pt x="511016" y="94774"/>
                    <a:pt x="525304" y="91916"/>
                  </a:cubicBezTo>
                  <a:cubicBezTo>
                    <a:pt x="570071" y="82391"/>
                    <a:pt x="600551" y="93821"/>
                    <a:pt x="601504" y="93821"/>
                  </a:cubicBezTo>
                  <a:cubicBezTo>
                    <a:pt x="603409" y="94774"/>
                    <a:pt x="606266" y="93821"/>
                    <a:pt x="607219" y="91916"/>
                  </a:cubicBezTo>
                  <a:cubicBezTo>
                    <a:pt x="608171" y="90011"/>
                    <a:pt x="608171" y="87154"/>
                    <a:pt x="606266" y="86201"/>
                  </a:cubicBezTo>
                  <a:cubicBezTo>
                    <a:pt x="605314" y="85249"/>
                    <a:pt x="574834" y="57626"/>
                    <a:pt x="522446" y="70009"/>
                  </a:cubicBezTo>
                  <a:cubicBezTo>
                    <a:pt x="493871" y="76676"/>
                    <a:pt x="479584" y="88106"/>
                    <a:pt x="471964" y="97631"/>
                  </a:cubicBezTo>
                  <a:cubicBezTo>
                    <a:pt x="457676" y="95726"/>
                    <a:pt x="443389" y="93821"/>
                    <a:pt x="429101" y="93821"/>
                  </a:cubicBezTo>
                  <a:cubicBezTo>
                    <a:pt x="413861" y="93821"/>
                    <a:pt x="399574" y="94774"/>
                    <a:pt x="385286" y="97631"/>
                  </a:cubicBezTo>
                  <a:cubicBezTo>
                    <a:pt x="369094" y="87154"/>
                    <a:pt x="330994" y="68104"/>
                    <a:pt x="274796" y="81439"/>
                  </a:cubicBezTo>
                  <a:cubicBezTo>
                    <a:pt x="199549" y="99536"/>
                    <a:pt x="191929" y="140494"/>
                    <a:pt x="190976" y="141446"/>
                  </a:cubicBezTo>
                  <a:cubicBezTo>
                    <a:pt x="190976" y="143351"/>
                    <a:pt x="191929" y="146209"/>
                    <a:pt x="193834" y="147161"/>
                  </a:cubicBezTo>
                  <a:cubicBezTo>
                    <a:pt x="194786" y="147161"/>
                    <a:pt x="194786" y="147161"/>
                    <a:pt x="195739" y="147161"/>
                  </a:cubicBezTo>
                  <a:cubicBezTo>
                    <a:pt x="197644" y="147161"/>
                    <a:pt x="198596" y="146209"/>
                    <a:pt x="199549" y="145256"/>
                  </a:cubicBezTo>
                  <a:cubicBezTo>
                    <a:pt x="199549" y="145256"/>
                    <a:pt x="214789" y="123349"/>
                    <a:pt x="277654" y="110014"/>
                  </a:cubicBezTo>
                  <a:cubicBezTo>
                    <a:pt x="307181" y="103346"/>
                    <a:pt x="333851" y="103346"/>
                    <a:pt x="352901" y="105251"/>
                  </a:cubicBezTo>
                  <a:cubicBezTo>
                    <a:pt x="250031" y="135731"/>
                    <a:pt x="174784" y="232886"/>
                    <a:pt x="174784" y="346234"/>
                  </a:cubicBezTo>
                  <a:cubicBezTo>
                    <a:pt x="174784" y="348139"/>
                    <a:pt x="174784" y="350044"/>
                    <a:pt x="174784" y="351949"/>
                  </a:cubicBezTo>
                  <a:cubicBezTo>
                    <a:pt x="158591" y="360521"/>
                    <a:pt x="146209" y="379571"/>
                    <a:pt x="138589" y="403384"/>
                  </a:cubicBezTo>
                  <a:cubicBezTo>
                    <a:pt x="128111" y="409099"/>
                    <a:pt x="116681" y="417671"/>
                    <a:pt x="107156" y="430054"/>
                  </a:cubicBezTo>
                  <a:cubicBezTo>
                    <a:pt x="74771" y="471011"/>
                    <a:pt x="87154" y="496729"/>
                    <a:pt x="88106" y="497681"/>
                  </a:cubicBezTo>
                  <a:cubicBezTo>
                    <a:pt x="89059" y="499586"/>
                    <a:pt x="90964" y="500539"/>
                    <a:pt x="91916" y="500539"/>
                  </a:cubicBezTo>
                  <a:cubicBezTo>
                    <a:pt x="91916" y="500539"/>
                    <a:pt x="92869" y="500539"/>
                    <a:pt x="92869" y="500539"/>
                  </a:cubicBezTo>
                  <a:cubicBezTo>
                    <a:pt x="94774" y="499586"/>
                    <a:pt x="96679" y="497681"/>
                    <a:pt x="96679" y="495776"/>
                  </a:cubicBezTo>
                  <a:cubicBezTo>
                    <a:pt x="96679" y="495776"/>
                    <a:pt x="95726" y="478631"/>
                    <a:pt x="123349" y="446246"/>
                  </a:cubicBezTo>
                  <a:cubicBezTo>
                    <a:pt x="127159" y="442436"/>
                    <a:pt x="130016" y="438626"/>
                    <a:pt x="133826" y="434816"/>
                  </a:cubicBezTo>
                  <a:cubicBezTo>
                    <a:pt x="132874" y="440531"/>
                    <a:pt x="132874" y="446246"/>
                    <a:pt x="132874" y="451961"/>
                  </a:cubicBezTo>
                  <a:cubicBezTo>
                    <a:pt x="132874" y="511016"/>
                    <a:pt x="158591" y="555784"/>
                    <a:pt x="193834" y="557689"/>
                  </a:cubicBezTo>
                  <a:cubicBezTo>
                    <a:pt x="197644" y="570071"/>
                    <a:pt x="202406" y="582454"/>
                    <a:pt x="207169" y="594836"/>
                  </a:cubicBezTo>
                  <a:cubicBezTo>
                    <a:pt x="158591" y="577691"/>
                    <a:pt x="130969" y="527209"/>
                    <a:pt x="130016" y="527209"/>
                  </a:cubicBezTo>
                  <a:cubicBezTo>
                    <a:pt x="125254" y="517684"/>
                    <a:pt x="113824" y="513874"/>
                    <a:pt x="104299" y="517684"/>
                  </a:cubicBezTo>
                  <a:cubicBezTo>
                    <a:pt x="94774" y="521494"/>
                    <a:pt x="89059" y="531971"/>
                    <a:pt x="90964" y="542449"/>
                  </a:cubicBezTo>
                  <a:cubicBezTo>
                    <a:pt x="93821" y="553879"/>
                    <a:pt x="94774" y="567214"/>
                    <a:pt x="95726" y="576739"/>
                  </a:cubicBezTo>
                  <a:cubicBezTo>
                    <a:pt x="92869" y="573881"/>
                    <a:pt x="89059" y="571024"/>
                    <a:pt x="85249" y="566261"/>
                  </a:cubicBezTo>
                  <a:cubicBezTo>
                    <a:pt x="33814" y="508159"/>
                    <a:pt x="75724" y="439579"/>
                    <a:pt x="84296" y="426244"/>
                  </a:cubicBezTo>
                  <a:cubicBezTo>
                    <a:pt x="85249" y="425291"/>
                    <a:pt x="86201" y="423386"/>
                    <a:pt x="86201" y="423386"/>
                  </a:cubicBezTo>
                  <a:cubicBezTo>
                    <a:pt x="92869" y="413861"/>
                    <a:pt x="90011" y="400526"/>
                    <a:pt x="80486" y="393859"/>
                  </a:cubicBezTo>
                  <a:cubicBezTo>
                    <a:pt x="70961" y="387191"/>
                    <a:pt x="58579" y="389096"/>
                    <a:pt x="50959" y="398621"/>
                  </a:cubicBezTo>
                  <a:cubicBezTo>
                    <a:pt x="50006" y="399574"/>
                    <a:pt x="50006" y="400526"/>
                    <a:pt x="49054" y="401479"/>
                  </a:cubicBezTo>
                  <a:cubicBezTo>
                    <a:pt x="48101" y="394811"/>
                    <a:pt x="47149" y="384334"/>
                    <a:pt x="47149" y="369094"/>
                  </a:cubicBezTo>
                  <a:cubicBezTo>
                    <a:pt x="47149" y="284321"/>
                    <a:pt x="145256" y="228124"/>
                    <a:pt x="160496" y="219551"/>
                  </a:cubicBezTo>
                  <a:cubicBezTo>
                    <a:pt x="161449" y="219551"/>
                    <a:pt x="162401" y="218599"/>
                    <a:pt x="163354" y="218599"/>
                  </a:cubicBezTo>
                  <a:cubicBezTo>
                    <a:pt x="173831" y="212884"/>
                    <a:pt x="177641" y="200501"/>
                    <a:pt x="171926" y="190024"/>
                  </a:cubicBezTo>
                  <a:cubicBezTo>
                    <a:pt x="166211" y="179546"/>
                    <a:pt x="153829" y="175736"/>
                    <a:pt x="143351" y="180499"/>
                  </a:cubicBezTo>
                  <a:cubicBezTo>
                    <a:pt x="143351" y="180499"/>
                    <a:pt x="142399" y="181451"/>
                    <a:pt x="140494" y="182404"/>
                  </a:cubicBezTo>
                  <a:cubicBezTo>
                    <a:pt x="133826" y="186214"/>
                    <a:pt x="125254" y="189071"/>
                    <a:pt x="119539" y="190024"/>
                  </a:cubicBezTo>
                  <a:cubicBezTo>
                    <a:pt x="120491" y="185261"/>
                    <a:pt x="123349" y="177641"/>
                    <a:pt x="129064" y="167164"/>
                  </a:cubicBezTo>
                  <a:cubicBezTo>
                    <a:pt x="170974" y="85249"/>
                    <a:pt x="275749" y="51911"/>
                    <a:pt x="322421" y="51911"/>
                  </a:cubicBezTo>
                  <a:cubicBezTo>
                    <a:pt x="365284" y="51911"/>
                    <a:pt x="399574" y="58579"/>
                    <a:pt x="411004" y="63341"/>
                  </a:cubicBezTo>
                  <a:cubicBezTo>
                    <a:pt x="411004" y="63341"/>
                    <a:pt x="411004" y="63341"/>
                    <a:pt x="411004" y="63341"/>
                  </a:cubicBezTo>
                  <a:cubicBezTo>
                    <a:pt x="411956" y="64294"/>
                    <a:pt x="412909" y="66199"/>
                    <a:pt x="413861" y="67151"/>
                  </a:cubicBezTo>
                  <a:cubicBezTo>
                    <a:pt x="413861" y="67151"/>
                    <a:pt x="414814" y="68104"/>
                    <a:pt x="414814" y="68104"/>
                  </a:cubicBezTo>
                  <a:cubicBezTo>
                    <a:pt x="415766" y="69056"/>
                    <a:pt x="416719" y="69056"/>
                    <a:pt x="417671" y="70009"/>
                  </a:cubicBezTo>
                  <a:cubicBezTo>
                    <a:pt x="418624" y="70009"/>
                    <a:pt x="418624" y="70961"/>
                    <a:pt x="419576" y="70961"/>
                  </a:cubicBezTo>
                  <a:cubicBezTo>
                    <a:pt x="420529" y="71914"/>
                    <a:pt x="421481" y="71914"/>
                    <a:pt x="422434" y="71914"/>
                  </a:cubicBezTo>
                  <a:cubicBezTo>
                    <a:pt x="423386" y="71914"/>
                    <a:pt x="423386" y="71914"/>
                    <a:pt x="424339" y="71914"/>
                  </a:cubicBezTo>
                  <a:cubicBezTo>
                    <a:pt x="426244" y="71914"/>
                    <a:pt x="427196" y="72866"/>
                    <a:pt x="429101" y="72866"/>
                  </a:cubicBezTo>
                  <a:cubicBezTo>
                    <a:pt x="431006" y="72866"/>
                    <a:pt x="431959" y="72866"/>
                    <a:pt x="433864" y="71914"/>
                  </a:cubicBezTo>
                  <a:cubicBezTo>
                    <a:pt x="434816" y="71914"/>
                    <a:pt x="434816" y="71914"/>
                    <a:pt x="435769" y="71914"/>
                  </a:cubicBezTo>
                  <a:cubicBezTo>
                    <a:pt x="436721" y="71914"/>
                    <a:pt x="437674" y="70961"/>
                    <a:pt x="438626" y="70961"/>
                  </a:cubicBezTo>
                  <a:cubicBezTo>
                    <a:pt x="439579" y="70961"/>
                    <a:pt x="439579" y="70009"/>
                    <a:pt x="440531" y="70009"/>
                  </a:cubicBezTo>
                  <a:cubicBezTo>
                    <a:pt x="441484" y="69056"/>
                    <a:pt x="442436" y="69056"/>
                    <a:pt x="443389" y="68104"/>
                  </a:cubicBezTo>
                  <a:cubicBezTo>
                    <a:pt x="443389" y="68104"/>
                    <a:pt x="444341" y="67151"/>
                    <a:pt x="444341" y="67151"/>
                  </a:cubicBezTo>
                  <a:cubicBezTo>
                    <a:pt x="445294" y="66199"/>
                    <a:pt x="446246" y="65246"/>
                    <a:pt x="447199" y="63341"/>
                  </a:cubicBezTo>
                  <a:cubicBezTo>
                    <a:pt x="447199" y="63341"/>
                    <a:pt x="447199" y="63341"/>
                    <a:pt x="447199" y="63341"/>
                  </a:cubicBezTo>
                  <a:cubicBezTo>
                    <a:pt x="457676" y="58579"/>
                    <a:pt x="492919" y="51911"/>
                    <a:pt x="535781" y="51911"/>
                  </a:cubicBezTo>
                  <a:cubicBezTo>
                    <a:pt x="582454" y="51911"/>
                    <a:pt x="687229" y="86201"/>
                    <a:pt x="729139" y="167164"/>
                  </a:cubicBezTo>
                  <a:cubicBezTo>
                    <a:pt x="734854" y="178594"/>
                    <a:pt x="737711" y="185261"/>
                    <a:pt x="738664" y="190024"/>
                  </a:cubicBezTo>
                  <a:cubicBezTo>
                    <a:pt x="732949" y="188119"/>
                    <a:pt x="724376" y="185261"/>
                    <a:pt x="717709" y="182404"/>
                  </a:cubicBezTo>
                  <a:cubicBezTo>
                    <a:pt x="715804" y="181451"/>
                    <a:pt x="715804" y="181451"/>
                    <a:pt x="714851" y="180499"/>
                  </a:cubicBezTo>
                  <a:cubicBezTo>
                    <a:pt x="704374" y="175736"/>
                    <a:pt x="691991" y="179546"/>
                    <a:pt x="686276" y="190024"/>
                  </a:cubicBezTo>
                  <a:cubicBezTo>
                    <a:pt x="680561" y="200501"/>
                    <a:pt x="684371" y="212884"/>
                    <a:pt x="694849" y="218599"/>
                  </a:cubicBezTo>
                  <a:cubicBezTo>
                    <a:pt x="695801" y="218599"/>
                    <a:pt x="696754" y="219551"/>
                    <a:pt x="697706" y="219551"/>
                  </a:cubicBezTo>
                  <a:cubicBezTo>
                    <a:pt x="712946" y="228124"/>
                    <a:pt x="811054" y="284321"/>
                    <a:pt x="811054" y="369094"/>
                  </a:cubicBezTo>
                  <a:cubicBezTo>
                    <a:pt x="811054" y="383381"/>
                    <a:pt x="810101" y="393859"/>
                    <a:pt x="809149" y="400526"/>
                  </a:cubicBezTo>
                  <a:close/>
                </a:path>
              </a:pathLst>
            </a:custGeom>
            <a:solidFill>
              <a:schemeClr val="accent1"/>
            </a:solidFill>
            <a:ln w="9525" cap="flat">
              <a:noFill/>
              <a:prstDash val="solid"/>
              <a:miter/>
            </a:ln>
          </p:spPr>
          <p:txBody>
            <a:bodyPr rtlCol="0" anchor="ctr"/>
            <a:lstStyle/>
            <a:p>
              <a:endParaRPr lang="en-US" sz="1600" dirty="0"/>
            </a:p>
          </p:txBody>
        </p:sp>
        <p:sp>
          <p:nvSpPr>
            <p:cNvPr id="25" name="Freeform: Shape 24">
              <a:extLst>
                <a:ext uri="{FF2B5EF4-FFF2-40B4-BE49-F238E27FC236}">
                  <a16:creationId xmlns="" xmlns:a16="http://schemas.microsoft.com/office/drawing/2014/main" id="{8EF8B5C0-6389-41B8-B019-3C55B9D9EB70}"/>
                </a:ext>
              </a:extLst>
            </p:cNvPr>
            <p:cNvSpPr/>
            <p:nvPr/>
          </p:nvSpPr>
          <p:spPr>
            <a:xfrm>
              <a:off x="497494" y="2749998"/>
              <a:ext cx="508648" cy="148872"/>
            </a:xfrm>
            <a:custGeom>
              <a:avLst/>
              <a:gdLst>
                <a:gd name="connsiteX0" fmla="*/ 307181 w 390525"/>
                <a:gd name="connsiteY0" fmla="*/ 7144 h 114300"/>
                <a:gd name="connsiteX1" fmla="*/ 350996 w 390525"/>
                <a:gd name="connsiteY1" fmla="*/ 39529 h 114300"/>
                <a:gd name="connsiteX2" fmla="*/ 351949 w 390525"/>
                <a:gd name="connsiteY2" fmla="*/ 46196 h 114300"/>
                <a:gd name="connsiteX3" fmla="*/ 348139 w 390525"/>
                <a:gd name="connsiteY3" fmla="*/ 48101 h 114300"/>
                <a:gd name="connsiteX4" fmla="*/ 345281 w 390525"/>
                <a:gd name="connsiteY4" fmla="*/ 47149 h 114300"/>
                <a:gd name="connsiteX5" fmla="*/ 290989 w 390525"/>
                <a:gd name="connsiteY5" fmla="*/ 7144 h 114300"/>
                <a:gd name="connsiteX6" fmla="*/ 262414 w 390525"/>
                <a:gd name="connsiteY6" fmla="*/ 7144 h 114300"/>
                <a:gd name="connsiteX7" fmla="*/ 360521 w 390525"/>
                <a:gd name="connsiteY7" fmla="*/ 82391 h 114300"/>
                <a:gd name="connsiteX8" fmla="*/ 361474 w 390525"/>
                <a:gd name="connsiteY8" fmla="*/ 89059 h 114300"/>
                <a:gd name="connsiteX9" fmla="*/ 357664 w 390525"/>
                <a:gd name="connsiteY9" fmla="*/ 90964 h 114300"/>
                <a:gd name="connsiteX10" fmla="*/ 354806 w 390525"/>
                <a:gd name="connsiteY10" fmla="*/ 90011 h 114300"/>
                <a:gd name="connsiteX11" fmla="*/ 246221 w 390525"/>
                <a:gd name="connsiteY11" fmla="*/ 7144 h 114300"/>
                <a:gd name="connsiteX12" fmla="*/ 211931 w 390525"/>
                <a:gd name="connsiteY12" fmla="*/ 7144 h 114300"/>
                <a:gd name="connsiteX13" fmla="*/ 331946 w 390525"/>
                <a:gd name="connsiteY13" fmla="*/ 96679 h 114300"/>
                <a:gd name="connsiteX14" fmla="*/ 332899 w 390525"/>
                <a:gd name="connsiteY14" fmla="*/ 103346 h 114300"/>
                <a:gd name="connsiteX15" fmla="*/ 329089 w 390525"/>
                <a:gd name="connsiteY15" fmla="*/ 105251 h 114300"/>
                <a:gd name="connsiteX16" fmla="*/ 326231 w 390525"/>
                <a:gd name="connsiteY16" fmla="*/ 104299 h 114300"/>
                <a:gd name="connsiteX17" fmla="*/ 201454 w 390525"/>
                <a:gd name="connsiteY17" fmla="*/ 10954 h 114300"/>
                <a:gd name="connsiteX18" fmla="*/ 199549 w 390525"/>
                <a:gd name="connsiteY18" fmla="*/ 7144 h 114300"/>
                <a:gd name="connsiteX19" fmla="*/ 47149 w 390525"/>
                <a:gd name="connsiteY19" fmla="*/ 7144 h 114300"/>
                <a:gd name="connsiteX20" fmla="*/ 90011 w 390525"/>
                <a:gd name="connsiteY20" fmla="*/ 38576 h 114300"/>
                <a:gd name="connsiteX21" fmla="*/ 90964 w 390525"/>
                <a:gd name="connsiteY21" fmla="*/ 45244 h 114300"/>
                <a:gd name="connsiteX22" fmla="*/ 87154 w 390525"/>
                <a:gd name="connsiteY22" fmla="*/ 47149 h 114300"/>
                <a:gd name="connsiteX23" fmla="*/ 84296 w 390525"/>
                <a:gd name="connsiteY23" fmla="*/ 46196 h 114300"/>
                <a:gd name="connsiteX24" fmla="*/ 30956 w 390525"/>
                <a:gd name="connsiteY24" fmla="*/ 7144 h 114300"/>
                <a:gd name="connsiteX25" fmla="*/ 8096 w 390525"/>
                <a:gd name="connsiteY25" fmla="*/ 7144 h 114300"/>
                <a:gd name="connsiteX26" fmla="*/ 8096 w 390525"/>
                <a:gd name="connsiteY26" fmla="*/ 11906 h 114300"/>
                <a:gd name="connsiteX27" fmla="*/ 100489 w 390525"/>
                <a:gd name="connsiteY27" fmla="*/ 82391 h 114300"/>
                <a:gd name="connsiteX28" fmla="*/ 101441 w 390525"/>
                <a:gd name="connsiteY28" fmla="*/ 89059 h 114300"/>
                <a:gd name="connsiteX29" fmla="*/ 97631 w 390525"/>
                <a:gd name="connsiteY29" fmla="*/ 90964 h 114300"/>
                <a:gd name="connsiteX30" fmla="*/ 94774 w 390525"/>
                <a:gd name="connsiteY30" fmla="*/ 90011 h 114300"/>
                <a:gd name="connsiteX31" fmla="*/ 9049 w 390525"/>
                <a:gd name="connsiteY31" fmla="*/ 24289 h 114300"/>
                <a:gd name="connsiteX32" fmla="*/ 9049 w 390525"/>
                <a:gd name="connsiteY32" fmla="*/ 49054 h 114300"/>
                <a:gd name="connsiteX33" fmla="*/ 72866 w 390525"/>
                <a:gd name="connsiteY33" fmla="*/ 96679 h 114300"/>
                <a:gd name="connsiteX34" fmla="*/ 73819 w 390525"/>
                <a:gd name="connsiteY34" fmla="*/ 103346 h 114300"/>
                <a:gd name="connsiteX35" fmla="*/ 70009 w 390525"/>
                <a:gd name="connsiteY35" fmla="*/ 105251 h 114300"/>
                <a:gd name="connsiteX36" fmla="*/ 67151 w 390525"/>
                <a:gd name="connsiteY36" fmla="*/ 104299 h 114300"/>
                <a:gd name="connsiteX37" fmla="*/ 8096 w 390525"/>
                <a:gd name="connsiteY37" fmla="*/ 60484 h 114300"/>
                <a:gd name="connsiteX38" fmla="*/ 8096 w 390525"/>
                <a:gd name="connsiteY38" fmla="*/ 90011 h 114300"/>
                <a:gd name="connsiteX39" fmla="*/ 7144 w 390525"/>
                <a:gd name="connsiteY39" fmla="*/ 90011 h 114300"/>
                <a:gd name="connsiteX40" fmla="*/ 7144 w 390525"/>
                <a:gd name="connsiteY40" fmla="*/ 96679 h 114300"/>
                <a:gd name="connsiteX41" fmla="*/ 26194 w 390525"/>
                <a:gd name="connsiteY41" fmla="*/ 111919 h 114300"/>
                <a:gd name="connsiteX42" fmla="*/ 121444 w 390525"/>
                <a:gd name="connsiteY42" fmla="*/ 111919 h 114300"/>
                <a:gd name="connsiteX43" fmla="*/ 196691 w 390525"/>
                <a:gd name="connsiteY43" fmla="*/ 59531 h 114300"/>
                <a:gd name="connsiteX44" fmla="*/ 271939 w 390525"/>
                <a:gd name="connsiteY44" fmla="*/ 111919 h 114300"/>
                <a:gd name="connsiteX45" fmla="*/ 367189 w 390525"/>
                <a:gd name="connsiteY45" fmla="*/ 111919 h 114300"/>
                <a:gd name="connsiteX46" fmla="*/ 386239 w 390525"/>
                <a:gd name="connsiteY46" fmla="*/ 96679 h 114300"/>
                <a:gd name="connsiteX47" fmla="*/ 386239 w 390525"/>
                <a:gd name="connsiteY47" fmla="*/ 90011 h 114300"/>
                <a:gd name="connsiteX48" fmla="*/ 386239 w 390525"/>
                <a:gd name="connsiteY48" fmla="*/ 20479 h 114300"/>
                <a:gd name="connsiteX49" fmla="*/ 386239 w 390525"/>
                <a:gd name="connsiteY49" fmla="*/ 8096 h 114300"/>
                <a:gd name="connsiteX50" fmla="*/ 307181 w 390525"/>
                <a:gd name="connsiteY50" fmla="*/ 809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525" h="114300">
                  <a:moveTo>
                    <a:pt x="307181" y="7144"/>
                  </a:moveTo>
                  <a:lnTo>
                    <a:pt x="350996" y="39529"/>
                  </a:lnTo>
                  <a:cubicBezTo>
                    <a:pt x="352901" y="41434"/>
                    <a:pt x="353854" y="44291"/>
                    <a:pt x="351949" y="46196"/>
                  </a:cubicBezTo>
                  <a:cubicBezTo>
                    <a:pt x="350996" y="47149"/>
                    <a:pt x="349091" y="48101"/>
                    <a:pt x="348139" y="48101"/>
                  </a:cubicBezTo>
                  <a:cubicBezTo>
                    <a:pt x="347186" y="48101"/>
                    <a:pt x="346234" y="48101"/>
                    <a:pt x="345281" y="47149"/>
                  </a:cubicBezTo>
                  <a:lnTo>
                    <a:pt x="290989" y="7144"/>
                  </a:lnTo>
                  <a:lnTo>
                    <a:pt x="262414" y="7144"/>
                  </a:lnTo>
                  <a:lnTo>
                    <a:pt x="360521" y="82391"/>
                  </a:lnTo>
                  <a:cubicBezTo>
                    <a:pt x="362426" y="84296"/>
                    <a:pt x="363379" y="87154"/>
                    <a:pt x="361474" y="89059"/>
                  </a:cubicBezTo>
                  <a:cubicBezTo>
                    <a:pt x="360521" y="90011"/>
                    <a:pt x="359569" y="90964"/>
                    <a:pt x="357664" y="90964"/>
                  </a:cubicBezTo>
                  <a:cubicBezTo>
                    <a:pt x="356711" y="90964"/>
                    <a:pt x="355759" y="90964"/>
                    <a:pt x="354806" y="90011"/>
                  </a:cubicBezTo>
                  <a:lnTo>
                    <a:pt x="246221" y="7144"/>
                  </a:lnTo>
                  <a:lnTo>
                    <a:pt x="211931" y="7144"/>
                  </a:lnTo>
                  <a:lnTo>
                    <a:pt x="331946" y="96679"/>
                  </a:lnTo>
                  <a:cubicBezTo>
                    <a:pt x="333851" y="98584"/>
                    <a:pt x="334804" y="101441"/>
                    <a:pt x="332899" y="103346"/>
                  </a:cubicBezTo>
                  <a:cubicBezTo>
                    <a:pt x="331946" y="104299"/>
                    <a:pt x="330994" y="105251"/>
                    <a:pt x="329089" y="105251"/>
                  </a:cubicBezTo>
                  <a:cubicBezTo>
                    <a:pt x="328136" y="105251"/>
                    <a:pt x="327184" y="105251"/>
                    <a:pt x="326231" y="104299"/>
                  </a:cubicBezTo>
                  <a:lnTo>
                    <a:pt x="201454" y="10954"/>
                  </a:lnTo>
                  <a:cubicBezTo>
                    <a:pt x="200501" y="10001"/>
                    <a:pt x="199549" y="9049"/>
                    <a:pt x="199549" y="7144"/>
                  </a:cubicBezTo>
                  <a:lnTo>
                    <a:pt x="47149" y="7144"/>
                  </a:lnTo>
                  <a:lnTo>
                    <a:pt x="90011" y="38576"/>
                  </a:lnTo>
                  <a:cubicBezTo>
                    <a:pt x="91916" y="40481"/>
                    <a:pt x="92869" y="43339"/>
                    <a:pt x="90964" y="45244"/>
                  </a:cubicBezTo>
                  <a:cubicBezTo>
                    <a:pt x="90011" y="46196"/>
                    <a:pt x="88106" y="47149"/>
                    <a:pt x="87154" y="47149"/>
                  </a:cubicBezTo>
                  <a:cubicBezTo>
                    <a:pt x="86201" y="47149"/>
                    <a:pt x="85249" y="47149"/>
                    <a:pt x="84296" y="46196"/>
                  </a:cubicBezTo>
                  <a:lnTo>
                    <a:pt x="30956" y="7144"/>
                  </a:lnTo>
                  <a:lnTo>
                    <a:pt x="8096" y="7144"/>
                  </a:lnTo>
                  <a:lnTo>
                    <a:pt x="8096" y="11906"/>
                  </a:lnTo>
                  <a:lnTo>
                    <a:pt x="100489" y="82391"/>
                  </a:lnTo>
                  <a:cubicBezTo>
                    <a:pt x="102394" y="84296"/>
                    <a:pt x="103346" y="87154"/>
                    <a:pt x="101441" y="89059"/>
                  </a:cubicBezTo>
                  <a:cubicBezTo>
                    <a:pt x="100489" y="90011"/>
                    <a:pt x="99536" y="90964"/>
                    <a:pt x="97631" y="90964"/>
                  </a:cubicBezTo>
                  <a:cubicBezTo>
                    <a:pt x="96679" y="90964"/>
                    <a:pt x="95726" y="90964"/>
                    <a:pt x="94774" y="90011"/>
                  </a:cubicBezTo>
                  <a:lnTo>
                    <a:pt x="9049" y="24289"/>
                  </a:lnTo>
                  <a:lnTo>
                    <a:pt x="9049" y="49054"/>
                  </a:lnTo>
                  <a:lnTo>
                    <a:pt x="72866" y="96679"/>
                  </a:lnTo>
                  <a:cubicBezTo>
                    <a:pt x="74771" y="98584"/>
                    <a:pt x="75724" y="101441"/>
                    <a:pt x="73819" y="103346"/>
                  </a:cubicBezTo>
                  <a:cubicBezTo>
                    <a:pt x="72866" y="104299"/>
                    <a:pt x="71914" y="105251"/>
                    <a:pt x="70009" y="105251"/>
                  </a:cubicBezTo>
                  <a:cubicBezTo>
                    <a:pt x="69056" y="105251"/>
                    <a:pt x="68104" y="105251"/>
                    <a:pt x="67151" y="104299"/>
                  </a:cubicBezTo>
                  <a:lnTo>
                    <a:pt x="8096" y="60484"/>
                  </a:lnTo>
                  <a:lnTo>
                    <a:pt x="8096" y="90011"/>
                  </a:lnTo>
                  <a:lnTo>
                    <a:pt x="7144" y="90011"/>
                  </a:lnTo>
                  <a:lnTo>
                    <a:pt x="7144" y="96679"/>
                  </a:lnTo>
                  <a:cubicBezTo>
                    <a:pt x="7144" y="105251"/>
                    <a:pt x="15716" y="111919"/>
                    <a:pt x="26194" y="111919"/>
                  </a:cubicBezTo>
                  <a:lnTo>
                    <a:pt x="121444" y="111919"/>
                  </a:lnTo>
                  <a:cubicBezTo>
                    <a:pt x="132874" y="81439"/>
                    <a:pt x="162401" y="59531"/>
                    <a:pt x="196691" y="59531"/>
                  </a:cubicBezTo>
                  <a:cubicBezTo>
                    <a:pt x="230981" y="59531"/>
                    <a:pt x="260509" y="81439"/>
                    <a:pt x="271939" y="111919"/>
                  </a:cubicBezTo>
                  <a:lnTo>
                    <a:pt x="367189" y="111919"/>
                  </a:lnTo>
                  <a:cubicBezTo>
                    <a:pt x="377666" y="111919"/>
                    <a:pt x="386239" y="105251"/>
                    <a:pt x="386239" y="96679"/>
                  </a:cubicBezTo>
                  <a:lnTo>
                    <a:pt x="386239" y="90011"/>
                  </a:lnTo>
                  <a:lnTo>
                    <a:pt x="386239" y="20479"/>
                  </a:lnTo>
                  <a:lnTo>
                    <a:pt x="386239" y="8096"/>
                  </a:lnTo>
                  <a:lnTo>
                    <a:pt x="307181" y="8096"/>
                  </a:lnTo>
                  <a:close/>
                </a:path>
              </a:pathLst>
            </a:custGeom>
            <a:solidFill>
              <a:schemeClr val="accent3"/>
            </a:solidFill>
            <a:ln w="9525" cap="flat">
              <a:noFill/>
              <a:prstDash val="solid"/>
              <a:miter/>
            </a:ln>
          </p:spPr>
          <p:txBody>
            <a:bodyPr rtlCol="0" anchor="ctr"/>
            <a:lstStyle/>
            <a:p>
              <a:endParaRPr lang="en-US" sz="1600" dirty="0"/>
            </a:p>
          </p:txBody>
        </p:sp>
        <p:sp>
          <p:nvSpPr>
            <p:cNvPr id="28" name="TextBox 27">
              <a:extLst>
                <a:ext uri="{FF2B5EF4-FFF2-40B4-BE49-F238E27FC236}">
                  <a16:creationId xmlns="" xmlns:a16="http://schemas.microsoft.com/office/drawing/2014/main" id="{CE8E7D9B-D287-4DD6-A614-54C322A3DC96}"/>
                </a:ext>
              </a:extLst>
            </p:cNvPr>
            <p:cNvSpPr txBox="1"/>
            <p:nvPr/>
          </p:nvSpPr>
          <p:spPr>
            <a:xfrm>
              <a:off x="134201" y="1914477"/>
              <a:ext cx="1194291" cy="369332"/>
            </a:xfrm>
            <a:prstGeom prst="rect">
              <a:avLst/>
            </a:prstGeom>
            <a:noFill/>
          </p:spPr>
          <p:txBody>
            <a:bodyPr wrap="square" rtlCol="0">
              <a:spAutoFit/>
            </a:bodyPr>
            <a:lstStyle/>
            <a:p>
              <a:pPr algn="ctr"/>
              <a:r>
                <a:rPr lang="en-US" sz="1600" b="1">
                  <a:solidFill>
                    <a:schemeClr val="bg1"/>
                  </a:solidFill>
                </a:rPr>
                <a:t>BOFFIN</a:t>
              </a:r>
              <a:endParaRPr lang="en-US" sz="1600" b="1" dirty="0">
                <a:solidFill>
                  <a:schemeClr val="bg1"/>
                </a:solidFill>
              </a:endParaRPr>
            </a:p>
          </p:txBody>
        </p:sp>
      </p:grpSp>
      <p:grpSp>
        <p:nvGrpSpPr>
          <p:cNvPr id="64" name="Group 63">
            <a:extLst>
              <a:ext uri="{FF2B5EF4-FFF2-40B4-BE49-F238E27FC236}">
                <a16:creationId xmlns="" xmlns:a16="http://schemas.microsoft.com/office/drawing/2014/main" id="{3DD0372C-3372-4F65-8360-225E93E290FF}"/>
              </a:ext>
              <a:ext uri="{C183D7F6-B498-43B3-948B-1728B52AA6E4}">
                <adec:decorative xmlns="" xmlns:adec="http://schemas.microsoft.com/office/drawing/2017/decorative" val="1"/>
              </a:ext>
            </a:extLst>
          </p:cNvPr>
          <p:cNvGrpSpPr/>
          <p:nvPr/>
        </p:nvGrpSpPr>
        <p:grpSpPr>
          <a:xfrm>
            <a:off x="5439830" y="681154"/>
            <a:ext cx="1789339" cy="1467258"/>
            <a:chOff x="5439830" y="681154"/>
            <a:chExt cx="1789339" cy="1467258"/>
          </a:xfrm>
        </p:grpSpPr>
        <p:sp>
          <p:nvSpPr>
            <p:cNvPr id="214" name="Freeform: Shape 213">
              <a:extLst>
                <a:ext uri="{FF2B5EF4-FFF2-40B4-BE49-F238E27FC236}">
                  <a16:creationId xmlns="" xmlns:a16="http://schemas.microsoft.com/office/drawing/2014/main" id="{136015E8-ADCE-415A-8B39-856A14CA3E69}"/>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endParaRPr lang="en-US" dirty="0"/>
            </a:p>
          </p:txBody>
        </p:sp>
        <p:sp>
          <p:nvSpPr>
            <p:cNvPr id="215" name="Freeform: Shape 214">
              <a:extLst>
                <a:ext uri="{FF2B5EF4-FFF2-40B4-BE49-F238E27FC236}">
                  <a16:creationId xmlns="" xmlns:a16="http://schemas.microsoft.com/office/drawing/2014/main" id="{C8A16DA1-AD53-4C94-AA1C-7E47AA0B1CF2}"/>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endParaRPr lang="en-US" dirty="0"/>
            </a:p>
          </p:txBody>
        </p:sp>
        <p:sp>
          <p:nvSpPr>
            <p:cNvPr id="216" name="Freeform: Shape 215">
              <a:extLst>
                <a:ext uri="{FF2B5EF4-FFF2-40B4-BE49-F238E27FC236}">
                  <a16:creationId xmlns="" xmlns:a16="http://schemas.microsoft.com/office/drawing/2014/main" id="{2C75BCA8-8F7C-4E91-A9EA-66638B0D2F9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endParaRPr lang="en-US" dirty="0"/>
            </a:p>
          </p:txBody>
        </p:sp>
        <p:sp>
          <p:nvSpPr>
            <p:cNvPr id="217" name="Freeform: Shape 216">
              <a:extLst>
                <a:ext uri="{FF2B5EF4-FFF2-40B4-BE49-F238E27FC236}">
                  <a16:creationId xmlns="" xmlns:a16="http://schemas.microsoft.com/office/drawing/2014/main" id="{7FE8824B-A707-4BB5-900F-DDE09573F6FC}"/>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endParaRPr lang="en-US" dirty="0"/>
            </a:p>
          </p:txBody>
        </p:sp>
        <p:sp>
          <p:nvSpPr>
            <p:cNvPr id="218" name="Freeform: Shape 217">
              <a:extLst>
                <a:ext uri="{FF2B5EF4-FFF2-40B4-BE49-F238E27FC236}">
                  <a16:creationId xmlns="" xmlns:a16="http://schemas.microsoft.com/office/drawing/2014/main" id="{92DC5950-0DFF-4EDC-A01C-B60AC6195760}"/>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endParaRPr lang="en-US" dirty="0"/>
            </a:p>
          </p:txBody>
        </p:sp>
        <p:sp>
          <p:nvSpPr>
            <p:cNvPr id="219" name="Freeform: Shape 218">
              <a:extLst>
                <a:ext uri="{FF2B5EF4-FFF2-40B4-BE49-F238E27FC236}">
                  <a16:creationId xmlns="" xmlns:a16="http://schemas.microsoft.com/office/drawing/2014/main" id="{103A022C-3691-4E98-946D-9657CB4E1801}"/>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endParaRPr lang="en-US" dirty="0"/>
            </a:p>
          </p:txBody>
        </p:sp>
        <p:sp>
          <p:nvSpPr>
            <p:cNvPr id="220" name="Freeform: Shape 219">
              <a:extLst>
                <a:ext uri="{FF2B5EF4-FFF2-40B4-BE49-F238E27FC236}">
                  <a16:creationId xmlns="" xmlns:a16="http://schemas.microsoft.com/office/drawing/2014/main" id="{5A74AB95-626C-4DDA-AADE-BD631E3CDE83}"/>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endParaRPr lang="en-US" dirty="0"/>
            </a:p>
          </p:txBody>
        </p:sp>
        <p:sp>
          <p:nvSpPr>
            <p:cNvPr id="221" name="Freeform: Shape 220">
              <a:extLst>
                <a:ext uri="{FF2B5EF4-FFF2-40B4-BE49-F238E27FC236}">
                  <a16:creationId xmlns="" xmlns:a16="http://schemas.microsoft.com/office/drawing/2014/main" id="{F490D972-6D27-4131-9244-7DCFE28D38D3}"/>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endParaRPr lang="en-US" dirty="0"/>
            </a:p>
          </p:txBody>
        </p:sp>
        <p:sp>
          <p:nvSpPr>
            <p:cNvPr id="222" name="Freeform: Shape 221">
              <a:extLst>
                <a:ext uri="{FF2B5EF4-FFF2-40B4-BE49-F238E27FC236}">
                  <a16:creationId xmlns="" xmlns:a16="http://schemas.microsoft.com/office/drawing/2014/main" id="{02D8801C-B2C0-48C5-B872-1EC756AC2B83}"/>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endParaRPr lang="en-US" dirty="0"/>
            </a:p>
          </p:txBody>
        </p:sp>
        <p:sp>
          <p:nvSpPr>
            <p:cNvPr id="223" name="Freeform: Shape 222">
              <a:extLst>
                <a:ext uri="{FF2B5EF4-FFF2-40B4-BE49-F238E27FC236}">
                  <a16:creationId xmlns="" xmlns:a16="http://schemas.microsoft.com/office/drawing/2014/main" id="{4E87EEF5-ED3A-470D-AAF0-7F1EE7295805}"/>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endParaRPr lang="en-US" dirty="0"/>
            </a:p>
          </p:txBody>
        </p:sp>
        <p:sp>
          <p:nvSpPr>
            <p:cNvPr id="236" name="Freeform: Shape 235">
              <a:extLst>
                <a:ext uri="{FF2B5EF4-FFF2-40B4-BE49-F238E27FC236}">
                  <a16:creationId xmlns="" xmlns:a16="http://schemas.microsoft.com/office/drawing/2014/main" id="{307F62EA-E6F9-4814-A516-571E45321203}"/>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endParaRPr lang="en-US" dirty="0"/>
            </a:p>
          </p:txBody>
        </p:sp>
        <p:sp>
          <p:nvSpPr>
            <p:cNvPr id="237" name="Freeform: Shape 236">
              <a:extLst>
                <a:ext uri="{FF2B5EF4-FFF2-40B4-BE49-F238E27FC236}">
                  <a16:creationId xmlns="" xmlns:a16="http://schemas.microsoft.com/office/drawing/2014/main" id="{791BCEB0-996E-4ECB-9D80-9EA0BD5B9A6C}"/>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endParaRPr lang="en-US" dirty="0"/>
            </a:p>
          </p:txBody>
        </p:sp>
        <p:sp>
          <p:nvSpPr>
            <p:cNvPr id="238" name="Freeform: Shape 237">
              <a:extLst>
                <a:ext uri="{FF2B5EF4-FFF2-40B4-BE49-F238E27FC236}">
                  <a16:creationId xmlns="" xmlns:a16="http://schemas.microsoft.com/office/drawing/2014/main" id="{4BB2E3AB-5E40-4763-88E6-54707436F31D}"/>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endParaRPr lang="en-US" dirty="0"/>
            </a:p>
          </p:txBody>
        </p:sp>
        <p:sp>
          <p:nvSpPr>
            <p:cNvPr id="239" name="Freeform: Shape 238">
              <a:extLst>
                <a:ext uri="{FF2B5EF4-FFF2-40B4-BE49-F238E27FC236}">
                  <a16:creationId xmlns="" xmlns:a16="http://schemas.microsoft.com/office/drawing/2014/main" id="{CCB4D7F8-8E58-4BB5-8B1A-1432BB32A1A9}"/>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endParaRPr lang="en-US" dirty="0"/>
            </a:p>
          </p:txBody>
        </p:sp>
        <p:sp>
          <p:nvSpPr>
            <p:cNvPr id="240" name="Freeform: Shape 239">
              <a:extLst>
                <a:ext uri="{FF2B5EF4-FFF2-40B4-BE49-F238E27FC236}">
                  <a16:creationId xmlns="" xmlns:a16="http://schemas.microsoft.com/office/drawing/2014/main" id="{0B708218-30ED-49A6-B06B-0B3D282F914F}"/>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endParaRPr lang="en-US" dirty="0"/>
            </a:p>
          </p:txBody>
        </p:sp>
        <p:sp>
          <p:nvSpPr>
            <p:cNvPr id="241" name="Freeform: Shape 240">
              <a:extLst>
                <a:ext uri="{FF2B5EF4-FFF2-40B4-BE49-F238E27FC236}">
                  <a16:creationId xmlns="" xmlns:a16="http://schemas.microsoft.com/office/drawing/2014/main" id="{6EB039C0-C13A-4782-9DCE-EDD6ACF6315B}"/>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endParaRPr lang="en-US" dirty="0"/>
            </a:p>
          </p:txBody>
        </p:sp>
        <p:grpSp>
          <p:nvGrpSpPr>
            <p:cNvPr id="31" name="Group 30">
              <a:extLst>
                <a:ext uri="{FF2B5EF4-FFF2-40B4-BE49-F238E27FC236}">
                  <a16:creationId xmlns="" xmlns:a16="http://schemas.microsoft.com/office/drawing/2014/main" id="{F53DD90A-F2F0-4A89-9B71-33B2CD6BC5D1}"/>
                </a:ext>
              </a:extLst>
            </p:cNvPr>
            <p:cNvGrpSpPr/>
            <p:nvPr/>
          </p:nvGrpSpPr>
          <p:grpSpPr>
            <a:xfrm>
              <a:off x="5640835" y="1300386"/>
              <a:ext cx="1392651" cy="400374"/>
              <a:chOff x="5688118" y="650074"/>
              <a:chExt cx="1392651" cy="400374"/>
            </a:xfrm>
          </p:grpSpPr>
          <p:sp>
            <p:nvSpPr>
              <p:cNvPr id="320" name="TextBox 319">
                <a:extLst>
                  <a:ext uri="{FF2B5EF4-FFF2-40B4-BE49-F238E27FC236}">
                    <a16:creationId xmlns="" xmlns:a16="http://schemas.microsoft.com/office/drawing/2014/main" id="{0BD37903-90D7-46F0-910B-B15A9348125B}"/>
                  </a:ext>
                </a:extLst>
              </p:cNvPr>
              <p:cNvSpPr txBox="1"/>
              <p:nvPr/>
            </p:nvSpPr>
            <p:spPr>
              <a:xfrm>
                <a:off x="5688496" y="650338"/>
                <a:ext cx="1392273" cy="400110"/>
              </a:xfrm>
              <a:prstGeom prst="rect">
                <a:avLst/>
              </a:prstGeom>
              <a:noFill/>
            </p:spPr>
            <p:txBody>
              <a:bodyPr wrap="square" rtlCol="0">
                <a:spAutoFit/>
              </a:bodyPr>
              <a:lstStyle/>
              <a:p>
                <a:pPr algn="ctr"/>
                <a:r>
                  <a:rPr lang="en-US" sz="2000" b="1">
                    <a:ln w="28575">
                      <a:solidFill>
                        <a:schemeClr val="bg1"/>
                      </a:solidFill>
                    </a:ln>
                    <a:solidFill>
                      <a:schemeClr val="bg1"/>
                    </a:solidFill>
                    <a:latin typeface="+mj-lt"/>
                  </a:rPr>
                  <a:t>Launch</a:t>
                </a:r>
                <a:endParaRPr lang="en-US" sz="2000" b="1" dirty="0">
                  <a:ln w="28575">
                    <a:solidFill>
                      <a:schemeClr val="bg1"/>
                    </a:solidFill>
                  </a:ln>
                  <a:solidFill>
                    <a:schemeClr val="bg1"/>
                  </a:solidFill>
                  <a:latin typeface="+mj-lt"/>
                </a:endParaRPr>
              </a:p>
            </p:txBody>
          </p:sp>
          <p:sp>
            <p:nvSpPr>
              <p:cNvPr id="30" name="TextBox 29">
                <a:extLst>
                  <a:ext uri="{FF2B5EF4-FFF2-40B4-BE49-F238E27FC236}">
                    <a16:creationId xmlns="" xmlns:a16="http://schemas.microsoft.com/office/drawing/2014/main" id="{0CB760F0-8054-4F12-8507-4B6238856450}"/>
                  </a:ext>
                </a:extLst>
              </p:cNvPr>
              <p:cNvSpPr txBox="1"/>
              <p:nvPr/>
            </p:nvSpPr>
            <p:spPr>
              <a:xfrm>
                <a:off x="5688118" y="650074"/>
                <a:ext cx="1392273" cy="400110"/>
              </a:xfrm>
              <a:prstGeom prst="rect">
                <a:avLst/>
              </a:prstGeom>
              <a:noFill/>
            </p:spPr>
            <p:txBody>
              <a:bodyPr wrap="square" rtlCol="0">
                <a:spAutoFit/>
              </a:bodyPr>
              <a:lstStyle/>
              <a:p>
                <a:pPr algn="ctr"/>
                <a:r>
                  <a:rPr lang="en-US" sz="2000" b="1">
                    <a:solidFill>
                      <a:schemeClr val="accent5"/>
                    </a:solidFill>
                    <a:latin typeface="+mj-lt"/>
                  </a:rPr>
                  <a:t>Launch</a:t>
                </a:r>
                <a:endParaRPr lang="en-US" sz="2000" b="1" dirty="0">
                  <a:solidFill>
                    <a:schemeClr val="accent5"/>
                  </a:solidFill>
                  <a:latin typeface="+mj-lt"/>
                </a:endParaRPr>
              </a:p>
            </p:txBody>
          </p:sp>
        </p:grpSp>
      </p:grpSp>
      <p:grpSp>
        <p:nvGrpSpPr>
          <p:cNvPr id="325" name="Group 324">
            <a:extLst>
              <a:ext uri="{FF2B5EF4-FFF2-40B4-BE49-F238E27FC236}">
                <a16:creationId xmlns="" xmlns:a16="http://schemas.microsoft.com/office/drawing/2014/main" id="{55217794-C852-444C-9E5C-3ED38097FC1F}"/>
              </a:ext>
              <a:ext uri="{C183D7F6-B498-43B3-948B-1728B52AA6E4}">
                <adec:decorative xmlns="" xmlns:adec="http://schemas.microsoft.com/office/drawing/2017/decorative" val="1"/>
              </a:ext>
            </a:extLst>
          </p:cNvPr>
          <p:cNvGrpSpPr>
            <a:grpSpLocks noChangeAspect="1"/>
          </p:cNvGrpSpPr>
          <p:nvPr/>
        </p:nvGrpSpPr>
        <p:grpSpPr>
          <a:xfrm>
            <a:off x="10125034" y="816121"/>
            <a:ext cx="1241519" cy="676112"/>
            <a:chOff x="69329" y="3410351"/>
            <a:chExt cx="1128654" cy="614647"/>
          </a:xfrm>
        </p:grpSpPr>
        <p:sp>
          <p:nvSpPr>
            <p:cNvPr id="321" name="Freeform: Shape 320">
              <a:extLst>
                <a:ext uri="{FF2B5EF4-FFF2-40B4-BE49-F238E27FC236}">
                  <a16:creationId xmlns="" xmlns:a16="http://schemas.microsoft.com/office/drawing/2014/main" id="{8AD96379-635B-462E-B4A0-079115815F56}"/>
                </a:ext>
              </a:extLst>
            </p:cNvPr>
            <p:cNvSpPr/>
            <p:nvPr/>
          </p:nvSpPr>
          <p:spPr>
            <a:xfrm>
              <a:off x="126671" y="3456979"/>
              <a:ext cx="1028700" cy="533400"/>
            </a:xfrm>
            <a:custGeom>
              <a:avLst/>
              <a:gdLst>
                <a:gd name="connsiteX0" fmla="*/ 1003267 w 1028700"/>
                <a:gd name="connsiteY0" fmla="*/ 81483 h 533400"/>
                <a:gd name="connsiteX1" fmla="*/ 651795 w 1028700"/>
                <a:gd name="connsiteY1" fmla="*/ 56718 h 533400"/>
                <a:gd name="connsiteX2" fmla="*/ 651795 w 1028700"/>
                <a:gd name="connsiteY2" fmla="*/ 56718 h 533400"/>
                <a:gd name="connsiteX3" fmla="*/ 650842 w 1028700"/>
                <a:gd name="connsiteY3" fmla="*/ 56718 h 533400"/>
                <a:gd name="connsiteX4" fmla="*/ 606075 w 1028700"/>
                <a:gd name="connsiteY4" fmla="*/ 68148 h 533400"/>
                <a:gd name="connsiteX5" fmla="*/ 606075 w 1028700"/>
                <a:gd name="connsiteY5" fmla="*/ 68148 h 533400"/>
                <a:gd name="connsiteX6" fmla="*/ 559402 w 1028700"/>
                <a:gd name="connsiteY6" fmla="*/ 81483 h 533400"/>
                <a:gd name="connsiteX7" fmla="*/ 558450 w 1028700"/>
                <a:gd name="connsiteY7" fmla="*/ 81483 h 533400"/>
                <a:gd name="connsiteX8" fmla="*/ 510825 w 1028700"/>
                <a:gd name="connsiteY8" fmla="*/ 96723 h 533400"/>
                <a:gd name="connsiteX9" fmla="*/ 509872 w 1028700"/>
                <a:gd name="connsiteY9" fmla="*/ 96723 h 533400"/>
                <a:gd name="connsiteX10" fmla="*/ 461295 w 1028700"/>
                <a:gd name="connsiteY10" fmla="*/ 113868 h 533400"/>
                <a:gd name="connsiteX11" fmla="*/ 436530 w 1028700"/>
                <a:gd name="connsiteY11" fmla="*/ 123393 h 533400"/>
                <a:gd name="connsiteX12" fmla="*/ 424147 w 1028700"/>
                <a:gd name="connsiteY12" fmla="*/ 128156 h 533400"/>
                <a:gd name="connsiteX13" fmla="*/ 412717 w 1028700"/>
                <a:gd name="connsiteY13" fmla="*/ 132918 h 533400"/>
                <a:gd name="connsiteX14" fmla="*/ 395572 w 1028700"/>
                <a:gd name="connsiteY14" fmla="*/ 140538 h 533400"/>
                <a:gd name="connsiteX15" fmla="*/ 388905 w 1028700"/>
                <a:gd name="connsiteY15" fmla="*/ 143396 h 533400"/>
                <a:gd name="connsiteX16" fmla="*/ 367950 w 1028700"/>
                <a:gd name="connsiteY16" fmla="*/ 152921 h 533400"/>
                <a:gd name="connsiteX17" fmla="*/ 366045 w 1028700"/>
                <a:gd name="connsiteY17" fmla="*/ 153873 h 533400"/>
                <a:gd name="connsiteX18" fmla="*/ 279367 w 1028700"/>
                <a:gd name="connsiteY18" fmla="*/ 195783 h 533400"/>
                <a:gd name="connsiteX19" fmla="*/ 279367 w 1028700"/>
                <a:gd name="connsiteY19" fmla="*/ 195783 h 533400"/>
                <a:gd name="connsiteX20" fmla="*/ 279367 w 1028700"/>
                <a:gd name="connsiteY20" fmla="*/ 195783 h 533400"/>
                <a:gd name="connsiteX21" fmla="*/ 31717 w 1028700"/>
                <a:gd name="connsiteY21" fmla="*/ 446291 h 533400"/>
                <a:gd name="connsiteX22" fmla="*/ 383190 w 1028700"/>
                <a:gd name="connsiteY22" fmla="*/ 471056 h 533400"/>
                <a:gd name="connsiteX23" fmla="*/ 383190 w 1028700"/>
                <a:gd name="connsiteY23" fmla="*/ 471056 h 533400"/>
                <a:gd name="connsiteX24" fmla="*/ 407002 w 1028700"/>
                <a:gd name="connsiteY24" fmla="*/ 484391 h 533400"/>
                <a:gd name="connsiteX25" fmla="*/ 517492 w 1028700"/>
                <a:gd name="connsiteY25" fmla="*/ 510108 h 533400"/>
                <a:gd name="connsiteX26" fmla="*/ 746092 w 1028700"/>
                <a:gd name="connsiteY26" fmla="*/ 356756 h 533400"/>
                <a:gd name="connsiteX27" fmla="*/ 754665 w 1028700"/>
                <a:gd name="connsiteY27" fmla="*/ 331038 h 533400"/>
                <a:gd name="connsiteX28" fmla="*/ 754665 w 1028700"/>
                <a:gd name="connsiteY28" fmla="*/ 331038 h 533400"/>
                <a:gd name="connsiteX29" fmla="*/ 1003267 w 1028700"/>
                <a:gd name="connsiteY29" fmla="*/ 81483 h 533400"/>
                <a:gd name="connsiteX30" fmla="*/ 764190 w 1028700"/>
                <a:gd name="connsiteY30" fmla="*/ 257696 h 533400"/>
                <a:gd name="connsiteX31" fmla="*/ 764190 w 1028700"/>
                <a:gd name="connsiteY31" fmla="*/ 257696 h 533400"/>
                <a:gd name="connsiteX32" fmla="*/ 762285 w 1028700"/>
                <a:gd name="connsiteY32" fmla="*/ 235788 h 533400"/>
                <a:gd name="connsiteX33" fmla="*/ 720375 w 1028700"/>
                <a:gd name="connsiteY33" fmla="*/ 124346 h 533400"/>
                <a:gd name="connsiteX34" fmla="*/ 486060 w 1028700"/>
                <a:gd name="connsiteY34" fmla="*/ 182448 h 533400"/>
                <a:gd name="connsiteX35" fmla="*/ 271747 w 1028700"/>
                <a:gd name="connsiteY35" fmla="*/ 292938 h 533400"/>
                <a:gd name="connsiteX36" fmla="*/ 313657 w 1028700"/>
                <a:gd name="connsiteY36" fmla="*/ 404381 h 533400"/>
                <a:gd name="connsiteX37" fmla="*/ 326992 w 1028700"/>
                <a:gd name="connsiteY37" fmla="*/ 422478 h 533400"/>
                <a:gd name="connsiteX38" fmla="*/ 326992 w 1028700"/>
                <a:gd name="connsiteY38" fmla="*/ 422478 h 533400"/>
                <a:gd name="connsiteX39" fmla="*/ 181260 w 1028700"/>
                <a:gd name="connsiteY39" fmla="*/ 391046 h 533400"/>
                <a:gd name="connsiteX40" fmla="*/ 269842 w 1028700"/>
                <a:gd name="connsiteY40" fmla="*/ 271031 h 533400"/>
                <a:gd name="connsiteX41" fmla="*/ 269842 w 1028700"/>
                <a:gd name="connsiteY41" fmla="*/ 271031 h 533400"/>
                <a:gd name="connsiteX42" fmla="*/ 362235 w 1028700"/>
                <a:gd name="connsiteY42" fmla="*/ 215786 h 533400"/>
                <a:gd name="connsiteX43" fmla="*/ 363187 w 1028700"/>
                <a:gd name="connsiteY43" fmla="*/ 215786 h 533400"/>
                <a:gd name="connsiteX44" fmla="*/ 388905 w 1028700"/>
                <a:gd name="connsiteY44" fmla="*/ 203403 h 533400"/>
                <a:gd name="connsiteX45" fmla="*/ 391762 w 1028700"/>
                <a:gd name="connsiteY45" fmla="*/ 202451 h 533400"/>
                <a:gd name="connsiteX46" fmla="*/ 417480 w 1028700"/>
                <a:gd name="connsiteY46" fmla="*/ 191021 h 533400"/>
                <a:gd name="connsiteX47" fmla="*/ 421290 w 1028700"/>
                <a:gd name="connsiteY47" fmla="*/ 189116 h 533400"/>
                <a:gd name="connsiteX48" fmla="*/ 447960 w 1028700"/>
                <a:gd name="connsiteY48" fmla="*/ 177686 h 533400"/>
                <a:gd name="connsiteX49" fmla="*/ 450817 w 1028700"/>
                <a:gd name="connsiteY49" fmla="*/ 176733 h 533400"/>
                <a:gd name="connsiteX50" fmla="*/ 479392 w 1028700"/>
                <a:gd name="connsiteY50" fmla="*/ 165303 h 533400"/>
                <a:gd name="connsiteX51" fmla="*/ 507967 w 1028700"/>
                <a:gd name="connsiteY51" fmla="*/ 154826 h 533400"/>
                <a:gd name="connsiteX52" fmla="*/ 510825 w 1028700"/>
                <a:gd name="connsiteY52" fmla="*/ 153873 h 533400"/>
                <a:gd name="connsiteX53" fmla="*/ 538447 w 1028700"/>
                <a:gd name="connsiteY53" fmla="*/ 144348 h 533400"/>
                <a:gd name="connsiteX54" fmla="*/ 542257 w 1028700"/>
                <a:gd name="connsiteY54" fmla="*/ 143396 h 533400"/>
                <a:gd name="connsiteX55" fmla="*/ 569880 w 1028700"/>
                <a:gd name="connsiteY55" fmla="*/ 134823 h 533400"/>
                <a:gd name="connsiteX56" fmla="*/ 572737 w 1028700"/>
                <a:gd name="connsiteY56" fmla="*/ 133871 h 533400"/>
                <a:gd name="connsiteX57" fmla="*/ 707040 w 1028700"/>
                <a:gd name="connsiteY57" fmla="*/ 106248 h 533400"/>
                <a:gd name="connsiteX58" fmla="*/ 707040 w 1028700"/>
                <a:gd name="connsiteY58" fmla="*/ 106248 h 533400"/>
                <a:gd name="connsiteX59" fmla="*/ 852772 w 1028700"/>
                <a:gd name="connsiteY59" fmla="*/ 137681 h 533400"/>
                <a:gd name="connsiteX60" fmla="*/ 764190 w 1028700"/>
                <a:gd name="connsiteY60" fmla="*/ 25769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28700" h="533400">
                  <a:moveTo>
                    <a:pt x="1003267" y="81483"/>
                  </a:moveTo>
                  <a:cubicBezTo>
                    <a:pt x="980407" y="19571"/>
                    <a:pt x="836580" y="12903"/>
                    <a:pt x="651795" y="56718"/>
                  </a:cubicBezTo>
                  <a:cubicBezTo>
                    <a:pt x="651795" y="56718"/>
                    <a:pt x="651795" y="56718"/>
                    <a:pt x="651795" y="56718"/>
                  </a:cubicBezTo>
                  <a:cubicBezTo>
                    <a:pt x="651795" y="56718"/>
                    <a:pt x="651795" y="56718"/>
                    <a:pt x="650842" y="56718"/>
                  </a:cubicBezTo>
                  <a:cubicBezTo>
                    <a:pt x="635602" y="60528"/>
                    <a:pt x="621315" y="64338"/>
                    <a:pt x="606075" y="68148"/>
                  </a:cubicBezTo>
                  <a:cubicBezTo>
                    <a:pt x="606075" y="68148"/>
                    <a:pt x="606075" y="68148"/>
                    <a:pt x="606075" y="68148"/>
                  </a:cubicBezTo>
                  <a:cubicBezTo>
                    <a:pt x="590835" y="71958"/>
                    <a:pt x="575595" y="76721"/>
                    <a:pt x="559402" y="81483"/>
                  </a:cubicBezTo>
                  <a:cubicBezTo>
                    <a:pt x="559402" y="81483"/>
                    <a:pt x="559402" y="81483"/>
                    <a:pt x="558450" y="81483"/>
                  </a:cubicBezTo>
                  <a:cubicBezTo>
                    <a:pt x="542257" y="86246"/>
                    <a:pt x="527017" y="91008"/>
                    <a:pt x="510825" y="96723"/>
                  </a:cubicBezTo>
                  <a:cubicBezTo>
                    <a:pt x="510825" y="96723"/>
                    <a:pt x="510825" y="96723"/>
                    <a:pt x="509872" y="96723"/>
                  </a:cubicBezTo>
                  <a:cubicBezTo>
                    <a:pt x="493680" y="102438"/>
                    <a:pt x="477487" y="108153"/>
                    <a:pt x="461295" y="113868"/>
                  </a:cubicBezTo>
                  <a:cubicBezTo>
                    <a:pt x="452722" y="116726"/>
                    <a:pt x="445102" y="120536"/>
                    <a:pt x="436530" y="123393"/>
                  </a:cubicBezTo>
                  <a:cubicBezTo>
                    <a:pt x="432720" y="125298"/>
                    <a:pt x="427957" y="126251"/>
                    <a:pt x="424147" y="128156"/>
                  </a:cubicBezTo>
                  <a:cubicBezTo>
                    <a:pt x="420337" y="130061"/>
                    <a:pt x="416527" y="131013"/>
                    <a:pt x="412717" y="132918"/>
                  </a:cubicBezTo>
                  <a:cubicBezTo>
                    <a:pt x="407002" y="135776"/>
                    <a:pt x="401287" y="137681"/>
                    <a:pt x="395572" y="140538"/>
                  </a:cubicBezTo>
                  <a:cubicBezTo>
                    <a:pt x="393667" y="141491"/>
                    <a:pt x="391762" y="142443"/>
                    <a:pt x="388905" y="143396"/>
                  </a:cubicBezTo>
                  <a:cubicBezTo>
                    <a:pt x="382237" y="146253"/>
                    <a:pt x="374617" y="149111"/>
                    <a:pt x="367950" y="152921"/>
                  </a:cubicBezTo>
                  <a:cubicBezTo>
                    <a:pt x="366997" y="152921"/>
                    <a:pt x="366997" y="153873"/>
                    <a:pt x="366045" y="153873"/>
                  </a:cubicBezTo>
                  <a:cubicBezTo>
                    <a:pt x="335565" y="167208"/>
                    <a:pt x="306990" y="181496"/>
                    <a:pt x="279367" y="195783"/>
                  </a:cubicBezTo>
                  <a:cubicBezTo>
                    <a:pt x="279367" y="195783"/>
                    <a:pt x="279367" y="195783"/>
                    <a:pt x="279367" y="195783"/>
                  </a:cubicBezTo>
                  <a:lnTo>
                    <a:pt x="279367" y="195783"/>
                  </a:lnTo>
                  <a:cubicBezTo>
                    <a:pt x="112680" y="285318"/>
                    <a:pt x="8857" y="384378"/>
                    <a:pt x="31717" y="446291"/>
                  </a:cubicBezTo>
                  <a:cubicBezTo>
                    <a:pt x="54577" y="508203"/>
                    <a:pt x="198405" y="514871"/>
                    <a:pt x="383190" y="471056"/>
                  </a:cubicBezTo>
                  <a:cubicBezTo>
                    <a:pt x="383190" y="471056"/>
                    <a:pt x="383190" y="471056"/>
                    <a:pt x="383190" y="471056"/>
                  </a:cubicBezTo>
                  <a:cubicBezTo>
                    <a:pt x="390810" y="475818"/>
                    <a:pt x="398430" y="480581"/>
                    <a:pt x="407002" y="484391"/>
                  </a:cubicBezTo>
                  <a:cubicBezTo>
                    <a:pt x="440340" y="500583"/>
                    <a:pt x="477487" y="510108"/>
                    <a:pt x="517492" y="510108"/>
                  </a:cubicBezTo>
                  <a:cubicBezTo>
                    <a:pt x="620362" y="510108"/>
                    <a:pt x="708945" y="447243"/>
                    <a:pt x="746092" y="356756"/>
                  </a:cubicBezTo>
                  <a:cubicBezTo>
                    <a:pt x="749902" y="348183"/>
                    <a:pt x="752760" y="339611"/>
                    <a:pt x="754665" y="331038"/>
                  </a:cubicBezTo>
                  <a:lnTo>
                    <a:pt x="754665" y="331038"/>
                  </a:lnTo>
                  <a:cubicBezTo>
                    <a:pt x="922305" y="242456"/>
                    <a:pt x="1026127" y="143396"/>
                    <a:pt x="1003267" y="81483"/>
                  </a:cubicBezTo>
                  <a:close/>
                  <a:moveTo>
                    <a:pt x="764190" y="257696"/>
                  </a:moveTo>
                  <a:lnTo>
                    <a:pt x="764190" y="257696"/>
                  </a:lnTo>
                  <a:cubicBezTo>
                    <a:pt x="764190" y="250076"/>
                    <a:pt x="763237" y="242456"/>
                    <a:pt x="762285" y="235788"/>
                  </a:cubicBezTo>
                  <a:cubicBezTo>
                    <a:pt x="757522" y="194831"/>
                    <a:pt x="742282" y="156731"/>
                    <a:pt x="720375" y="124346"/>
                  </a:cubicBezTo>
                  <a:cubicBezTo>
                    <a:pt x="653700" y="130061"/>
                    <a:pt x="570832" y="150063"/>
                    <a:pt x="486060" y="182448"/>
                  </a:cubicBezTo>
                  <a:cubicBezTo>
                    <a:pt x="393667" y="217691"/>
                    <a:pt x="321277" y="257696"/>
                    <a:pt x="271747" y="292938"/>
                  </a:cubicBezTo>
                  <a:cubicBezTo>
                    <a:pt x="276510" y="333896"/>
                    <a:pt x="291750" y="371996"/>
                    <a:pt x="313657" y="404381"/>
                  </a:cubicBezTo>
                  <a:cubicBezTo>
                    <a:pt x="317467" y="410096"/>
                    <a:pt x="322230" y="416763"/>
                    <a:pt x="326992" y="422478"/>
                  </a:cubicBezTo>
                  <a:cubicBezTo>
                    <a:pt x="326992" y="422478"/>
                    <a:pt x="326992" y="422478"/>
                    <a:pt x="326992" y="422478"/>
                  </a:cubicBezTo>
                  <a:cubicBezTo>
                    <a:pt x="248887" y="431051"/>
                    <a:pt x="192690" y="420573"/>
                    <a:pt x="181260" y="391046"/>
                  </a:cubicBezTo>
                  <a:cubicBezTo>
                    <a:pt x="169830" y="360566"/>
                    <a:pt x="205072" y="316751"/>
                    <a:pt x="269842" y="271031"/>
                  </a:cubicBezTo>
                  <a:lnTo>
                    <a:pt x="269842" y="271031"/>
                  </a:lnTo>
                  <a:cubicBezTo>
                    <a:pt x="296512" y="252933"/>
                    <a:pt x="326992" y="233883"/>
                    <a:pt x="362235" y="215786"/>
                  </a:cubicBezTo>
                  <a:cubicBezTo>
                    <a:pt x="362235" y="215786"/>
                    <a:pt x="363187" y="215786"/>
                    <a:pt x="363187" y="215786"/>
                  </a:cubicBezTo>
                  <a:cubicBezTo>
                    <a:pt x="371760" y="211976"/>
                    <a:pt x="380332" y="207213"/>
                    <a:pt x="388905" y="203403"/>
                  </a:cubicBezTo>
                  <a:cubicBezTo>
                    <a:pt x="389857" y="203403"/>
                    <a:pt x="390810" y="202451"/>
                    <a:pt x="391762" y="202451"/>
                  </a:cubicBezTo>
                  <a:cubicBezTo>
                    <a:pt x="400335" y="198641"/>
                    <a:pt x="408907" y="194831"/>
                    <a:pt x="417480" y="191021"/>
                  </a:cubicBezTo>
                  <a:cubicBezTo>
                    <a:pt x="418432" y="190068"/>
                    <a:pt x="420337" y="190068"/>
                    <a:pt x="421290" y="189116"/>
                  </a:cubicBezTo>
                  <a:cubicBezTo>
                    <a:pt x="429862" y="185306"/>
                    <a:pt x="438435" y="181496"/>
                    <a:pt x="447960" y="177686"/>
                  </a:cubicBezTo>
                  <a:cubicBezTo>
                    <a:pt x="448912" y="177686"/>
                    <a:pt x="449865" y="176733"/>
                    <a:pt x="450817" y="176733"/>
                  </a:cubicBezTo>
                  <a:cubicBezTo>
                    <a:pt x="460342" y="172923"/>
                    <a:pt x="469867" y="169113"/>
                    <a:pt x="479392" y="165303"/>
                  </a:cubicBezTo>
                  <a:cubicBezTo>
                    <a:pt x="488917" y="161493"/>
                    <a:pt x="498442" y="158636"/>
                    <a:pt x="507967" y="154826"/>
                  </a:cubicBezTo>
                  <a:cubicBezTo>
                    <a:pt x="508920" y="154826"/>
                    <a:pt x="509872" y="153873"/>
                    <a:pt x="510825" y="153873"/>
                  </a:cubicBezTo>
                  <a:cubicBezTo>
                    <a:pt x="520350" y="151016"/>
                    <a:pt x="528922" y="147206"/>
                    <a:pt x="538447" y="144348"/>
                  </a:cubicBezTo>
                  <a:cubicBezTo>
                    <a:pt x="539400" y="144348"/>
                    <a:pt x="540352" y="143396"/>
                    <a:pt x="542257" y="143396"/>
                  </a:cubicBezTo>
                  <a:cubicBezTo>
                    <a:pt x="551782" y="140538"/>
                    <a:pt x="560355" y="137681"/>
                    <a:pt x="569880" y="134823"/>
                  </a:cubicBezTo>
                  <a:cubicBezTo>
                    <a:pt x="570832" y="134823"/>
                    <a:pt x="571785" y="134823"/>
                    <a:pt x="572737" y="133871"/>
                  </a:cubicBezTo>
                  <a:cubicBezTo>
                    <a:pt x="621315" y="120536"/>
                    <a:pt x="667035" y="111011"/>
                    <a:pt x="707040" y="106248"/>
                  </a:cubicBezTo>
                  <a:lnTo>
                    <a:pt x="707040" y="106248"/>
                  </a:lnTo>
                  <a:cubicBezTo>
                    <a:pt x="785145" y="97676"/>
                    <a:pt x="841342" y="108153"/>
                    <a:pt x="852772" y="137681"/>
                  </a:cubicBezTo>
                  <a:cubicBezTo>
                    <a:pt x="864202" y="168161"/>
                    <a:pt x="828960" y="212928"/>
                    <a:pt x="764190" y="257696"/>
                  </a:cubicBezTo>
                  <a:close/>
                </a:path>
              </a:pathLst>
            </a:custGeom>
            <a:solidFill>
              <a:schemeClr val="accent3"/>
            </a:solidFill>
            <a:ln w="38100" cap="flat">
              <a:solidFill>
                <a:schemeClr val="accent1"/>
              </a:solidFill>
              <a:prstDash val="solid"/>
              <a:miter/>
            </a:ln>
          </p:spPr>
          <p:txBody>
            <a:bodyPr rtlCol="0" anchor="ctr"/>
            <a:lstStyle/>
            <a:p>
              <a:endParaRPr lang="en-US" dirty="0"/>
            </a:p>
          </p:txBody>
        </p:sp>
        <p:sp>
          <p:nvSpPr>
            <p:cNvPr id="322" name="Freeform: Shape 321">
              <a:extLst>
                <a:ext uri="{FF2B5EF4-FFF2-40B4-BE49-F238E27FC236}">
                  <a16:creationId xmlns="" xmlns:a16="http://schemas.microsoft.com/office/drawing/2014/main" id="{3351AEEB-7AC0-45C3-B1B8-24B212D06455}"/>
                </a:ext>
              </a:extLst>
            </p:cNvPr>
            <p:cNvSpPr/>
            <p:nvPr/>
          </p:nvSpPr>
          <p:spPr>
            <a:xfrm>
              <a:off x="386988" y="3446070"/>
              <a:ext cx="390525" cy="209550"/>
            </a:xfrm>
            <a:custGeom>
              <a:avLst/>
              <a:gdLst>
                <a:gd name="connsiteX0" fmla="*/ 367665 w 390525"/>
                <a:gd name="connsiteY0" fmla="*/ 54293 h 209550"/>
                <a:gd name="connsiteX1" fmla="*/ 257175 w 390525"/>
                <a:gd name="connsiteY1" fmla="*/ 28575 h 209550"/>
                <a:gd name="connsiteX2" fmla="*/ 28575 w 390525"/>
                <a:gd name="connsiteY2" fmla="*/ 181928 h 209550"/>
                <a:gd name="connsiteX3" fmla="*/ 194310 w 390525"/>
                <a:gd name="connsiteY3" fmla="*/ 108585 h 209550"/>
                <a:gd name="connsiteX4" fmla="*/ 367665 w 390525"/>
                <a:gd name="connsiteY4" fmla="*/ 54293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209550">
                  <a:moveTo>
                    <a:pt x="367665" y="54293"/>
                  </a:moveTo>
                  <a:cubicBezTo>
                    <a:pt x="334328" y="38100"/>
                    <a:pt x="297180" y="28575"/>
                    <a:pt x="257175" y="28575"/>
                  </a:cubicBezTo>
                  <a:cubicBezTo>
                    <a:pt x="154305" y="28575"/>
                    <a:pt x="65723" y="92393"/>
                    <a:pt x="28575" y="181928"/>
                  </a:cubicBezTo>
                  <a:cubicBezTo>
                    <a:pt x="80963" y="155258"/>
                    <a:pt x="138113" y="130493"/>
                    <a:pt x="194310" y="108585"/>
                  </a:cubicBezTo>
                  <a:cubicBezTo>
                    <a:pt x="253365" y="86678"/>
                    <a:pt x="311468" y="68580"/>
                    <a:pt x="367665" y="54293"/>
                  </a:cubicBezTo>
                  <a:close/>
                </a:path>
              </a:pathLst>
            </a:custGeom>
            <a:solidFill>
              <a:schemeClr val="accent3"/>
            </a:solidFill>
            <a:ln w="38100" cap="flat">
              <a:solidFill>
                <a:schemeClr val="accent1"/>
              </a:solidFill>
              <a:prstDash val="solid"/>
              <a:miter/>
            </a:ln>
          </p:spPr>
          <p:txBody>
            <a:bodyPr rtlCol="0" anchor="ctr"/>
            <a:lstStyle/>
            <a:p>
              <a:endParaRPr lang="en-US" dirty="0"/>
            </a:p>
          </p:txBody>
        </p:sp>
        <p:sp>
          <p:nvSpPr>
            <p:cNvPr id="323" name="Freeform: Shape 322">
              <a:extLst>
                <a:ext uri="{FF2B5EF4-FFF2-40B4-BE49-F238E27FC236}">
                  <a16:creationId xmlns="" xmlns:a16="http://schemas.microsoft.com/office/drawing/2014/main" id="{598C2E22-65D1-4C77-B06E-DD9015EB2F2F}"/>
                </a:ext>
              </a:extLst>
            </p:cNvPr>
            <p:cNvSpPr/>
            <p:nvPr/>
          </p:nvSpPr>
          <p:spPr>
            <a:xfrm>
              <a:off x="69329" y="3410351"/>
              <a:ext cx="9525" cy="9525"/>
            </a:xfrm>
            <a:custGeom>
              <a:avLst/>
              <a:gdLst/>
              <a:ahLst/>
              <a:cxnLst/>
              <a:rect l="l" t="t" r="r" b="b"/>
              <a:pathLst>
                <a:path w="9525" h="9525"/>
              </a:pathLst>
            </a:custGeom>
            <a:noFill/>
            <a:ln w="9525" cap="flat">
              <a:solidFill>
                <a:srgbClr val="1E3F77"/>
              </a:solidFill>
              <a:prstDash val="solid"/>
              <a:miter/>
            </a:ln>
          </p:spPr>
          <p:txBody>
            <a:bodyPr rtlCol="0" anchor="ctr"/>
            <a:lstStyle/>
            <a:p>
              <a:endParaRPr lang="en-US" dirty="0"/>
            </a:p>
          </p:txBody>
        </p:sp>
        <p:sp>
          <p:nvSpPr>
            <p:cNvPr id="324" name="Freeform: Shape 323">
              <a:extLst>
                <a:ext uri="{FF2B5EF4-FFF2-40B4-BE49-F238E27FC236}">
                  <a16:creationId xmlns="" xmlns:a16="http://schemas.microsoft.com/office/drawing/2014/main" id="{4B1C2F60-C745-432C-BF7C-ED9725BDAB7C}"/>
                </a:ext>
              </a:extLst>
            </p:cNvPr>
            <p:cNvSpPr/>
            <p:nvPr/>
          </p:nvSpPr>
          <p:spPr>
            <a:xfrm>
              <a:off x="74033" y="3415398"/>
              <a:ext cx="1123950" cy="609600"/>
            </a:xfrm>
            <a:custGeom>
              <a:avLst/>
              <a:gdLst>
                <a:gd name="connsiteX0" fmla="*/ 276760 w 1123950"/>
                <a:gd name="connsiteY0" fmla="*/ 212599 h 609600"/>
                <a:gd name="connsiteX1" fmla="*/ 11965 w 1123950"/>
                <a:gd name="connsiteY1" fmla="*/ 519304 h 609600"/>
                <a:gd name="connsiteX2" fmla="*/ 408205 w 1123950"/>
                <a:gd name="connsiteY2" fmla="*/ 557404 h 609600"/>
                <a:gd name="connsiteX3" fmla="*/ 408205 w 1123950"/>
                <a:gd name="connsiteY3" fmla="*/ 557404 h 609600"/>
                <a:gd name="connsiteX4" fmla="*/ 436780 w 1123950"/>
                <a:gd name="connsiteY4" fmla="*/ 573597 h 609600"/>
                <a:gd name="connsiteX5" fmla="*/ 568225 w 1123950"/>
                <a:gd name="connsiteY5" fmla="*/ 605029 h 609600"/>
                <a:gd name="connsiteX6" fmla="*/ 841593 w 1123950"/>
                <a:gd name="connsiteY6" fmla="*/ 422149 h 609600"/>
                <a:gd name="connsiteX7" fmla="*/ 852070 w 1123950"/>
                <a:gd name="connsiteY7" fmla="*/ 390717 h 609600"/>
                <a:gd name="connsiteX8" fmla="*/ 852070 w 1123950"/>
                <a:gd name="connsiteY8" fmla="*/ 390717 h 609600"/>
                <a:gd name="connsiteX9" fmla="*/ 1116865 w 1123950"/>
                <a:gd name="connsiteY9" fmla="*/ 88774 h 609600"/>
                <a:gd name="connsiteX10" fmla="*/ 722530 w 1123950"/>
                <a:gd name="connsiteY10" fmla="*/ 47817 h 609600"/>
                <a:gd name="connsiteX11" fmla="*/ 466308 w 1123950"/>
                <a:gd name="connsiteY11" fmla="*/ 27814 h 609600"/>
                <a:gd name="connsiteX12" fmla="*/ 276760 w 1123950"/>
                <a:gd name="connsiteY12" fmla="*/ 21259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0" h="609600">
                  <a:moveTo>
                    <a:pt x="276760" y="212599"/>
                  </a:moveTo>
                  <a:cubicBezTo>
                    <a:pt x="75783" y="318327"/>
                    <a:pt x="-15657" y="445009"/>
                    <a:pt x="11965" y="519304"/>
                  </a:cubicBezTo>
                  <a:cubicBezTo>
                    <a:pt x="39588" y="593599"/>
                    <a:pt x="187225" y="609792"/>
                    <a:pt x="408205" y="557404"/>
                  </a:cubicBezTo>
                  <a:cubicBezTo>
                    <a:pt x="408205" y="557404"/>
                    <a:pt x="408205" y="557404"/>
                    <a:pt x="408205" y="557404"/>
                  </a:cubicBezTo>
                  <a:cubicBezTo>
                    <a:pt x="417730" y="563119"/>
                    <a:pt x="427255" y="568834"/>
                    <a:pt x="436780" y="573597"/>
                  </a:cubicBezTo>
                  <a:cubicBezTo>
                    <a:pt x="476785" y="593599"/>
                    <a:pt x="521553" y="605029"/>
                    <a:pt x="568225" y="605029"/>
                  </a:cubicBezTo>
                  <a:cubicBezTo>
                    <a:pt x="691098" y="605029"/>
                    <a:pt x="796825" y="529782"/>
                    <a:pt x="841593" y="422149"/>
                  </a:cubicBezTo>
                  <a:cubicBezTo>
                    <a:pt x="845403" y="411672"/>
                    <a:pt x="849213" y="401194"/>
                    <a:pt x="852070" y="390717"/>
                  </a:cubicBezTo>
                  <a:lnTo>
                    <a:pt x="852070" y="390717"/>
                  </a:lnTo>
                  <a:cubicBezTo>
                    <a:pt x="1052095" y="284989"/>
                    <a:pt x="1144488" y="163069"/>
                    <a:pt x="1116865" y="88774"/>
                  </a:cubicBezTo>
                  <a:cubicBezTo>
                    <a:pt x="1089243" y="14479"/>
                    <a:pt x="943510" y="-4571"/>
                    <a:pt x="722530" y="47817"/>
                  </a:cubicBezTo>
                  <a:cubicBezTo>
                    <a:pt x="722530" y="47817"/>
                    <a:pt x="628233" y="-28383"/>
                    <a:pt x="466308" y="27814"/>
                  </a:cubicBezTo>
                  <a:cubicBezTo>
                    <a:pt x="308193" y="82107"/>
                    <a:pt x="276760" y="212599"/>
                    <a:pt x="276760" y="212599"/>
                  </a:cubicBezTo>
                  <a:close/>
                </a:path>
              </a:pathLst>
            </a:custGeom>
            <a:noFill/>
            <a:ln w="9525" cap="flat">
              <a:solidFill>
                <a:schemeClr val="accent1"/>
              </a:solidFill>
              <a:prstDash val="solid"/>
              <a:miter/>
            </a:ln>
          </p:spPr>
          <p:txBody>
            <a:bodyPr rtlCol="0" anchor="ctr"/>
            <a:lstStyle/>
            <a:p>
              <a:endParaRPr lang="en-US" dirty="0"/>
            </a:p>
          </p:txBody>
        </p:sp>
      </p:grpSp>
      <p:grpSp>
        <p:nvGrpSpPr>
          <p:cNvPr id="356" name="Group 355">
            <a:extLst>
              <a:ext uri="{FF2B5EF4-FFF2-40B4-BE49-F238E27FC236}">
                <a16:creationId xmlns="" xmlns:a16="http://schemas.microsoft.com/office/drawing/2014/main" id="{9D61E6F7-3F7A-4B19-9784-5B0C6531683B}"/>
              </a:ext>
              <a:ext uri="{C183D7F6-B498-43B3-948B-1728B52AA6E4}">
                <adec:decorative xmlns="" xmlns:adec="http://schemas.microsoft.com/office/drawing/2017/decorative" val="1"/>
              </a:ext>
            </a:extLst>
          </p:cNvPr>
          <p:cNvGrpSpPr>
            <a:grpSpLocks noChangeAspect="1"/>
          </p:cNvGrpSpPr>
          <p:nvPr/>
        </p:nvGrpSpPr>
        <p:grpSpPr>
          <a:xfrm rot="20770368">
            <a:off x="7165694" y="5049109"/>
            <a:ext cx="1422447" cy="962244"/>
            <a:chOff x="228294" y="3266533"/>
            <a:chExt cx="971550" cy="657225"/>
          </a:xfrm>
        </p:grpSpPr>
        <p:sp>
          <p:nvSpPr>
            <p:cNvPr id="328" name="Freeform: Shape 327">
              <a:extLst>
                <a:ext uri="{FF2B5EF4-FFF2-40B4-BE49-F238E27FC236}">
                  <a16:creationId xmlns="" xmlns:a16="http://schemas.microsoft.com/office/drawing/2014/main" id="{048070A6-ED30-4041-8AA1-A05CFBA61B28}"/>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endParaRPr lang="en-US" dirty="0"/>
            </a:p>
          </p:txBody>
        </p:sp>
        <p:sp>
          <p:nvSpPr>
            <p:cNvPr id="329" name="Freeform: Shape 328">
              <a:extLst>
                <a:ext uri="{FF2B5EF4-FFF2-40B4-BE49-F238E27FC236}">
                  <a16:creationId xmlns="" xmlns:a16="http://schemas.microsoft.com/office/drawing/2014/main" id="{284B303E-145A-47CC-A16C-90D5CB917782}"/>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endParaRPr lang="en-US" dirty="0"/>
            </a:p>
          </p:txBody>
        </p:sp>
        <p:sp>
          <p:nvSpPr>
            <p:cNvPr id="330" name="Freeform: Shape 329">
              <a:extLst>
                <a:ext uri="{FF2B5EF4-FFF2-40B4-BE49-F238E27FC236}">
                  <a16:creationId xmlns="" xmlns:a16="http://schemas.microsoft.com/office/drawing/2014/main" id="{A0241851-645B-4A69-A194-140A56E70E7B}"/>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endParaRPr lang="en-US" dirty="0"/>
            </a:p>
          </p:txBody>
        </p:sp>
        <p:sp>
          <p:nvSpPr>
            <p:cNvPr id="331" name="Freeform: Shape 330">
              <a:extLst>
                <a:ext uri="{FF2B5EF4-FFF2-40B4-BE49-F238E27FC236}">
                  <a16:creationId xmlns="" xmlns:a16="http://schemas.microsoft.com/office/drawing/2014/main" id="{EBBDC670-673A-426F-920F-F2F06CF3A206}"/>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endParaRPr lang="en-US" dirty="0"/>
            </a:p>
          </p:txBody>
        </p:sp>
        <p:sp>
          <p:nvSpPr>
            <p:cNvPr id="332" name="Freeform: Shape 331">
              <a:extLst>
                <a:ext uri="{FF2B5EF4-FFF2-40B4-BE49-F238E27FC236}">
                  <a16:creationId xmlns="" xmlns:a16="http://schemas.microsoft.com/office/drawing/2014/main" id="{6F276E90-1380-4597-AAE0-DB96C86955BD}"/>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333" name="Freeform: Shape 332">
              <a:extLst>
                <a:ext uri="{FF2B5EF4-FFF2-40B4-BE49-F238E27FC236}">
                  <a16:creationId xmlns="" xmlns:a16="http://schemas.microsoft.com/office/drawing/2014/main" id="{E83790AD-B990-4FC3-80B7-C36D5D643D9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endParaRPr lang="en-US" dirty="0"/>
            </a:p>
          </p:txBody>
        </p:sp>
        <p:sp>
          <p:nvSpPr>
            <p:cNvPr id="334" name="Freeform: Shape 333">
              <a:extLst>
                <a:ext uri="{FF2B5EF4-FFF2-40B4-BE49-F238E27FC236}">
                  <a16:creationId xmlns="" xmlns:a16="http://schemas.microsoft.com/office/drawing/2014/main" id="{F7943788-21F3-4412-AFA7-23E6CC480CE1}"/>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335" name="Freeform: Shape 334">
              <a:extLst>
                <a:ext uri="{FF2B5EF4-FFF2-40B4-BE49-F238E27FC236}">
                  <a16:creationId xmlns="" xmlns:a16="http://schemas.microsoft.com/office/drawing/2014/main" id="{63EF1F36-EE32-4B20-936A-24255D5B2140}"/>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336" name="Freeform: Shape 335">
              <a:extLst>
                <a:ext uri="{FF2B5EF4-FFF2-40B4-BE49-F238E27FC236}">
                  <a16:creationId xmlns="" xmlns:a16="http://schemas.microsoft.com/office/drawing/2014/main" id="{FFCFEB75-8F64-4181-B419-A97E3AB51A2F}"/>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337" name="Freeform: Shape 336">
              <a:extLst>
                <a:ext uri="{FF2B5EF4-FFF2-40B4-BE49-F238E27FC236}">
                  <a16:creationId xmlns="" xmlns:a16="http://schemas.microsoft.com/office/drawing/2014/main" id="{B02F26EC-3A29-4DA2-AA2C-B13D6669A846}"/>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338" name="Freeform: Shape 337">
              <a:extLst>
                <a:ext uri="{FF2B5EF4-FFF2-40B4-BE49-F238E27FC236}">
                  <a16:creationId xmlns="" xmlns:a16="http://schemas.microsoft.com/office/drawing/2014/main" id="{37168BC0-E674-4C34-ACB5-8E0C7C56E301}"/>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endParaRPr lang="en-US" dirty="0"/>
            </a:p>
          </p:txBody>
        </p:sp>
        <p:sp>
          <p:nvSpPr>
            <p:cNvPr id="339" name="Freeform: Shape 338">
              <a:extLst>
                <a:ext uri="{FF2B5EF4-FFF2-40B4-BE49-F238E27FC236}">
                  <a16:creationId xmlns="" xmlns:a16="http://schemas.microsoft.com/office/drawing/2014/main" id="{F69A99F7-9E97-48A3-9376-D48E9B8225E0}"/>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endParaRPr lang="en-US" dirty="0"/>
            </a:p>
          </p:txBody>
        </p:sp>
        <p:sp>
          <p:nvSpPr>
            <p:cNvPr id="341" name="Freeform: Shape 340">
              <a:extLst>
                <a:ext uri="{FF2B5EF4-FFF2-40B4-BE49-F238E27FC236}">
                  <a16:creationId xmlns="" xmlns:a16="http://schemas.microsoft.com/office/drawing/2014/main" id="{68218293-E364-44BF-8E62-FECB44B9ED10}"/>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342" name="Freeform: Shape 341">
              <a:extLst>
                <a:ext uri="{FF2B5EF4-FFF2-40B4-BE49-F238E27FC236}">
                  <a16:creationId xmlns="" xmlns:a16="http://schemas.microsoft.com/office/drawing/2014/main" id="{08ECCCF4-DAB8-45BE-92FD-36CFBE6571B2}"/>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343" name="Freeform: Shape 342">
              <a:extLst>
                <a:ext uri="{FF2B5EF4-FFF2-40B4-BE49-F238E27FC236}">
                  <a16:creationId xmlns="" xmlns:a16="http://schemas.microsoft.com/office/drawing/2014/main" id="{98C6D848-FAAE-4450-9D58-A4AEAE88BCEB}"/>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344" name="Freeform: Shape 343">
              <a:extLst>
                <a:ext uri="{FF2B5EF4-FFF2-40B4-BE49-F238E27FC236}">
                  <a16:creationId xmlns="" xmlns:a16="http://schemas.microsoft.com/office/drawing/2014/main" id="{9E04A56D-017E-4D94-87A9-16650FF6ED59}"/>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endParaRPr lang="en-US" dirty="0"/>
            </a:p>
          </p:txBody>
        </p:sp>
        <p:sp>
          <p:nvSpPr>
            <p:cNvPr id="345" name="Freeform: Shape 344">
              <a:extLst>
                <a:ext uri="{FF2B5EF4-FFF2-40B4-BE49-F238E27FC236}">
                  <a16:creationId xmlns="" xmlns:a16="http://schemas.microsoft.com/office/drawing/2014/main" id="{8BF6CF84-F6FC-4D5B-8A21-6472977F30AD}"/>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endParaRPr lang="en-US" dirty="0"/>
            </a:p>
          </p:txBody>
        </p:sp>
        <p:sp>
          <p:nvSpPr>
            <p:cNvPr id="346" name="Freeform: Shape 345">
              <a:extLst>
                <a:ext uri="{FF2B5EF4-FFF2-40B4-BE49-F238E27FC236}">
                  <a16:creationId xmlns="" xmlns:a16="http://schemas.microsoft.com/office/drawing/2014/main" id="{5F2ED9AB-BF70-4FA4-9914-73EAF09107DE}"/>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347" name="Freeform: Shape 346">
              <a:extLst>
                <a:ext uri="{FF2B5EF4-FFF2-40B4-BE49-F238E27FC236}">
                  <a16:creationId xmlns="" xmlns:a16="http://schemas.microsoft.com/office/drawing/2014/main" id="{85A7839F-3E42-4D31-994F-181D1D760EB2}"/>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348" name="Freeform: Shape 347">
              <a:extLst>
                <a:ext uri="{FF2B5EF4-FFF2-40B4-BE49-F238E27FC236}">
                  <a16:creationId xmlns="" xmlns:a16="http://schemas.microsoft.com/office/drawing/2014/main" id="{B311D8B4-0814-4111-B359-04E4806D404D}"/>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endParaRPr lang="en-US" dirty="0"/>
            </a:p>
          </p:txBody>
        </p:sp>
        <p:sp>
          <p:nvSpPr>
            <p:cNvPr id="349" name="Freeform: Shape 348">
              <a:extLst>
                <a:ext uri="{FF2B5EF4-FFF2-40B4-BE49-F238E27FC236}">
                  <a16:creationId xmlns="" xmlns:a16="http://schemas.microsoft.com/office/drawing/2014/main" id="{85B04CBC-AFF6-45B5-B6EB-FA42B7AE4230}"/>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endParaRPr lang="en-US" dirty="0"/>
            </a:p>
          </p:txBody>
        </p:sp>
        <p:sp>
          <p:nvSpPr>
            <p:cNvPr id="350" name="Freeform: Shape 349">
              <a:extLst>
                <a:ext uri="{FF2B5EF4-FFF2-40B4-BE49-F238E27FC236}">
                  <a16:creationId xmlns="" xmlns:a16="http://schemas.microsoft.com/office/drawing/2014/main" id="{BCFDD082-5182-44FF-8301-F41316211B27}"/>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endParaRPr lang="en-US" dirty="0"/>
            </a:p>
          </p:txBody>
        </p:sp>
        <p:sp>
          <p:nvSpPr>
            <p:cNvPr id="351" name="Freeform: Shape 350">
              <a:extLst>
                <a:ext uri="{FF2B5EF4-FFF2-40B4-BE49-F238E27FC236}">
                  <a16:creationId xmlns="" xmlns:a16="http://schemas.microsoft.com/office/drawing/2014/main" id="{F7DEECF1-F87D-4270-8D8E-A516C2AEC0A6}"/>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endParaRPr lang="en-US" dirty="0"/>
            </a:p>
          </p:txBody>
        </p:sp>
        <p:sp>
          <p:nvSpPr>
            <p:cNvPr id="352" name="Freeform: Shape 351">
              <a:extLst>
                <a:ext uri="{FF2B5EF4-FFF2-40B4-BE49-F238E27FC236}">
                  <a16:creationId xmlns="" xmlns:a16="http://schemas.microsoft.com/office/drawing/2014/main" id="{C188C6BF-8A07-4791-88C8-945292D1F3E9}"/>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353" name="Freeform: Shape 352">
              <a:extLst>
                <a:ext uri="{FF2B5EF4-FFF2-40B4-BE49-F238E27FC236}">
                  <a16:creationId xmlns="" xmlns:a16="http://schemas.microsoft.com/office/drawing/2014/main" id="{48B144F0-3FFD-4C37-A126-1608FABE0E67}"/>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354" name="Freeform: Shape 353">
              <a:extLst>
                <a:ext uri="{FF2B5EF4-FFF2-40B4-BE49-F238E27FC236}">
                  <a16:creationId xmlns="" xmlns:a16="http://schemas.microsoft.com/office/drawing/2014/main" id="{4C0CF5FE-22A7-4C84-BB7E-CEA0703F7899}"/>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sp>
          <p:nvSpPr>
            <p:cNvPr id="355" name="Freeform: Shape 354">
              <a:extLst>
                <a:ext uri="{FF2B5EF4-FFF2-40B4-BE49-F238E27FC236}">
                  <a16:creationId xmlns="" xmlns:a16="http://schemas.microsoft.com/office/drawing/2014/main" id="{E7F8D0C5-B434-44AE-93B0-2C58DCBB9859}"/>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endParaRPr lang="en-US" dirty="0"/>
            </a:p>
          </p:txBody>
        </p:sp>
      </p:grpSp>
      <p:grpSp>
        <p:nvGrpSpPr>
          <p:cNvPr id="363" name="Group 362">
            <a:extLst>
              <a:ext uri="{FF2B5EF4-FFF2-40B4-BE49-F238E27FC236}">
                <a16:creationId xmlns="" xmlns:a16="http://schemas.microsoft.com/office/drawing/2014/main" id="{82CE91A9-4A48-43D4-B6C0-3F0E1E6E046B}"/>
              </a:ext>
              <a:ext uri="{C183D7F6-B498-43B3-948B-1728B52AA6E4}">
                <adec:decorative xmlns="" xmlns:adec="http://schemas.microsoft.com/office/drawing/2017/decorative" val="1"/>
              </a:ext>
            </a:extLst>
          </p:cNvPr>
          <p:cNvGrpSpPr/>
          <p:nvPr/>
        </p:nvGrpSpPr>
        <p:grpSpPr>
          <a:xfrm>
            <a:off x="8928483" y="3214646"/>
            <a:ext cx="1386076" cy="1386076"/>
            <a:chOff x="8928483" y="3214646"/>
            <a:chExt cx="1386076" cy="1386076"/>
          </a:xfrm>
        </p:grpSpPr>
        <p:grpSp>
          <p:nvGrpSpPr>
            <p:cNvPr id="110" name="Group 109" descr="High School Sticker Be Awesome" title="High School Sticker Be Awesome">
              <a:extLst>
                <a:ext uri="{FF2B5EF4-FFF2-40B4-BE49-F238E27FC236}">
                  <a16:creationId xmlns="" xmlns:a16="http://schemas.microsoft.com/office/drawing/2014/main" id="{CDB65CCD-C933-4981-ACD2-2BAD0FBA03B3}"/>
                </a:ext>
              </a:extLst>
            </p:cNvPr>
            <p:cNvGrpSpPr>
              <a:grpSpLocks noChangeAspect="1"/>
            </p:cNvGrpSpPr>
            <p:nvPr/>
          </p:nvGrpSpPr>
          <p:grpSpPr>
            <a:xfrm rot="385758">
              <a:off x="8928483" y="3214646"/>
              <a:ext cx="1386076" cy="1386076"/>
              <a:chOff x="5625313" y="703911"/>
              <a:chExt cx="1386076" cy="1386076"/>
            </a:xfrm>
          </p:grpSpPr>
          <p:sp>
            <p:nvSpPr>
              <p:cNvPr id="111" name="Freeform: Shape 110">
                <a:extLst>
                  <a:ext uri="{FF2B5EF4-FFF2-40B4-BE49-F238E27FC236}">
                    <a16:creationId xmlns="" xmlns:a16="http://schemas.microsoft.com/office/drawing/2014/main" id="{F12D9B6B-59CD-4D74-840A-D38D0B3C105E}"/>
                  </a:ext>
                </a:extLst>
              </p:cNvPr>
              <p:cNvSpPr/>
              <p:nvPr/>
            </p:nvSpPr>
            <p:spPr>
              <a:xfrm>
                <a:off x="5625313" y="703911"/>
                <a:ext cx="1386076" cy="1386076"/>
              </a:xfrm>
              <a:custGeom>
                <a:avLst/>
                <a:gdLst>
                  <a:gd name="connsiteX0" fmla="*/ 1382226 w 1386076"/>
                  <a:gd name="connsiteY0" fmla="*/ 696888 h 1386076"/>
                  <a:gd name="connsiteX1" fmla="*/ 696888 w 1386076"/>
                  <a:gd name="connsiteY1" fmla="*/ 1382226 h 1386076"/>
                  <a:gd name="connsiteX2" fmla="*/ 11551 w 1386076"/>
                  <a:gd name="connsiteY2" fmla="*/ 696888 h 1386076"/>
                  <a:gd name="connsiteX3" fmla="*/ 696888 w 1386076"/>
                  <a:gd name="connsiteY3" fmla="*/ 11551 h 1386076"/>
                  <a:gd name="connsiteX4" fmla="*/ 1382226 w 1386076"/>
                  <a:gd name="connsiteY4" fmla="*/ 696888 h 138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076" h="1386076">
                    <a:moveTo>
                      <a:pt x="1382226" y="696888"/>
                    </a:moveTo>
                    <a:cubicBezTo>
                      <a:pt x="1382226" y="1075390"/>
                      <a:pt x="1075390" y="1382226"/>
                      <a:pt x="696888" y="1382226"/>
                    </a:cubicBezTo>
                    <a:cubicBezTo>
                      <a:pt x="318387" y="1382226"/>
                      <a:pt x="11551" y="1075390"/>
                      <a:pt x="11551" y="696888"/>
                    </a:cubicBezTo>
                    <a:cubicBezTo>
                      <a:pt x="11551" y="318387"/>
                      <a:pt x="318387" y="11551"/>
                      <a:pt x="696888" y="11551"/>
                    </a:cubicBezTo>
                    <a:cubicBezTo>
                      <a:pt x="1075390" y="11551"/>
                      <a:pt x="1382226" y="318387"/>
                      <a:pt x="1382226" y="696888"/>
                    </a:cubicBezTo>
                    <a:close/>
                  </a:path>
                </a:pathLst>
              </a:custGeom>
              <a:noFill/>
              <a:ln w="9525" cap="flat">
                <a:solidFill>
                  <a:schemeClr val="accent4"/>
                </a:solidFill>
                <a:prstDash val="solid"/>
                <a:miter/>
              </a:ln>
            </p:spPr>
            <p:txBody>
              <a:bodyPr rtlCol="0" anchor="ctr"/>
              <a:lstStyle/>
              <a:p>
                <a:endParaRPr lang="en-US" dirty="0"/>
              </a:p>
            </p:txBody>
          </p:sp>
          <p:sp>
            <p:nvSpPr>
              <p:cNvPr id="112" name="Freeform: Shape 111">
                <a:extLst>
                  <a:ext uri="{FF2B5EF4-FFF2-40B4-BE49-F238E27FC236}">
                    <a16:creationId xmlns="" xmlns:a16="http://schemas.microsoft.com/office/drawing/2014/main" id="{0E720FE2-46F9-4201-8997-C63D3AED6D40}"/>
                  </a:ext>
                </a:extLst>
              </p:cNvPr>
              <p:cNvSpPr/>
              <p:nvPr/>
            </p:nvSpPr>
            <p:spPr>
              <a:xfrm>
                <a:off x="5653034" y="731631"/>
                <a:ext cx="1324473" cy="1324473"/>
              </a:xfrm>
              <a:custGeom>
                <a:avLst/>
                <a:gdLst>
                  <a:gd name="connsiteX0" fmla="*/ 1326783 w 1324472"/>
                  <a:gd name="connsiteY0" fmla="*/ 669167 h 1324472"/>
                  <a:gd name="connsiteX1" fmla="*/ 669167 w 1324472"/>
                  <a:gd name="connsiteY1" fmla="*/ 1326783 h 1324472"/>
                  <a:gd name="connsiteX2" fmla="*/ 11551 w 1324472"/>
                  <a:gd name="connsiteY2" fmla="*/ 669167 h 1324472"/>
                  <a:gd name="connsiteX3" fmla="*/ 669167 w 1324472"/>
                  <a:gd name="connsiteY3" fmla="*/ 11551 h 1324472"/>
                  <a:gd name="connsiteX4" fmla="*/ 1326783 w 1324472"/>
                  <a:gd name="connsiteY4" fmla="*/ 669167 h 132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472" h="1324472">
                    <a:moveTo>
                      <a:pt x="1326783" y="669167"/>
                    </a:moveTo>
                    <a:cubicBezTo>
                      <a:pt x="1326783" y="1032358"/>
                      <a:pt x="1032358" y="1326783"/>
                      <a:pt x="669167" y="1326783"/>
                    </a:cubicBezTo>
                    <a:cubicBezTo>
                      <a:pt x="305975" y="1326783"/>
                      <a:pt x="11551" y="1032358"/>
                      <a:pt x="11551" y="669167"/>
                    </a:cubicBezTo>
                    <a:cubicBezTo>
                      <a:pt x="11551" y="305975"/>
                      <a:pt x="305975" y="11551"/>
                      <a:pt x="669167" y="11551"/>
                    </a:cubicBezTo>
                    <a:cubicBezTo>
                      <a:pt x="1032358" y="11551"/>
                      <a:pt x="1326783" y="305975"/>
                      <a:pt x="1326783" y="669167"/>
                    </a:cubicBezTo>
                    <a:close/>
                  </a:path>
                </a:pathLst>
              </a:custGeom>
              <a:solidFill>
                <a:schemeClr val="accent4"/>
              </a:solidFill>
              <a:ln w="9525" cap="flat">
                <a:noFill/>
                <a:prstDash val="solid"/>
                <a:miter/>
              </a:ln>
            </p:spPr>
            <p:txBody>
              <a:bodyPr rtlCol="0" anchor="ctr"/>
              <a:lstStyle/>
              <a:p>
                <a:endParaRPr lang="en-US" dirty="0"/>
              </a:p>
            </p:txBody>
          </p:sp>
          <p:grpSp>
            <p:nvGrpSpPr>
              <p:cNvPr id="114" name="Group 113">
                <a:extLst>
                  <a:ext uri="{FF2B5EF4-FFF2-40B4-BE49-F238E27FC236}">
                    <a16:creationId xmlns="" xmlns:a16="http://schemas.microsoft.com/office/drawing/2014/main" id="{2ECFA8E7-CBFE-45F3-9BFB-EBE547F58E3D}"/>
                  </a:ext>
                </a:extLst>
              </p:cNvPr>
              <p:cNvGrpSpPr/>
              <p:nvPr/>
            </p:nvGrpSpPr>
            <p:grpSpPr>
              <a:xfrm>
                <a:off x="6004174" y="799396"/>
                <a:ext cx="648932" cy="204832"/>
                <a:chOff x="6004174" y="799396"/>
                <a:chExt cx="648932" cy="204832"/>
              </a:xfrm>
              <a:solidFill>
                <a:schemeClr val="accent5"/>
              </a:solidFill>
            </p:grpSpPr>
            <p:sp>
              <p:nvSpPr>
                <p:cNvPr id="125" name="Freeform: Shape 124">
                  <a:extLst>
                    <a:ext uri="{FF2B5EF4-FFF2-40B4-BE49-F238E27FC236}">
                      <a16:creationId xmlns="" xmlns:a16="http://schemas.microsoft.com/office/drawing/2014/main" id="{99B4F697-C818-4A39-B1A5-47C483D650E2}"/>
                    </a:ext>
                  </a:extLst>
                </p:cNvPr>
                <p:cNvSpPr/>
                <p:nvPr/>
              </p:nvSpPr>
              <p:spPr>
                <a:xfrm>
                  <a:off x="6004174" y="865620"/>
                  <a:ext cx="123207" cy="138608"/>
                </a:xfrm>
                <a:custGeom>
                  <a:avLst/>
                  <a:gdLst>
                    <a:gd name="connsiteX0" fmla="*/ 80854 w 123206"/>
                    <a:gd name="connsiteY0" fmla="*/ 85475 h 138607"/>
                    <a:gd name="connsiteX1" fmla="*/ 50053 w 123206"/>
                    <a:gd name="connsiteY1" fmla="*/ 102416 h 138607"/>
                    <a:gd name="connsiteX2" fmla="*/ 53133 w 123206"/>
                    <a:gd name="connsiteY2" fmla="*/ 119357 h 138607"/>
                    <a:gd name="connsiteX3" fmla="*/ 25411 w 123206"/>
                    <a:gd name="connsiteY3" fmla="*/ 134757 h 138607"/>
                    <a:gd name="connsiteX4" fmla="*/ 11551 w 123206"/>
                    <a:gd name="connsiteY4" fmla="*/ 26951 h 138607"/>
                    <a:gd name="connsiteX5" fmla="*/ 40812 w 123206"/>
                    <a:gd name="connsiteY5" fmla="*/ 11551 h 138607"/>
                    <a:gd name="connsiteX6" fmla="*/ 120897 w 123206"/>
                    <a:gd name="connsiteY6" fmla="*/ 82395 h 138607"/>
                    <a:gd name="connsiteX7" fmla="*/ 91635 w 123206"/>
                    <a:gd name="connsiteY7" fmla="*/ 97795 h 138607"/>
                    <a:gd name="connsiteX8" fmla="*/ 80854 w 123206"/>
                    <a:gd name="connsiteY8" fmla="*/ 85475 h 138607"/>
                    <a:gd name="connsiteX9" fmla="*/ 65454 w 123206"/>
                    <a:gd name="connsiteY9" fmla="*/ 70074 h 138607"/>
                    <a:gd name="connsiteX10" fmla="*/ 39272 w 123206"/>
                    <a:gd name="connsiteY10" fmla="*/ 42352 h 138607"/>
                    <a:gd name="connsiteX11" fmla="*/ 46973 w 123206"/>
                    <a:gd name="connsiteY11" fmla="*/ 79314 h 138607"/>
                    <a:gd name="connsiteX12" fmla="*/ 65454 w 123206"/>
                    <a:gd name="connsiteY12" fmla="*/ 700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0854" y="85475"/>
                      </a:moveTo>
                      <a:lnTo>
                        <a:pt x="50053" y="102416"/>
                      </a:lnTo>
                      <a:lnTo>
                        <a:pt x="53133" y="119357"/>
                      </a:lnTo>
                      <a:lnTo>
                        <a:pt x="25411" y="134757"/>
                      </a:lnTo>
                      <a:lnTo>
                        <a:pt x="11551" y="26951"/>
                      </a:lnTo>
                      <a:lnTo>
                        <a:pt x="40812" y="11551"/>
                      </a:lnTo>
                      <a:lnTo>
                        <a:pt x="120897" y="82395"/>
                      </a:lnTo>
                      <a:lnTo>
                        <a:pt x="91635" y="97795"/>
                      </a:lnTo>
                      <a:lnTo>
                        <a:pt x="80854" y="85475"/>
                      </a:lnTo>
                      <a:close/>
                      <a:moveTo>
                        <a:pt x="65454" y="70074"/>
                      </a:moveTo>
                      <a:lnTo>
                        <a:pt x="39272" y="42352"/>
                      </a:lnTo>
                      <a:lnTo>
                        <a:pt x="46973" y="79314"/>
                      </a:lnTo>
                      <a:lnTo>
                        <a:pt x="65454" y="70074"/>
                      </a:ln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 xmlns:a16="http://schemas.microsoft.com/office/drawing/2014/main" id="{B185461B-B9FC-4795-AD7F-5D28EA9E71A6}"/>
                    </a:ext>
                  </a:extLst>
                </p:cNvPr>
                <p:cNvSpPr/>
                <p:nvPr/>
              </p:nvSpPr>
              <p:spPr>
                <a:xfrm>
                  <a:off x="6091958" y="831738"/>
                  <a:ext cx="123207" cy="123207"/>
                </a:xfrm>
                <a:custGeom>
                  <a:avLst/>
                  <a:gdLst>
                    <a:gd name="connsiteX0" fmla="*/ 11551 w 123206"/>
                    <a:gd name="connsiteY0" fmla="*/ 20791 h 123206"/>
                    <a:gd name="connsiteX1" fmla="*/ 40812 w 123206"/>
                    <a:gd name="connsiteY1" fmla="*/ 11551 h 123206"/>
                    <a:gd name="connsiteX2" fmla="*/ 62373 w 123206"/>
                    <a:gd name="connsiteY2" fmla="*/ 83935 h 123206"/>
                    <a:gd name="connsiteX3" fmla="*/ 108576 w 123206"/>
                    <a:gd name="connsiteY3" fmla="*/ 70074 h 123206"/>
                    <a:gd name="connsiteX4" fmla="*/ 116276 w 123206"/>
                    <a:gd name="connsiteY4" fmla="*/ 93175 h 123206"/>
                    <a:gd name="connsiteX5" fmla="*/ 40812 w 123206"/>
                    <a:gd name="connsiteY5" fmla="*/ 116276 h 123206"/>
                    <a:gd name="connsiteX6" fmla="*/ 11551 w 123206"/>
                    <a:gd name="connsiteY6" fmla="*/ 2079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06" h="123206">
                      <a:moveTo>
                        <a:pt x="11551" y="20791"/>
                      </a:moveTo>
                      <a:lnTo>
                        <a:pt x="40812" y="11551"/>
                      </a:lnTo>
                      <a:lnTo>
                        <a:pt x="62373" y="83935"/>
                      </a:lnTo>
                      <a:lnTo>
                        <a:pt x="108576" y="70074"/>
                      </a:lnTo>
                      <a:lnTo>
                        <a:pt x="116276" y="93175"/>
                      </a:lnTo>
                      <a:lnTo>
                        <a:pt x="40812" y="116276"/>
                      </a:lnTo>
                      <a:lnTo>
                        <a:pt x="11551" y="20791"/>
                      </a:ln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 xmlns:a16="http://schemas.microsoft.com/office/drawing/2014/main" id="{602DF0AF-60A9-40F3-A414-13A602782A83}"/>
                    </a:ext>
                  </a:extLst>
                </p:cNvPr>
                <p:cNvSpPr/>
                <p:nvPr/>
              </p:nvSpPr>
              <p:spPr>
                <a:xfrm>
                  <a:off x="6184363" y="799396"/>
                  <a:ext cx="154008" cy="123207"/>
                </a:xfrm>
                <a:custGeom>
                  <a:avLst/>
                  <a:gdLst>
                    <a:gd name="connsiteX0" fmla="*/ 11551 w 154008"/>
                    <a:gd name="connsiteY0" fmla="*/ 23871 h 123206"/>
                    <a:gd name="connsiteX1" fmla="*/ 40812 w 154008"/>
                    <a:gd name="connsiteY1" fmla="*/ 20791 h 123206"/>
                    <a:gd name="connsiteX2" fmla="*/ 56213 w 154008"/>
                    <a:gd name="connsiteY2" fmla="*/ 76234 h 123206"/>
                    <a:gd name="connsiteX3" fmla="*/ 66994 w 154008"/>
                    <a:gd name="connsiteY3" fmla="*/ 19251 h 123206"/>
                    <a:gd name="connsiteX4" fmla="*/ 96255 w 154008"/>
                    <a:gd name="connsiteY4" fmla="*/ 16171 h 123206"/>
                    <a:gd name="connsiteX5" fmla="*/ 116276 w 154008"/>
                    <a:gd name="connsiteY5" fmla="*/ 70074 h 123206"/>
                    <a:gd name="connsiteX6" fmla="*/ 122437 w 154008"/>
                    <a:gd name="connsiteY6" fmla="*/ 14631 h 123206"/>
                    <a:gd name="connsiteX7" fmla="*/ 151698 w 154008"/>
                    <a:gd name="connsiteY7" fmla="*/ 11551 h 123206"/>
                    <a:gd name="connsiteX8" fmla="*/ 137838 w 154008"/>
                    <a:gd name="connsiteY8" fmla="*/ 113196 h 123206"/>
                    <a:gd name="connsiteX9" fmla="*/ 107036 w 154008"/>
                    <a:gd name="connsiteY9" fmla="*/ 116276 h 123206"/>
                    <a:gd name="connsiteX10" fmla="*/ 83935 w 154008"/>
                    <a:gd name="connsiteY10" fmla="*/ 54673 h 123206"/>
                    <a:gd name="connsiteX11" fmla="*/ 71614 w 154008"/>
                    <a:gd name="connsiteY11" fmla="*/ 119357 h 123206"/>
                    <a:gd name="connsiteX12" fmla="*/ 40812 w 154008"/>
                    <a:gd name="connsiteY12" fmla="*/ 122437 h 123206"/>
                    <a:gd name="connsiteX13" fmla="*/ 11551 w 154008"/>
                    <a:gd name="connsiteY13" fmla="*/ 2387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23206">
                      <a:moveTo>
                        <a:pt x="11551" y="23871"/>
                      </a:moveTo>
                      <a:lnTo>
                        <a:pt x="40812" y="20791"/>
                      </a:lnTo>
                      <a:lnTo>
                        <a:pt x="56213" y="76234"/>
                      </a:lnTo>
                      <a:lnTo>
                        <a:pt x="66994" y="19251"/>
                      </a:lnTo>
                      <a:lnTo>
                        <a:pt x="96255" y="16171"/>
                      </a:lnTo>
                      <a:lnTo>
                        <a:pt x="116276" y="70074"/>
                      </a:lnTo>
                      <a:lnTo>
                        <a:pt x="122437" y="14631"/>
                      </a:lnTo>
                      <a:lnTo>
                        <a:pt x="151698" y="11551"/>
                      </a:lnTo>
                      <a:lnTo>
                        <a:pt x="137838" y="113196"/>
                      </a:lnTo>
                      <a:lnTo>
                        <a:pt x="107036" y="116276"/>
                      </a:lnTo>
                      <a:lnTo>
                        <a:pt x="83935" y="54673"/>
                      </a:lnTo>
                      <a:lnTo>
                        <a:pt x="71614" y="119357"/>
                      </a:lnTo>
                      <a:lnTo>
                        <a:pt x="40812" y="122437"/>
                      </a:lnTo>
                      <a:lnTo>
                        <a:pt x="11551" y="23871"/>
                      </a:ln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 xmlns:a16="http://schemas.microsoft.com/office/drawing/2014/main" id="{E32E0DD8-3C1A-407F-BC06-11F6386195A0}"/>
                    </a:ext>
                  </a:extLst>
                </p:cNvPr>
                <p:cNvSpPr/>
                <p:nvPr/>
              </p:nvSpPr>
              <p:spPr>
                <a:xfrm>
                  <a:off x="6326051" y="808637"/>
                  <a:ext cx="123207" cy="123207"/>
                </a:xfrm>
                <a:custGeom>
                  <a:avLst/>
                  <a:gdLst>
                    <a:gd name="connsiteX0" fmla="*/ 85475 w 123206"/>
                    <a:gd name="connsiteY0" fmla="*/ 99335 h 123206"/>
                    <a:gd name="connsiteX1" fmla="*/ 50053 w 123206"/>
                    <a:gd name="connsiteY1" fmla="*/ 94715 h 123206"/>
                    <a:gd name="connsiteX2" fmla="*/ 42352 w 123206"/>
                    <a:gd name="connsiteY2" fmla="*/ 110116 h 123206"/>
                    <a:gd name="connsiteX3" fmla="*/ 11551 w 123206"/>
                    <a:gd name="connsiteY3" fmla="*/ 105496 h 123206"/>
                    <a:gd name="connsiteX4" fmla="*/ 63914 w 123206"/>
                    <a:gd name="connsiteY4" fmla="*/ 11551 h 123206"/>
                    <a:gd name="connsiteX5" fmla="*/ 97795 w 123206"/>
                    <a:gd name="connsiteY5" fmla="*/ 16171 h 123206"/>
                    <a:gd name="connsiteX6" fmla="*/ 120897 w 123206"/>
                    <a:gd name="connsiteY6" fmla="*/ 120897 h 123206"/>
                    <a:gd name="connsiteX7" fmla="*/ 88555 w 123206"/>
                    <a:gd name="connsiteY7" fmla="*/ 116276 h 123206"/>
                    <a:gd name="connsiteX8" fmla="*/ 85475 w 123206"/>
                    <a:gd name="connsiteY8" fmla="*/ 99335 h 123206"/>
                    <a:gd name="connsiteX9" fmla="*/ 82394 w 123206"/>
                    <a:gd name="connsiteY9" fmla="*/ 76234 h 123206"/>
                    <a:gd name="connsiteX10" fmla="*/ 76234 w 123206"/>
                    <a:gd name="connsiteY10" fmla="*/ 39272 h 123206"/>
                    <a:gd name="connsiteX11" fmla="*/ 59293 w 123206"/>
                    <a:gd name="connsiteY11" fmla="*/ 73154 h 123206"/>
                    <a:gd name="connsiteX12" fmla="*/ 82394 w 123206"/>
                    <a:gd name="connsiteY12" fmla="*/ 7623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23206">
                      <a:moveTo>
                        <a:pt x="85475" y="99335"/>
                      </a:moveTo>
                      <a:lnTo>
                        <a:pt x="50053" y="94715"/>
                      </a:lnTo>
                      <a:lnTo>
                        <a:pt x="42352" y="110116"/>
                      </a:lnTo>
                      <a:lnTo>
                        <a:pt x="11551" y="105496"/>
                      </a:lnTo>
                      <a:lnTo>
                        <a:pt x="63914" y="11551"/>
                      </a:lnTo>
                      <a:lnTo>
                        <a:pt x="97795" y="16171"/>
                      </a:lnTo>
                      <a:lnTo>
                        <a:pt x="120897" y="120897"/>
                      </a:lnTo>
                      <a:lnTo>
                        <a:pt x="88555" y="116276"/>
                      </a:lnTo>
                      <a:lnTo>
                        <a:pt x="85475" y="99335"/>
                      </a:lnTo>
                      <a:close/>
                      <a:moveTo>
                        <a:pt x="82394" y="76234"/>
                      </a:moveTo>
                      <a:lnTo>
                        <a:pt x="76234" y="39272"/>
                      </a:lnTo>
                      <a:lnTo>
                        <a:pt x="59293" y="73154"/>
                      </a:lnTo>
                      <a:lnTo>
                        <a:pt x="82394" y="76234"/>
                      </a:ln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 xmlns:a16="http://schemas.microsoft.com/office/drawing/2014/main" id="{4BC43656-AEC3-4633-AA3A-A32975A60771}"/>
                    </a:ext>
                  </a:extLst>
                </p:cNvPr>
                <p:cNvSpPr/>
                <p:nvPr/>
              </p:nvSpPr>
              <p:spPr>
                <a:xfrm>
                  <a:off x="6452338" y="819417"/>
                  <a:ext cx="123207" cy="138608"/>
                </a:xfrm>
                <a:custGeom>
                  <a:avLst/>
                  <a:gdLst>
                    <a:gd name="connsiteX0" fmla="*/ 11551 w 123206"/>
                    <a:gd name="connsiteY0" fmla="*/ 11551 h 138607"/>
                    <a:gd name="connsiteX1" fmla="*/ 43892 w 123206"/>
                    <a:gd name="connsiteY1" fmla="*/ 22331 h 138607"/>
                    <a:gd name="connsiteX2" fmla="*/ 51593 w 123206"/>
                    <a:gd name="connsiteY2" fmla="*/ 60833 h 138607"/>
                    <a:gd name="connsiteX3" fmla="*/ 82394 w 123206"/>
                    <a:gd name="connsiteY3" fmla="*/ 34652 h 138607"/>
                    <a:gd name="connsiteX4" fmla="*/ 114736 w 123206"/>
                    <a:gd name="connsiteY4" fmla="*/ 45432 h 138607"/>
                    <a:gd name="connsiteX5" fmla="*/ 57753 w 123206"/>
                    <a:gd name="connsiteY5" fmla="*/ 88555 h 138607"/>
                    <a:gd name="connsiteX6" fmla="*/ 43892 w 123206"/>
                    <a:gd name="connsiteY6" fmla="*/ 128597 h 138607"/>
                    <a:gd name="connsiteX7" fmla="*/ 16171 w 123206"/>
                    <a:gd name="connsiteY7" fmla="*/ 119357 h 138607"/>
                    <a:gd name="connsiteX8" fmla="*/ 30032 w 123206"/>
                    <a:gd name="connsiteY8" fmla="*/ 79314 h 138607"/>
                    <a:gd name="connsiteX9" fmla="*/ 11551 w 123206"/>
                    <a:gd name="connsiteY9"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06" h="138607">
                      <a:moveTo>
                        <a:pt x="11551" y="11551"/>
                      </a:moveTo>
                      <a:lnTo>
                        <a:pt x="43892" y="22331"/>
                      </a:lnTo>
                      <a:lnTo>
                        <a:pt x="51593" y="60833"/>
                      </a:lnTo>
                      <a:lnTo>
                        <a:pt x="82394" y="34652"/>
                      </a:lnTo>
                      <a:lnTo>
                        <a:pt x="114736" y="45432"/>
                      </a:lnTo>
                      <a:lnTo>
                        <a:pt x="57753" y="88555"/>
                      </a:lnTo>
                      <a:lnTo>
                        <a:pt x="43892" y="128597"/>
                      </a:lnTo>
                      <a:lnTo>
                        <a:pt x="16171" y="119357"/>
                      </a:lnTo>
                      <a:lnTo>
                        <a:pt x="30032" y="79314"/>
                      </a:lnTo>
                      <a:lnTo>
                        <a:pt x="11551" y="11551"/>
                      </a:ln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 xmlns:a16="http://schemas.microsoft.com/office/drawing/2014/main" id="{85DCAD12-2877-48A9-8B91-B8978AB49C64}"/>
                    </a:ext>
                  </a:extLst>
                </p:cNvPr>
                <p:cNvSpPr/>
                <p:nvPr/>
              </p:nvSpPr>
              <p:spPr>
                <a:xfrm>
                  <a:off x="6529899" y="873320"/>
                  <a:ext cx="123207" cy="123207"/>
                </a:xfrm>
                <a:custGeom>
                  <a:avLst/>
                  <a:gdLst>
                    <a:gd name="connsiteX0" fmla="*/ 15614 w 123206"/>
                    <a:gd name="connsiteY0" fmla="*/ 57753 h 123206"/>
                    <a:gd name="connsiteX1" fmla="*/ 41795 w 123206"/>
                    <a:gd name="connsiteY1" fmla="*/ 70074 h 123206"/>
                    <a:gd name="connsiteX2" fmla="*/ 40255 w 123206"/>
                    <a:gd name="connsiteY2" fmla="*/ 80854 h 123206"/>
                    <a:gd name="connsiteX3" fmla="*/ 49496 w 123206"/>
                    <a:gd name="connsiteY3" fmla="*/ 93175 h 123206"/>
                    <a:gd name="connsiteX4" fmla="*/ 60276 w 123206"/>
                    <a:gd name="connsiteY4" fmla="*/ 96255 h 123206"/>
                    <a:gd name="connsiteX5" fmla="*/ 66437 w 123206"/>
                    <a:gd name="connsiteY5" fmla="*/ 91635 h 123206"/>
                    <a:gd name="connsiteX6" fmla="*/ 66437 w 123206"/>
                    <a:gd name="connsiteY6" fmla="*/ 83935 h 123206"/>
                    <a:gd name="connsiteX7" fmla="*/ 55656 w 123206"/>
                    <a:gd name="connsiteY7" fmla="*/ 71614 h 123206"/>
                    <a:gd name="connsiteX8" fmla="*/ 35635 w 123206"/>
                    <a:gd name="connsiteY8" fmla="*/ 46973 h 123206"/>
                    <a:gd name="connsiteX9" fmla="*/ 37175 w 123206"/>
                    <a:gd name="connsiteY9" fmla="*/ 25411 h 123206"/>
                    <a:gd name="connsiteX10" fmla="*/ 47956 w 123206"/>
                    <a:gd name="connsiteY10" fmla="*/ 14631 h 123206"/>
                    <a:gd name="connsiteX11" fmla="*/ 64896 w 123206"/>
                    <a:gd name="connsiteY11" fmla="*/ 11551 h 123206"/>
                    <a:gd name="connsiteX12" fmla="*/ 87998 w 123206"/>
                    <a:gd name="connsiteY12" fmla="*/ 20791 h 123206"/>
                    <a:gd name="connsiteX13" fmla="*/ 109559 w 123206"/>
                    <a:gd name="connsiteY13" fmla="*/ 40812 h 123206"/>
                    <a:gd name="connsiteX14" fmla="*/ 109559 w 123206"/>
                    <a:gd name="connsiteY14" fmla="*/ 66994 h 123206"/>
                    <a:gd name="connsiteX15" fmla="*/ 84918 w 123206"/>
                    <a:gd name="connsiteY15" fmla="*/ 53133 h 123206"/>
                    <a:gd name="connsiteX16" fmla="*/ 84918 w 123206"/>
                    <a:gd name="connsiteY16" fmla="*/ 42352 h 123206"/>
                    <a:gd name="connsiteX17" fmla="*/ 77217 w 123206"/>
                    <a:gd name="connsiteY17" fmla="*/ 34652 h 123206"/>
                    <a:gd name="connsiteX18" fmla="*/ 69517 w 123206"/>
                    <a:gd name="connsiteY18" fmla="*/ 33112 h 123206"/>
                    <a:gd name="connsiteX19" fmla="*/ 64896 w 123206"/>
                    <a:gd name="connsiteY19" fmla="*/ 36192 h 123206"/>
                    <a:gd name="connsiteX20" fmla="*/ 64896 w 123206"/>
                    <a:gd name="connsiteY20" fmla="*/ 40812 h 123206"/>
                    <a:gd name="connsiteX21" fmla="*/ 72597 w 123206"/>
                    <a:gd name="connsiteY21" fmla="*/ 48513 h 123206"/>
                    <a:gd name="connsiteX22" fmla="*/ 94158 w 123206"/>
                    <a:gd name="connsiteY22" fmla="*/ 70074 h 123206"/>
                    <a:gd name="connsiteX23" fmla="*/ 100318 w 123206"/>
                    <a:gd name="connsiteY23" fmla="*/ 85475 h 123206"/>
                    <a:gd name="connsiteX24" fmla="*/ 97238 w 123206"/>
                    <a:gd name="connsiteY24" fmla="*/ 100876 h 123206"/>
                    <a:gd name="connsiteX25" fmla="*/ 83378 w 123206"/>
                    <a:gd name="connsiteY25" fmla="*/ 113196 h 123206"/>
                    <a:gd name="connsiteX26" fmla="*/ 64896 w 123206"/>
                    <a:gd name="connsiteY26" fmla="*/ 116276 h 123206"/>
                    <a:gd name="connsiteX27" fmla="*/ 41795 w 123206"/>
                    <a:gd name="connsiteY27" fmla="*/ 108576 h 123206"/>
                    <a:gd name="connsiteX28" fmla="*/ 15614 w 123206"/>
                    <a:gd name="connsiteY28" fmla="*/ 82395 h 123206"/>
                    <a:gd name="connsiteX29" fmla="*/ 15614 w 123206"/>
                    <a:gd name="connsiteY29" fmla="*/ 57753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206" h="123206">
                      <a:moveTo>
                        <a:pt x="15614" y="57753"/>
                      </a:moveTo>
                      <a:lnTo>
                        <a:pt x="41795" y="70074"/>
                      </a:lnTo>
                      <a:cubicBezTo>
                        <a:pt x="40255" y="74694"/>
                        <a:pt x="38715" y="77774"/>
                        <a:pt x="40255" y="80854"/>
                      </a:cubicBezTo>
                      <a:cubicBezTo>
                        <a:pt x="41795" y="85475"/>
                        <a:pt x="43335" y="90095"/>
                        <a:pt x="49496" y="93175"/>
                      </a:cubicBezTo>
                      <a:cubicBezTo>
                        <a:pt x="54116" y="94715"/>
                        <a:pt x="57196" y="96255"/>
                        <a:pt x="60276" y="96255"/>
                      </a:cubicBezTo>
                      <a:cubicBezTo>
                        <a:pt x="63356" y="96255"/>
                        <a:pt x="64896" y="94715"/>
                        <a:pt x="66437" y="91635"/>
                      </a:cubicBezTo>
                      <a:cubicBezTo>
                        <a:pt x="67977" y="90095"/>
                        <a:pt x="67977" y="87015"/>
                        <a:pt x="66437" y="83935"/>
                      </a:cubicBezTo>
                      <a:cubicBezTo>
                        <a:pt x="64896" y="80854"/>
                        <a:pt x="61816" y="76234"/>
                        <a:pt x="55656" y="71614"/>
                      </a:cubicBezTo>
                      <a:cubicBezTo>
                        <a:pt x="44875" y="62373"/>
                        <a:pt x="38715" y="54673"/>
                        <a:pt x="35635" y="46973"/>
                      </a:cubicBezTo>
                      <a:cubicBezTo>
                        <a:pt x="32555" y="39272"/>
                        <a:pt x="34095" y="33112"/>
                        <a:pt x="37175" y="25411"/>
                      </a:cubicBezTo>
                      <a:cubicBezTo>
                        <a:pt x="40255" y="20791"/>
                        <a:pt x="43335" y="17711"/>
                        <a:pt x="47956" y="14631"/>
                      </a:cubicBezTo>
                      <a:cubicBezTo>
                        <a:pt x="52576" y="11551"/>
                        <a:pt x="58736" y="11551"/>
                        <a:pt x="64896" y="11551"/>
                      </a:cubicBezTo>
                      <a:cubicBezTo>
                        <a:pt x="71057" y="11551"/>
                        <a:pt x="78757" y="14631"/>
                        <a:pt x="87998" y="20791"/>
                      </a:cubicBezTo>
                      <a:cubicBezTo>
                        <a:pt x="98778" y="26951"/>
                        <a:pt x="106479" y="34652"/>
                        <a:pt x="109559" y="40812"/>
                      </a:cubicBezTo>
                      <a:cubicBezTo>
                        <a:pt x="112639" y="48513"/>
                        <a:pt x="112639" y="56213"/>
                        <a:pt x="109559" y="66994"/>
                      </a:cubicBezTo>
                      <a:lnTo>
                        <a:pt x="84918" y="53133"/>
                      </a:lnTo>
                      <a:cubicBezTo>
                        <a:pt x="86458" y="48513"/>
                        <a:pt x="86458" y="45432"/>
                        <a:pt x="84918" y="42352"/>
                      </a:cubicBezTo>
                      <a:cubicBezTo>
                        <a:pt x="83378" y="39272"/>
                        <a:pt x="81837" y="36192"/>
                        <a:pt x="77217" y="34652"/>
                      </a:cubicBezTo>
                      <a:cubicBezTo>
                        <a:pt x="74137" y="33112"/>
                        <a:pt x="71057" y="31572"/>
                        <a:pt x="69517" y="33112"/>
                      </a:cubicBezTo>
                      <a:cubicBezTo>
                        <a:pt x="66437" y="33112"/>
                        <a:pt x="64896" y="34652"/>
                        <a:pt x="64896" y="36192"/>
                      </a:cubicBezTo>
                      <a:cubicBezTo>
                        <a:pt x="63356" y="37732"/>
                        <a:pt x="63356" y="39272"/>
                        <a:pt x="64896" y="40812"/>
                      </a:cubicBezTo>
                      <a:cubicBezTo>
                        <a:pt x="64896" y="42352"/>
                        <a:pt x="67977" y="45432"/>
                        <a:pt x="72597" y="48513"/>
                      </a:cubicBezTo>
                      <a:cubicBezTo>
                        <a:pt x="83378" y="57753"/>
                        <a:pt x="89538" y="65454"/>
                        <a:pt x="94158" y="70074"/>
                      </a:cubicBezTo>
                      <a:cubicBezTo>
                        <a:pt x="97238" y="76234"/>
                        <a:pt x="100318" y="80854"/>
                        <a:pt x="100318" y="85475"/>
                      </a:cubicBezTo>
                      <a:cubicBezTo>
                        <a:pt x="100318" y="90095"/>
                        <a:pt x="98778" y="96255"/>
                        <a:pt x="97238" y="100876"/>
                      </a:cubicBezTo>
                      <a:cubicBezTo>
                        <a:pt x="94158" y="107036"/>
                        <a:pt x="89538" y="110116"/>
                        <a:pt x="83378" y="113196"/>
                      </a:cubicBezTo>
                      <a:cubicBezTo>
                        <a:pt x="77217" y="116276"/>
                        <a:pt x="71057" y="117816"/>
                        <a:pt x="64896" y="116276"/>
                      </a:cubicBezTo>
                      <a:cubicBezTo>
                        <a:pt x="57196" y="116276"/>
                        <a:pt x="49496" y="113196"/>
                        <a:pt x="41795" y="108576"/>
                      </a:cubicBezTo>
                      <a:cubicBezTo>
                        <a:pt x="26394" y="100876"/>
                        <a:pt x="18694" y="91635"/>
                        <a:pt x="15614" y="82395"/>
                      </a:cubicBezTo>
                      <a:cubicBezTo>
                        <a:pt x="9453" y="74694"/>
                        <a:pt x="10994" y="66994"/>
                        <a:pt x="15614" y="57753"/>
                      </a:cubicBezTo>
                      <a:close/>
                    </a:path>
                  </a:pathLst>
                </a:custGeom>
                <a:grpFill/>
                <a:ln w="9525" cap="flat">
                  <a:noFill/>
                  <a:prstDash val="solid"/>
                  <a:miter/>
                </a:ln>
              </p:spPr>
              <p:txBody>
                <a:bodyPr rtlCol="0" anchor="ctr"/>
                <a:lstStyle/>
                <a:p>
                  <a:endParaRPr lang="en-US" dirty="0"/>
                </a:p>
              </p:txBody>
            </p:sp>
          </p:grpSp>
          <p:grpSp>
            <p:nvGrpSpPr>
              <p:cNvPr id="115" name="Group 114">
                <a:extLst>
                  <a:ext uri="{FF2B5EF4-FFF2-40B4-BE49-F238E27FC236}">
                    <a16:creationId xmlns="" xmlns:a16="http://schemas.microsoft.com/office/drawing/2014/main" id="{00E1B5C4-F9B5-4DE4-A99C-2B36DC2FDE84}"/>
                  </a:ext>
                </a:extLst>
              </p:cNvPr>
              <p:cNvGrpSpPr/>
              <p:nvPr/>
            </p:nvGrpSpPr>
            <p:grpSpPr>
              <a:xfrm>
                <a:off x="5837844" y="1637202"/>
                <a:ext cx="994895" cy="363460"/>
                <a:chOff x="5837844" y="1637202"/>
                <a:chExt cx="994895" cy="363460"/>
              </a:xfrm>
              <a:solidFill>
                <a:schemeClr val="accent5"/>
              </a:solidFill>
            </p:grpSpPr>
            <p:sp>
              <p:nvSpPr>
                <p:cNvPr id="116" name="Freeform: Shape 115">
                  <a:extLst>
                    <a:ext uri="{FF2B5EF4-FFF2-40B4-BE49-F238E27FC236}">
                      <a16:creationId xmlns="" xmlns:a16="http://schemas.microsoft.com/office/drawing/2014/main" id="{E9153048-026E-4BDF-BD5A-98503EF8B600}"/>
                    </a:ext>
                  </a:extLst>
                </p:cNvPr>
                <p:cNvSpPr/>
                <p:nvPr/>
              </p:nvSpPr>
              <p:spPr>
                <a:xfrm>
                  <a:off x="5837844" y="1664924"/>
                  <a:ext cx="138608" cy="138608"/>
                </a:xfrm>
                <a:custGeom>
                  <a:avLst/>
                  <a:gdLst>
                    <a:gd name="connsiteX0" fmla="*/ 85475 w 138607"/>
                    <a:gd name="connsiteY0" fmla="*/ 11551 h 138607"/>
                    <a:gd name="connsiteX1" fmla="*/ 123977 w 138607"/>
                    <a:gd name="connsiteY1" fmla="*/ 54673 h 138607"/>
                    <a:gd name="connsiteX2" fmla="*/ 133217 w 138607"/>
                    <a:gd name="connsiteY2" fmla="*/ 76234 h 138607"/>
                    <a:gd name="connsiteX3" fmla="*/ 125517 w 138607"/>
                    <a:gd name="connsiteY3" fmla="*/ 93175 h 138607"/>
                    <a:gd name="connsiteX4" fmla="*/ 110116 w 138607"/>
                    <a:gd name="connsiteY4" fmla="*/ 99335 h 138607"/>
                    <a:gd name="connsiteX5" fmla="*/ 97795 w 138607"/>
                    <a:gd name="connsiteY5" fmla="*/ 96255 h 138607"/>
                    <a:gd name="connsiteX6" fmla="*/ 102416 w 138607"/>
                    <a:gd name="connsiteY6" fmla="*/ 114736 h 138607"/>
                    <a:gd name="connsiteX7" fmla="*/ 94715 w 138607"/>
                    <a:gd name="connsiteY7" fmla="*/ 128597 h 138607"/>
                    <a:gd name="connsiteX8" fmla="*/ 82395 w 138607"/>
                    <a:gd name="connsiteY8" fmla="*/ 134757 h 138607"/>
                    <a:gd name="connsiteX9" fmla="*/ 68534 w 138607"/>
                    <a:gd name="connsiteY9" fmla="*/ 133217 h 138607"/>
                    <a:gd name="connsiteX10" fmla="*/ 57753 w 138607"/>
                    <a:gd name="connsiteY10" fmla="*/ 127057 h 138607"/>
                    <a:gd name="connsiteX11" fmla="*/ 46973 w 138607"/>
                    <a:gd name="connsiteY11" fmla="*/ 117816 h 138607"/>
                    <a:gd name="connsiteX12" fmla="*/ 11551 w 138607"/>
                    <a:gd name="connsiteY12" fmla="*/ 77774 h 138607"/>
                    <a:gd name="connsiteX13" fmla="*/ 85475 w 138607"/>
                    <a:gd name="connsiteY13" fmla="*/ 11551 h 138607"/>
                    <a:gd name="connsiteX14" fmla="*/ 46973 w 138607"/>
                    <a:gd name="connsiteY14" fmla="*/ 87015 h 138607"/>
                    <a:gd name="connsiteX15" fmla="*/ 57753 w 138607"/>
                    <a:gd name="connsiteY15" fmla="*/ 99335 h 138607"/>
                    <a:gd name="connsiteX16" fmla="*/ 66994 w 138607"/>
                    <a:gd name="connsiteY16" fmla="*/ 105496 h 138607"/>
                    <a:gd name="connsiteX17" fmla="*/ 74694 w 138607"/>
                    <a:gd name="connsiteY17" fmla="*/ 102416 h 138607"/>
                    <a:gd name="connsiteX18" fmla="*/ 77774 w 138607"/>
                    <a:gd name="connsiteY18" fmla="*/ 94715 h 138607"/>
                    <a:gd name="connsiteX19" fmla="*/ 71614 w 138607"/>
                    <a:gd name="connsiteY19" fmla="*/ 83935 h 138607"/>
                    <a:gd name="connsiteX20" fmla="*/ 62373 w 138607"/>
                    <a:gd name="connsiteY20" fmla="*/ 74694 h 138607"/>
                    <a:gd name="connsiteX21" fmla="*/ 46973 w 138607"/>
                    <a:gd name="connsiteY21" fmla="*/ 87015 h 138607"/>
                    <a:gd name="connsiteX22" fmla="*/ 76234 w 138607"/>
                    <a:gd name="connsiteY22" fmla="*/ 60833 h 138607"/>
                    <a:gd name="connsiteX23" fmla="*/ 85475 w 138607"/>
                    <a:gd name="connsiteY23" fmla="*/ 71614 h 138607"/>
                    <a:gd name="connsiteX24" fmla="*/ 94715 w 138607"/>
                    <a:gd name="connsiteY24" fmla="*/ 77774 h 138607"/>
                    <a:gd name="connsiteX25" fmla="*/ 102416 w 138607"/>
                    <a:gd name="connsiteY25" fmla="*/ 74694 h 138607"/>
                    <a:gd name="connsiteX26" fmla="*/ 105496 w 138607"/>
                    <a:gd name="connsiteY26" fmla="*/ 68534 h 138607"/>
                    <a:gd name="connsiteX27" fmla="*/ 100876 w 138607"/>
                    <a:gd name="connsiteY27" fmla="*/ 59293 h 138607"/>
                    <a:gd name="connsiteX28" fmla="*/ 91635 w 138607"/>
                    <a:gd name="connsiteY28" fmla="*/ 48513 h 138607"/>
                    <a:gd name="connsiteX29" fmla="*/ 76234 w 138607"/>
                    <a:gd name="connsiteY29" fmla="*/ 6083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607" h="138607">
                      <a:moveTo>
                        <a:pt x="85475" y="11551"/>
                      </a:moveTo>
                      <a:lnTo>
                        <a:pt x="123977" y="54673"/>
                      </a:lnTo>
                      <a:cubicBezTo>
                        <a:pt x="130137" y="62373"/>
                        <a:pt x="133217" y="68534"/>
                        <a:pt x="133217" y="76234"/>
                      </a:cubicBezTo>
                      <a:cubicBezTo>
                        <a:pt x="133217" y="83935"/>
                        <a:pt x="130137" y="88555"/>
                        <a:pt x="125517" y="93175"/>
                      </a:cubicBezTo>
                      <a:cubicBezTo>
                        <a:pt x="120897" y="97795"/>
                        <a:pt x="116276" y="99335"/>
                        <a:pt x="110116" y="99335"/>
                      </a:cubicBezTo>
                      <a:cubicBezTo>
                        <a:pt x="107036" y="99335"/>
                        <a:pt x="102416" y="97795"/>
                        <a:pt x="97795" y="96255"/>
                      </a:cubicBezTo>
                      <a:cubicBezTo>
                        <a:pt x="100876" y="102416"/>
                        <a:pt x="102416" y="108576"/>
                        <a:pt x="102416" y="114736"/>
                      </a:cubicBezTo>
                      <a:cubicBezTo>
                        <a:pt x="100876" y="119357"/>
                        <a:pt x="99335" y="125517"/>
                        <a:pt x="94715" y="128597"/>
                      </a:cubicBezTo>
                      <a:cubicBezTo>
                        <a:pt x="90095" y="131677"/>
                        <a:pt x="87015" y="134757"/>
                        <a:pt x="82395" y="134757"/>
                      </a:cubicBezTo>
                      <a:cubicBezTo>
                        <a:pt x="77774" y="136297"/>
                        <a:pt x="73154" y="134757"/>
                        <a:pt x="68534" y="133217"/>
                      </a:cubicBezTo>
                      <a:cubicBezTo>
                        <a:pt x="65454" y="131677"/>
                        <a:pt x="62373" y="130137"/>
                        <a:pt x="57753" y="127057"/>
                      </a:cubicBezTo>
                      <a:cubicBezTo>
                        <a:pt x="53133" y="122437"/>
                        <a:pt x="48513" y="119357"/>
                        <a:pt x="46973" y="117816"/>
                      </a:cubicBezTo>
                      <a:lnTo>
                        <a:pt x="11551" y="77774"/>
                      </a:lnTo>
                      <a:lnTo>
                        <a:pt x="85475" y="11551"/>
                      </a:lnTo>
                      <a:close/>
                      <a:moveTo>
                        <a:pt x="46973" y="87015"/>
                      </a:moveTo>
                      <a:lnTo>
                        <a:pt x="57753" y="99335"/>
                      </a:lnTo>
                      <a:cubicBezTo>
                        <a:pt x="60833" y="103956"/>
                        <a:pt x="63914" y="105496"/>
                        <a:pt x="66994" y="105496"/>
                      </a:cubicBezTo>
                      <a:cubicBezTo>
                        <a:pt x="70074" y="105496"/>
                        <a:pt x="73154" y="105496"/>
                        <a:pt x="74694" y="102416"/>
                      </a:cubicBezTo>
                      <a:cubicBezTo>
                        <a:pt x="76234" y="100875"/>
                        <a:pt x="77774" y="97795"/>
                        <a:pt x="77774" y="94715"/>
                      </a:cubicBezTo>
                      <a:cubicBezTo>
                        <a:pt x="77774" y="91635"/>
                        <a:pt x="76234" y="88555"/>
                        <a:pt x="71614" y="83935"/>
                      </a:cubicBezTo>
                      <a:lnTo>
                        <a:pt x="62373" y="74694"/>
                      </a:lnTo>
                      <a:lnTo>
                        <a:pt x="46973" y="87015"/>
                      </a:lnTo>
                      <a:close/>
                      <a:moveTo>
                        <a:pt x="76234" y="60833"/>
                      </a:moveTo>
                      <a:lnTo>
                        <a:pt x="85475" y="71614"/>
                      </a:lnTo>
                      <a:cubicBezTo>
                        <a:pt x="88555" y="74694"/>
                        <a:pt x="91635" y="77774"/>
                        <a:pt x="94715" y="77774"/>
                      </a:cubicBezTo>
                      <a:cubicBezTo>
                        <a:pt x="97795" y="77774"/>
                        <a:pt x="99335" y="77774"/>
                        <a:pt x="102416" y="74694"/>
                      </a:cubicBezTo>
                      <a:cubicBezTo>
                        <a:pt x="103956" y="73154"/>
                        <a:pt x="105496" y="70074"/>
                        <a:pt x="105496" y="68534"/>
                      </a:cubicBezTo>
                      <a:cubicBezTo>
                        <a:pt x="105496" y="65454"/>
                        <a:pt x="103956" y="62373"/>
                        <a:pt x="100876" y="59293"/>
                      </a:cubicBezTo>
                      <a:lnTo>
                        <a:pt x="91635" y="48513"/>
                      </a:lnTo>
                      <a:lnTo>
                        <a:pt x="76234" y="60833"/>
                      </a:ln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 xmlns:a16="http://schemas.microsoft.com/office/drawing/2014/main" id="{C01EE476-B85B-4802-9E8F-C15C2D987901}"/>
                    </a:ext>
                  </a:extLst>
                </p:cNvPr>
                <p:cNvSpPr/>
                <p:nvPr/>
              </p:nvSpPr>
              <p:spPr>
                <a:xfrm>
                  <a:off x="5919469" y="1740388"/>
                  <a:ext cx="138608" cy="154008"/>
                </a:xfrm>
                <a:custGeom>
                  <a:avLst/>
                  <a:gdLst>
                    <a:gd name="connsiteX0" fmla="*/ 73154 w 138607"/>
                    <a:gd name="connsiteY0" fmla="*/ 11551 h 154008"/>
                    <a:gd name="connsiteX1" fmla="*/ 137838 w 138607"/>
                    <a:gd name="connsiteY1" fmla="*/ 62373 h 154008"/>
                    <a:gd name="connsiteX2" fmla="*/ 125517 w 138607"/>
                    <a:gd name="connsiteY2" fmla="*/ 79314 h 154008"/>
                    <a:gd name="connsiteX3" fmla="*/ 83935 w 138607"/>
                    <a:gd name="connsiteY3" fmla="*/ 46973 h 154008"/>
                    <a:gd name="connsiteX4" fmla="*/ 74694 w 138607"/>
                    <a:gd name="connsiteY4" fmla="*/ 59293 h 154008"/>
                    <a:gd name="connsiteX5" fmla="*/ 113196 w 138607"/>
                    <a:gd name="connsiteY5" fmla="*/ 88555 h 154008"/>
                    <a:gd name="connsiteX6" fmla="*/ 100876 w 138607"/>
                    <a:gd name="connsiteY6" fmla="*/ 103956 h 154008"/>
                    <a:gd name="connsiteX7" fmla="*/ 62373 w 138607"/>
                    <a:gd name="connsiteY7" fmla="*/ 76234 h 154008"/>
                    <a:gd name="connsiteX8" fmla="*/ 50053 w 138607"/>
                    <a:gd name="connsiteY8" fmla="*/ 91635 h 154008"/>
                    <a:gd name="connsiteX9" fmla="*/ 91635 w 138607"/>
                    <a:gd name="connsiteY9" fmla="*/ 123977 h 154008"/>
                    <a:gd name="connsiteX10" fmla="*/ 77774 w 138607"/>
                    <a:gd name="connsiteY10" fmla="*/ 142458 h 154008"/>
                    <a:gd name="connsiteX11" fmla="*/ 11551 w 138607"/>
                    <a:gd name="connsiteY11" fmla="*/ 90095 h 154008"/>
                    <a:gd name="connsiteX12" fmla="*/ 73154 w 138607"/>
                    <a:gd name="connsiteY12" fmla="*/ 11551 h 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607" h="154008">
                      <a:moveTo>
                        <a:pt x="73154" y="11551"/>
                      </a:moveTo>
                      <a:lnTo>
                        <a:pt x="137838" y="62373"/>
                      </a:lnTo>
                      <a:lnTo>
                        <a:pt x="125517" y="79314"/>
                      </a:lnTo>
                      <a:lnTo>
                        <a:pt x="83935" y="46973"/>
                      </a:lnTo>
                      <a:lnTo>
                        <a:pt x="74694" y="59293"/>
                      </a:lnTo>
                      <a:lnTo>
                        <a:pt x="113196" y="88555"/>
                      </a:lnTo>
                      <a:lnTo>
                        <a:pt x="100876" y="103956"/>
                      </a:lnTo>
                      <a:lnTo>
                        <a:pt x="62373" y="76234"/>
                      </a:lnTo>
                      <a:lnTo>
                        <a:pt x="50053" y="91635"/>
                      </a:lnTo>
                      <a:lnTo>
                        <a:pt x="91635" y="123977"/>
                      </a:lnTo>
                      <a:lnTo>
                        <a:pt x="77774" y="142458"/>
                      </a:lnTo>
                      <a:lnTo>
                        <a:pt x="11551" y="90095"/>
                      </a:lnTo>
                      <a:lnTo>
                        <a:pt x="73154" y="11551"/>
                      </a:ln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 xmlns:a16="http://schemas.microsoft.com/office/drawing/2014/main" id="{FB2E7281-283D-4706-9EBC-B9D62E484B6A}"/>
                    </a:ext>
                  </a:extLst>
                </p:cNvPr>
                <p:cNvSpPr/>
                <p:nvPr/>
              </p:nvSpPr>
              <p:spPr>
                <a:xfrm>
                  <a:off x="6044216" y="1834333"/>
                  <a:ext cx="123207" cy="138608"/>
                </a:xfrm>
                <a:custGeom>
                  <a:avLst/>
                  <a:gdLst>
                    <a:gd name="connsiteX0" fmla="*/ 83935 w 123206"/>
                    <a:gd name="connsiteY0" fmla="*/ 99335 h 138607"/>
                    <a:gd name="connsiteX1" fmla="*/ 51593 w 123206"/>
                    <a:gd name="connsiteY1" fmla="*/ 85475 h 138607"/>
                    <a:gd name="connsiteX2" fmla="*/ 40812 w 123206"/>
                    <a:gd name="connsiteY2" fmla="*/ 99335 h 138607"/>
                    <a:gd name="connsiteX3" fmla="*/ 11551 w 123206"/>
                    <a:gd name="connsiteY3" fmla="*/ 87015 h 138607"/>
                    <a:gd name="connsiteX4" fmla="*/ 87015 w 123206"/>
                    <a:gd name="connsiteY4" fmla="*/ 11551 h 138607"/>
                    <a:gd name="connsiteX5" fmla="*/ 117816 w 123206"/>
                    <a:gd name="connsiteY5" fmla="*/ 25411 h 138607"/>
                    <a:gd name="connsiteX6" fmla="*/ 111656 w 123206"/>
                    <a:gd name="connsiteY6" fmla="*/ 131677 h 138607"/>
                    <a:gd name="connsiteX7" fmla="*/ 82394 w 123206"/>
                    <a:gd name="connsiteY7" fmla="*/ 117816 h 138607"/>
                    <a:gd name="connsiteX8" fmla="*/ 83935 w 123206"/>
                    <a:gd name="connsiteY8" fmla="*/ 99335 h 138607"/>
                    <a:gd name="connsiteX9" fmla="*/ 87015 w 123206"/>
                    <a:gd name="connsiteY9" fmla="*/ 77774 h 138607"/>
                    <a:gd name="connsiteX10" fmla="*/ 91635 w 123206"/>
                    <a:gd name="connsiteY10" fmla="*/ 40812 h 138607"/>
                    <a:gd name="connsiteX11" fmla="*/ 66994 w 123206"/>
                    <a:gd name="connsiteY11" fmla="*/ 68534 h 138607"/>
                    <a:gd name="connsiteX12" fmla="*/ 87015 w 123206"/>
                    <a:gd name="connsiteY12" fmla="*/ 7777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06" h="138607">
                      <a:moveTo>
                        <a:pt x="83935" y="99335"/>
                      </a:moveTo>
                      <a:lnTo>
                        <a:pt x="51593" y="85475"/>
                      </a:lnTo>
                      <a:lnTo>
                        <a:pt x="40812" y="99335"/>
                      </a:lnTo>
                      <a:lnTo>
                        <a:pt x="11551" y="87015"/>
                      </a:lnTo>
                      <a:lnTo>
                        <a:pt x="87015" y="11551"/>
                      </a:lnTo>
                      <a:lnTo>
                        <a:pt x="117816" y="25411"/>
                      </a:lnTo>
                      <a:lnTo>
                        <a:pt x="111656" y="131677"/>
                      </a:lnTo>
                      <a:lnTo>
                        <a:pt x="82394" y="117816"/>
                      </a:lnTo>
                      <a:lnTo>
                        <a:pt x="83935" y="99335"/>
                      </a:lnTo>
                      <a:close/>
                      <a:moveTo>
                        <a:pt x="87015" y="77774"/>
                      </a:moveTo>
                      <a:lnTo>
                        <a:pt x="91635" y="40812"/>
                      </a:lnTo>
                      <a:lnTo>
                        <a:pt x="66994" y="68534"/>
                      </a:lnTo>
                      <a:lnTo>
                        <a:pt x="87015" y="77774"/>
                      </a:ln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 xmlns:a16="http://schemas.microsoft.com/office/drawing/2014/main" id="{86E5DFBB-76B5-4DBE-9004-2F74E651FB4A}"/>
                    </a:ext>
                  </a:extLst>
                </p:cNvPr>
                <p:cNvSpPr/>
                <p:nvPr/>
              </p:nvSpPr>
              <p:spPr>
                <a:xfrm>
                  <a:off x="6176663" y="1862054"/>
                  <a:ext cx="154008" cy="138608"/>
                </a:xfrm>
                <a:custGeom>
                  <a:avLst/>
                  <a:gdLst>
                    <a:gd name="connsiteX0" fmla="*/ 11551 w 154008"/>
                    <a:gd name="connsiteY0" fmla="*/ 11551 h 138607"/>
                    <a:gd name="connsiteX1" fmla="*/ 40812 w 154008"/>
                    <a:gd name="connsiteY1" fmla="*/ 17711 h 138607"/>
                    <a:gd name="connsiteX2" fmla="*/ 40812 w 154008"/>
                    <a:gd name="connsiteY2" fmla="*/ 74694 h 138607"/>
                    <a:gd name="connsiteX3" fmla="*/ 66994 w 154008"/>
                    <a:gd name="connsiteY3" fmla="*/ 22331 h 138607"/>
                    <a:gd name="connsiteX4" fmla="*/ 96255 w 154008"/>
                    <a:gd name="connsiteY4" fmla="*/ 28492 h 138607"/>
                    <a:gd name="connsiteX5" fmla="*/ 100876 w 154008"/>
                    <a:gd name="connsiteY5" fmla="*/ 87015 h 138607"/>
                    <a:gd name="connsiteX6" fmla="*/ 122437 w 154008"/>
                    <a:gd name="connsiteY6" fmla="*/ 34652 h 138607"/>
                    <a:gd name="connsiteX7" fmla="*/ 151698 w 154008"/>
                    <a:gd name="connsiteY7" fmla="*/ 40812 h 138607"/>
                    <a:gd name="connsiteX8" fmla="*/ 111656 w 154008"/>
                    <a:gd name="connsiteY8" fmla="*/ 134757 h 138607"/>
                    <a:gd name="connsiteX9" fmla="*/ 82395 w 154008"/>
                    <a:gd name="connsiteY9" fmla="*/ 128597 h 138607"/>
                    <a:gd name="connsiteX10" fmla="*/ 76234 w 154008"/>
                    <a:gd name="connsiteY10" fmla="*/ 63914 h 138607"/>
                    <a:gd name="connsiteX11" fmla="*/ 46973 w 154008"/>
                    <a:gd name="connsiteY11" fmla="*/ 122437 h 138607"/>
                    <a:gd name="connsiteX12" fmla="*/ 17711 w 154008"/>
                    <a:gd name="connsiteY12" fmla="*/ 116276 h 138607"/>
                    <a:gd name="connsiteX13" fmla="*/ 11551 w 154008"/>
                    <a:gd name="connsiteY13" fmla="*/ 11551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08" h="138607">
                      <a:moveTo>
                        <a:pt x="11551" y="11551"/>
                      </a:moveTo>
                      <a:lnTo>
                        <a:pt x="40812" y="17711"/>
                      </a:lnTo>
                      <a:lnTo>
                        <a:pt x="40812" y="74694"/>
                      </a:lnTo>
                      <a:lnTo>
                        <a:pt x="66994" y="22331"/>
                      </a:lnTo>
                      <a:lnTo>
                        <a:pt x="96255" y="28492"/>
                      </a:lnTo>
                      <a:lnTo>
                        <a:pt x="100876" y="87015"/>
                      </a:lnTo>
                      <a:lnTo>
                        <a:pt x="122437" y="34652"/>
                      </a:lnTo>
                      <a:lnTo>
                        <a:pt x="151698" y="40812"/>
                      </a:lnTo>
                      <a:lnTo>
                        <a:pt x="111656" y="134757"/>
                      </a:lnTo>
                      <a:lnTo>
                        <a:pt x="82395" y="128597"/>
                      </a:lnTo>
                      <a:lnTo>
                        <a:pt x="76234" y="63914"/>
                      </a:lnTo>
                      <a:lnTo>
                        <a:pt x="46973" y="122437"/>
                      </a:lnTo>
                      <a:lnTo>
                        <a:pt x="17711" y="116276"/>
                      </a:lnTo>
                      <a:lnTo>
                        <a:pt x="11551" y="11551"/>
                      </a:ln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 xmlns:a16="http://schemas.microsoft.com/office/drawing/2014/main" id="{6B55BD57-9E22-4EE1-B5A1-CF17C599C262}"/>
                    </a:ext>
                  </a:extLst>
                </p:cNvPr>
                <p:cNvSpPr/>
                <p:nvPr/>
              </p:nvSpPr>
              <p:spPr>
                <a:xfrm>
                  <a:off x="6315271" y="1877455"/>
                  <a:ext cx="107806" cy="123207"/>
                </a:xfrm>
                <a:custGeom>
                  <a:avLst/>
                  <a:gdLst>
                    <a:gd name="connsiteX0" fmla="*/ 11551 w 107805"/>
                    <a:gd name="connsiteY0" fmla="*/ 17711 h 123206"/>
                    <a:gd name="connsiteX1" fmla="*/ 94715 w 107805"/>
                    <a:gd name="connsiteY1" fmla="*/ 11551 h 123206"/>
                    <a:gd name="connsiteX2" fmla="*/ 96255 w 107805"/>
                    <a:gd name="connsiteY2" fmla="*/ 33112 h 123206"/>
                    <a:gd name="connsiteX3" fmla="*/ 43892 w 107805"/>
                    <a:gd name="connsiteY3" fmla="*/ 36192 h 123206"/>
                    <a:gd name="connsiteX4" fmla="*/ 45433 w 107805"/>
                    <a:gd name="connsiteY4" fmla="*/ 51593 h 123206"/>
                    <a:gd name="connsiteX5" fmla="*/ 93175 w 107805"/>
                    <a:gd name="connsiteY5" fmla="*/ 48513 h 123206"/>
                    <a:gd name="connsiteX6" fmla="*/ 94715 w 107805"/>
                    <a:gd name="connsiteY6" fmla="*/ 68534 h 123206"/>
                    <a:gd name="connsiteX7" fmla="*/ 46973 w 107805"/>
                    <a:gd name="connsiteY7" fmla="*/ 71614 h 123206"/>
                    <a:gd name="connsiteX8" fmla="*/ 48513 w 107805"/>
                    <a:gd name="connsiteY8" fmla="*/ 91635 h 123206"/>
                    <a:gd name="connsiteX9" fmla="*/ 102416 w 107805"/>
                    <a:gd name="connsiteY9" fmla="*/ 87015 h 123206"/>
                    <a:gd name="connsiteX10" fmla="*/ 103956 w 107805"/>
                    <a:gd name="connsiteY10" fmla="*/ 110116 h 123206"/>
                    <a:gd name="connsiteX11" fmla="*/ 19251 w 107805"/>
                    <a:gd name="connsiteY11" fmla="*/ 116276 h 123206"/>
                    <a:gd name="connsiteX12" fmla="*/ 11551 w 107805"/>
                    <a:gd name="connsiteY12" fmla="*/ 17711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05" h="123206">
                      <a:moveTo>
                        <a:pt x="11551" y="17711"/>
                      </a:moveTo>
                      <a:lnTo>
                        <a:pt x="94715" y="11551"/>
                      </a:lnTo>
                      <a:lnTo>
                        <a:pt x="96255" y="33112"/>
                      </a:lnTo>
                      <a:lnTo>
                        <a:pt x="43892" y="36192"/>
                      </a:lnTo>
                      <a:lnTo>
                        <a:pt x="45433" y="51593"/>
                      </a:lnTo>
                      <a:lnTo>
                        <a:pt x="93175" y="48513"/>
                      </a:lnTo>
                      <a:lnTo>
                        <a:pt x="94715" y="68534"/>
                      </a:lnTo>
                      <a:lnTo>
                        <a:pt x="46973" y="71614"/>
                      </a:lnTo>
                      <a:lnTo>
                        <a:pt x="48513" y="91635"/>
                      </a:lnTo>
                      <a:lnTo>
                        <a:pt x="102416" y="87015"/>
                      </a:lnTo>
                      <a:lnTo>
                        <a:pt x="103956" y="110116"/>
                      </a:lnTo>
                      <a:lnTo>
                        <a:pt x="19251" y="116276"/>
                      </a:lnTo>
                      <a:lnTo>
                        <a:pt x="11551" y="17711"/>
                      </a:ln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 xmlns:a16="http://schemas.microsoft.com/office/drawing/2014/main" id="{78643C3A-C602-4101-AB06-F4EE6E29D8A5}"/>
                    </a:ext>
                  </a:extLst>
                </p:cNvPr>
                <p:cNvSpPr/>
                <p:nvPr/>
              </p:nvSpPr>
              <p:spPr>
                <a:xfrm>
                  <a:off x="6417301" y="1858835"/>
                  <a:ext cx="107806" cy="123207"/>
                </a:xfrm>
                <a:custGeom>
                  <a:avLst/>
                  <a:gdLst>
                    <a:gd name="connsiteX0" fmla="*/ 17326 w 107805"/>
                    <a:gd name="connsiteY0" fmla="*/ 94854 h 123206"/>
                    <a:gd name="connsiteX1" fmla="*/ 45047 w 107805"/>
                    <a:gd name="connsiteY1" fmla="*/ 84073 h 123206"/>
                    <a:gd name="connsiteX2" fmla="*/ 52748 w 107805"/>
                    <a:gd name="connsiteY2" fmla="*/ 93314 h 123206"/>
                    <a:gd name="connsiteX3" fmla="*/ 68149 w 107805"/>
                    <a:gd name="connsiteY3" fmla="*/ 94854 h 123206"/>
                    <a:gd name="connsiteX4" fmla="*/ 77389 w 107805"/>
                    <a:gd name="connsiteY4" fmla="*/ 88694 h 123206"/>
                    <a:gd name="connsiteX5" fmla="*/ 78929 w 107805"/>
                    <a:gd name="connsiteY5" fmla="*/ 80993 h 123206"/>
                    <a:gd name="connsiteX6" fmla="*/ 74309 w 107805"/>
                    <a:gd name="connsiteY6" fmla="*/ 74833 h 123206"/>
                    <a:gd name="connsiteX7" fmla="*/ 57368 w 107805"/>
                    <a:gd name="connsiteY7" fmla="*/ 73293 h 123206"/>
                    <a:gd name="connsiteX8" fmla="*/ 26566 w 107805"/>
                    <a:gd name="connsiteY8" fmla="*/ 70213 h 123206"/>
                    <a:gd name="connsiteX9" fmla="*/ 12706 w 107805"/>
                    <a:gd name="connsiteY9" fmla="*/ 54812 h 123206"/>
                    <a:gd name="connsiteX10" fmla="*/ 12706 w 107805"/>
                    <a:gd name="connsiteY10" fmla="*/ 39411 h 123206"/>
                    <a:gd name="connsiteX11" fmla="*/ 21946 w 107805"/>
                    <a:gd name="connsiteY11" fmla="*/ 25550 h 123206"/>
                    <a:gd name="connsiteX12" fmla="*/ 45047 w 107805"/>
                    <a:gd name="connsiteY12" fmla="*/ 14770 h 123206"/>
                    <a:gd name="connsiteX13" fmla="*/ 75849 w 107805"/>
                    <a:gd name="connsiteY13" fmla="*/ 13230 h 123206"/>
                    <a:gd name="connsiteX14" fmla="*/ 94330 w 107805"/>
                    <a:gd name="connsiteY14" fmla="*/ 31711 h 123206"/>
                    <a:gd name="connsiteX15" fmla="*/ 66609 w 107805"/>
                    <a:gd name="connsiteY15" fmla="*/ 42491 h 123206"/>
                    <a:gd name="connsiteX16" fmla="*/ 58908 w 107805"/>
                    <a:gd name="connsiteY16" fmla="*/ 34791 h 123206"/>
                    <a:gd name="connsiteX17" fmla="*/ 48128 w 107805"/>
                    <a:gd name="connsiteY17" fmla="*/ 34791 h 123206"/>
                    <a:gd name="connsiteX18" fmla="*/ 40427 w 107805"/>
                    <a:gd name="connsiteY18" fmla="*/ 39411 h 123206"/>
                    <a:gd name="connsiteX19" fmla="*/ 38887 w 107805"/>
                    <a:gd name="connsiteY19" fmla="*/ 45571 h 123206"/>
                    <a:gd name="connsiteX20" fmla="*/ 41967 w 107805"/>
                    <a:gd name="connsiteY20" fmla="*/ 48652 h 123206"/>
                    <a:gd name="connsiteX21" fmla="*/ 52748 w 107805"/>
                    <a:gd name="connsiteY21" fmla="*/ 48652 h 123206"/>
                    <a:gd name="connsiteX22" fmla="*/ 83550 w 107805"/>
                    <a:gd name="connsiteY22" fmla="*/ 48652 h 123206"/>
                    <a:gd name="connsiteX23" fmla="*/ 98950 w 107805"/>
                    <a:gd name="connsiteY23" fmla="*/ 54812 h 123206"/>
                    <a:gd name="connsiteX24" fmla="*/ 106651 w 107805"/>
                    <a:gd name="connsiteY24" fmla="*/ 67133 h 123206"/>
                    <a:gd name="connsiteX25" fmla="*/ 106651 w 107805"/>
                    <a:gd name="connsiteY25" fmla="*/ 85614 h 123206"/>
                    <a:gd name="connsiteX26" fmla="*/ 95870 w 107805"/>
                    <a:gd name="connsiteY26" fmla="*/ 102555 h 123206"/>
                    <a:gd name="connsiteX27" fmla="*/ 74309 w 107805"/>
                    <a:gd name="connsiteY27" fmla="*/ 113335 h 123206"/>
                    <a:gd name="connsiteX28" fmla="*/ 37347 w 107805"/>
                    <a:gd name="connsiteY28" fmla="*/ 114875 h 123206"/>
                    <a:gd name="connsiteX29" fmla="*/ 17326 w 107805"/>
                    <a:gd name="connsiteY29" fmla="*/ 9485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05" h="123206">
                      <a:moveTo>
                        <a:pt x="17326" y="94854"/>
                      </a:moveTo>
                      <a:lnTo>
                        <a:pt x="45047" y="84073"/>
                      </a:lnTo>
                      <a:cubicBezTo>
                        <a:pt x="46588" y="88694"/>
                        <a:pt x="49668" y="91774"/>
                        <a:pt x="52748" y="93314"/>
                      </a:cubicBezTo>
                      <a:cubicBezTo>
                        <a:pt x="57368" y="96394"/>
                        <a:pt x="61988" y="96394"/>
                        <a:pt x="68149" y="94854"/>
                      </a:cubicBezTo>
                      <a:cubicBezTo>
                        <a:pt x="72769" y="93314"/>
                        <a:pt x="75849" y="91774"/>
                        <a:pt x="77389" y="88694"/>
                      </a:cubicBezTo>
                      <a:cubicBezTo>
                        <a:pt x="78929" y="85614"/>
                        <a:pt x="78929" y="84073"/>
                        <a:pt x="78929" y="80993"/>
                      </a:cubicBezTo>
                      <a:cubicBezTo>
                        <a:pt x="78929" y="77913"/>
                        <a:pt x="75849" y="76373"/>
                        <a:pt x="74309" y="74833"/>
                      </a:cubicBezTo>
                      <a:cubicBezTo>
                        <a:pt x="72769" y="73293"/>
                        <a:pt x="66609" y="73293"/>
                        <a:pt x="57368" y="73293"/>
                      </a:cubicBezTo>
                      <a:cubicBezTo>
                        <a:pt x="43507" y="74833"/>
                        <a:pt x="32727" y="73293"/>
                        <a:pt x="26566" y="70213"/>
                      </a:cubicBezTo>
                      <a:cubicBezTo>
                        <a:pt x="18866" y="67133"/>
                        <a:pt x="14246" y="62512"/>
                        <a:pt x="12706" y="54812"/>
                      </a:cubicBezTo>
                      <a:cubicBezTo>
                        <a:pt x="11166" y="50192"/>
                        <a:pt x="11166" y="44031"/>
                        <a:pt x="12706" y="39411"/>
                      </a:cubicBezTo>
                      <a:cubicBezTo>
                        <a:pt x="14246" y="34791"/>
                        <a:pt x="17326" y="28630"/>
                        <a:pt x="21946" y="25550"/>
                      </a:cubicBezTo>
                      <a:cubicBezTo>
                        <a:pt x="26566" y="20930"/>
                        <a:pt x="34267" y="17850"/>
                        <a:pt x="45047" y="14770"/>
                      </a:cubicBezTo>
                      <a:cubicBezTo>
                        <a:pt x="57368" y="11690"/>
                        <a:pt x="66609" y="10149"/>
                        <a:pt x="75849" y="13230"/>
                      </a:cubicBezTo>
                      <a:cubicBezTo>
                        <a:pt x="83550" y="16310"/>
                        <a:pt x="89710" y="22470"/>
                        <a:pt x="94330" y="31711"/>
                      </a:cubicBezTo>
                      <a:lnTo>
                        <a:pt x="66609" y="42491"/>
                      </a:lnTo>
                      <a:cubicBezTo>
                        <a:pt x="65069" y="37871"/>
                        <a:pt x="61988" y="36331"/>
                        <a:pt x="58908" y="34791"/>
                      </a:cubicBezTo>
                      <a:cubicBezTo>
                        <a:pt x="55828" y="33251"/>
                        <a:pt x="52748" y="33251"/>
                        <a:pt x="48128" y="34791"/>
                      </a:cubicBezTo>
                      <a:cubicBezTo>
                        <a:pt x="45047" y="36331"/>
                        <a:pt x="41967" y="37871"/>
                        <a:pt x="40427" y="39411"/>
                      </a:cubicBezTo>
                      <a:cubicBezTo>
                        <a:pt x="38887" y="40951"/>
                        <a:pt x="38887" y="44031"/>
                        <a:pt x="38887" y="45571"/>
                      </a:cubicBezTo>
                      <a:cubicBezTo>
                        <a:pt x="38887" y="47111"/>
                        <a:pt x="40427" y="48652"/>
                        <a:pt x="41967" y="48652"/>
                      </a:cubicBezTo>
                      <a:cubicBezTo>
                        <a:pt x="43507" y="50192"/>
                        <a:pt x="48128" y="50192"/>
                        <a:pt x="52748" y="48652"/>
                      </a:cubicBezTo>
                      <a:cubicBezTo>
                        <a:pt x="66609" y="47111"/>
                        <a:pt x="77389" y="47111"/>
                        <a:pt x="83550" y="48652"/>
                      </a:cubicBezTo>
                      <a:cubicBezTo>
                        <a:pt x="89710" y="50192"/>
                        <a:pt x="95870" y="51732"/>
                        <a:pt x="98950" y="54812"/>
                      </a:cubicBezTo>
                      <a:cubicBezTo>
                        <a:pt x="102031" y="57892"/>
                        <a:pt x="105111" y="62512"/>
                        <a:pt x="106651" y="67133"/>
                      </a:cubicBezTo>
                      <a:cubicBezTo>
                        <a:pt x="108191" y="73293"/>
                        <a:pt x="108191" y="79453"/>
                        <a:pt x="106651" y="85614"/>
                      </a:cubicBezTo>
                      <a:cubicBezTo>
                        <a:pt x="105111" y="91774"/>
                        <a:pt x="102031" y="97934"/>
                        <a:pt x="95870" y="102555"/>
                      </a:cubicBezTo>
                      <a:cubicBezTo>
                        <a:pt x="89710" y="107175"/>
                        <a:pt x="83550" y="110255"/>
                        <a:pt x="74309" y="113335"/>
                      </a:cubicBezTo>
                      <a:cubicBezTo>
                        <a:pt x="57368" y="117955"/>
                        <a:pt x="45047" y="117955"/>
                        <a:pt x="37347" y="114875"/>
                      </a:cubicBezTo>
                      <a:cubicBezTo>
                        <a:pt x="29647" y="111795"/>
                        <a:pt x="20406" y="104095"/>
                        <a:pt x="17326" y="94854"/>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 xmlns:a16="http://schemas.microsoft.com/office/drawing/2014/main" id="{B57CF155-313B-42A1-82F9-EF5A1650B576}"/>
                    </a:ext>
                  </a:extLst>
                </p:cNvPr>
                <p:cNvSpPr/>
                <p:nvPr/>
              </p:nvSpPr>
              <p:spPr>
                <a:xfrm>
                  <a:off x="6509681" y="1813131"/>
                  <a:ext cx="123207" cy="123207"/>
                </a:xfrm>
                <a:custGeom>
                  <a:avLst/>
                  <a:gdLst>
                    <a:gd name="connsiteX0" fmla="*/ 20431 w 123206"/>
                    <a:gd name="connsiteY0" fmla="*/ 91275 h 123206"/>
                    <a:gd name="connsiteX1" fmla="*/ 12731 w 123206"/>
                    <a:gd name="connsiteY1" fmla="*/ 51233 h 123206"/>
                    <a:gd name="connsiteX2" fmla="*/ 38912 w 123206"/>
                    <a:gd name="connsiteY2" fmla="*/ 20431 h 123206"/>
                    <a:gd name="connsiteX3" fmla="*/ 78955 w 123206"/>
                    <a:gd name="connsiteY3" fmla="*/ 12731 h 123206"/>
                    <a:gd name="connsiteX4" fmla="*/ 109756 w 123206"/>
                    <a:gd name="connsiteY4" fmla="*/ 38912 h 123206"/>
                    <a:gd name="connsiteX5" fmla="*/ 118997 w 123206"/>
                    <a:gd name="connsiteY5" fmla="*/ 66634 h 123206"/>
                    <a:gd name="connsiteX6" fmla="*/ 112836 w 123206"/>
                    <a:gd name="connsiteY6" fmla="*/ 89735 h 123206"/>
                    <a:gd name="connsiteX7" fmla="*/ 91275 w 123206"/>
                    <a:gd name="connsiteY7" fmla="*/ 109756 h 123206"/>
                    <a:gd name="connsiteX8" fmla="*/ 63554 w 123206"/>
                    <a:gd name="connsiteY8" fmla="*/ 118997 h 123206"/>
                    <a:gd name="connsiteX9" fmla="*/ 38912 w 123206"/>
                    <a:gd name="connsiteY9" fmla="*/ 112836 h 123206"/>
                    <a:gd name="connsiteX10" fmla="*/ 20431 w 123206"/>
                    <a:gd name="connsiteY10" fmla="*/ 91275 h 123206"/>
                    <a:gd name="connsiteX11" fmla="*/ 48153 w 123206"/>
                    <a:gd name="connsiteY11" fmla="*/ 75874 h 123206"/>
                    <a:gd name="connsiteX12" fmla="*/ 63554 w 123206"/>
                    <a:gd name="connsiteY12" fmla="*/ 91275 h 123206"/>
                    <a:gd name="connsiteX13" fmla="*/ 80495 w 123206"/>
                    <a:gd name="connsiteY13" fmla="*/ 89735 h 123206"/>
                    <a:gd name="connsiteX14" fmla="*/ 91275 w 123206"/>
                    <a:gd name="connsiteY14" fmla="*/ 75874 h 123206"/>
                    <a:gd name="connsiteX15" fmla="*/ 85115 w 123206"/>
                    <a:gd name="connsiteY15" fmla="*/ 52773 h 123206"/>
                    <a:gd name="connsiteX16" fmla="*/ 69714 w 123206"/>
                    <a:gd name="connsiteY16" fmla="*/ 37372 h 123206"/>
                    <a:gd name="connsiteX17" fmla="*/ 52773 w 123206"/>
                    <a:gd name="connsiteY17" fmla="*/ 38912 h 123206"/>
                    <a:gd name="connsiteX18" fmla="*/ 43533 w 123206"/>
                    <a:gd name="connsiteY18" fmla="*/ 52773 h 123206"/>
                    <a:gd name="connsiteX19" fmla="*/ 48153 w 123206"/>
                    <a:gd name="connsiteY19" fmla="*/ 75874 h 12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06" h="123206">
                      <a:moveTo>
                        <a:pt x="20431" y="91275"/>
                      </a:moveTo>
                      <a:cubicBezTo>
                        <a:pt x="12731" y="77415"/>
                        <a:pt x="9651" y="63554"/>
                        <a:pt x="12731" y="51233"/>
                      </a:cubicBezTo>
                      <a:cubicBezTo>
                        <a:pt x="15811" y="38912"/>
                        <a:pt x="25052" y="28132"/>
                        <a:pt x="38912" y="20431"/>
                      </a:cubicBezTo>
                      <a:cubicBezTo>
                        <a:pt x="52773" y="12731"/>
                        <a:pt x="66634" y="9651"/>
                        <a:pt x="78955" y="12731"/>
                      </a:cubicBezTo>
                      <a:cubicBezTo>
                        <a:pt x="91275" y="15811"/>
                        <a:pt x="102056" y="25052"/>
                        <a:pt x="109756" y="38912"/>
                      </a:cubicBezTo>
                      <a:cubicBezTo>
                        <a:pt x="115917" y="49693"/>
                        <a:pt x="118997" y="58933"/>
                        <a:pt x="118997" y="66634"/>
                      </a:cubicBezTo>
                      <a:cubicBezTo>
                        <a:pt x="118997" y="74334"/>
                        <a:pt x="117457" y="83575"/>
                        <a:pt x="112836" y="89735"/>
                      </a:cubicBezTo>
                      <a:cubicBezTo>
                        <a:pt x="108216" y="95896"/>
                        <a:pt x="102056" y="103596"/>
                        <a:pt x="91275" y="109756"/>
                      </a:cubicBezTo>
                      <a:cubicBezTo>
                        <a:pt x="82035" y="115917"/>
                        <a:pt x="72794" y="118997"/>
                        <a:pt x="63554" y="118997"/>
                      </a:cubicBezTo>
                      <a:cubicBezTo>
                        <a:pt x="54313" y="118997"/>
                        <a:pt x="46613" y="117457"/>
                        <a:pt x="38912" y="112836"/>
                      </a:cubicBezTo>
                      <a:cubicBezTo>
                        <a:pt x="31212" y="108216"/>
                        <a:pt x="26592" y="102056"/>
                        <a:pt x="20431" y="91275"/>
                      </a:cubicBezTo>
                      <a:close/>
                      <a:moveTo>
                        <a:pt x="48153" y="75874"/>
                      </a:moveTo>
                      <a:cubicBezTo>
                        <a:pt x="52773" y="85115"/>
                        <a:pt x="58934" y="89735"/>
                        <a:pt x="63554" y="91275"/>
                      </a:cubicBezTo>
                      <a:cubicBezTo>
                        <a:pt x="69714" y="92815"/>
                        <a:pt x="74334" y="92815"/>
                        <a:pt x="80495" y="89735"/>
                      </a:cubicBezTo>
                      <a:cubicBezTo>
                        <a:pt x="86655" y="86655"/>
                        <a:pt x="89735" y="82035"/>
                        <a:pt x="91275" y="75874"/>
                      </a:cubicBezTo>
                      <a:cubicBezTo>
                        <a:pt x="92815" y="69714"/>
                        <a:pt x="89735" y="62014"/>
                        <a:pt x="85115" y="52773"/>
                      </a:cubicBezTo>
                      <a:cubicBezTo>
                        <a:pt x="80495" y="45073"/>
                        <a:pt x="75874" y="38912"/>
                        <a:pt x="69714" y="37372"/>
                      </a:cubicBezTo>
                      <a:cubicBezTo>
                        <a:pt x="63554" y="35832"/>
                        <a:pt x="58934" y="35832"/>
                        <a:pt x="52773" y="38912"/>
                      </a:cubicBezTo>
                      <a:cubicBezTo>
                        <a:pt x="46613" y="41993"/>
                        <a:pt x="43533" y="46613"/>
                        <a:pt x="43533" y="52773"/>
                      </a:cubicBezTo>
                      <a:cubicBezTo>
                        <a:pt x="40452" y="60474"/>
                        <a:pt x="41993" y="68174"/>
                        <a:pt x="48153" y="75874"/>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 xmlns:a16="http://schemas.microsoft.com/office/drawing/2014/main" id="{E597E6FE-2902-4A9E-8D9E-634427FD6016}"/>
                    </a:ext>
                  </a:extLst>
                </p:cNvPr>
                <p:cNvSpPr/>
                <p:nvPr/>
              </p:nvSpPr>
              <p:spPr>
                <a:xfrm>
                  <a:off x="6590946" y="1717286"/>
                  <a:ext cx="169409" cy="169409"/>
                </a:xfrm>
                <a:custGeom>
                  <a:avLst/>
                  <a:gdLst>
                    <a:gd name="connsiteX0" fmla="*/ 11551 w 169409"/>
                    <a:gd name="connsiteY0" fmla="*/ 88555 h 169409"/>
                    <a:gd name="connsiteX1" fmla="*/ 40812 w 169409"/>
                    <a:gd name="connsiteY1" fmla="*/ 60833 h 169409"/>
                    <a:gd name="connsiteX2" fmla="*/ 94715 w 169409"/>
                    <a:gd name="connsiteY2" fmla="*/ 94715 h 169409"/>
                    <a:gd name="connsiteX3" fmla="*/ 63913 w 169409"/>
                    <a:gd name="connsiteY3" fmla="*/ 39272 h 169409"/>
                    <a:gd name="connsiteX4" fmla="*/ 93175 w 169409"/>
                    <a:gd name="connsiteY4" fmla="*/ 11551 h 169409"/>
                    <a:gd name="connsiteX5" fmla="*/ 162479 w 169409"/>
                    <a:gd name="connsiteY5" fmla="*/ 83935 h 169409"/>
                    <a:gd name="connsiteX6" fmla="*/ 143998 w 169409"/>
                    <a:gd name="connsiteY6" fmla="*/ 100875 h 169409"/>
                    <a:gd name="connsiteX7" fmla="*/ 91635 w 169409"/>
                    <a:gd name="connsiteY7" fmla="*/ 45432 h 169409"/>
                    <a:gd name="connsiteX8" fmla="*/ 130137 w 169409"/>
                    <a:gd name="connsiteY8" fmla="*/ 114736 h 169409"/>
                    <a:gd name="connsiteX9" fmla="*/ 113196 w 169409"/>
                    <a:gd name="connsiteY9" fmla="*/ 130137 h 169409"/>
                    <a:gd name="connsiteX10" fmla="*/ 46973 w 169409"/>
                    <a:gd name="connsiteY10" fmla="*/ 88555 h 169409"/>
                    <a:gd name="connsiteX11" fmla="*/ 99335 w 169409"/>
                    <a:gd name="connsiteY11" fmla="*/ 143998 h 169409"/>
                    <a:gd name="connsiteX12" fmla="*/ 80854 w 169409"/>
                    <a:gd name="connsiteY12" fmla="*/ 160939 h 169409"/>
                    <a:gd name="connsiteX13" fmla="*/ 11551 w 169409"/>
                    <a:gd name="connsiteY13" fmla="*/ 88555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409" h="169409">
                      <a:moveTo>
                        <a:pt x="11551" y="88555"/>
                      </a:moveTo>
                      <a:lnTo>
                        <a:pt x="40812" y="60833"/>
                      </a:lnTo>
                      <a:lnTo>
                        <a:pt x="94715" y="94715"/>
                      </a:lnTo>
                      <a:lnTo>
                        <a:pt x="63913" y="39272"/>
                      </a:lnTo>
                      <a:lnTo>
                        <a:pt x="93175" y="11551"/>
                      </a:lnTo>
                      <a:lnTo>
                        <a:pt x="162479" y="83935"/>
                      </a:lnTo>
                      <a:lnTo>
                        <a:pt x="143998" y="100875"/>
                      </a:lnTo>
                      <a:lnTo>
                        <a:pt x="91635" y="45432"/>
                      </a:lnTo>
                      <a:lnTo>
                        <a:pt x="130137" y="114736"/>
                      </a:lnTo>
                      <a:lnTo>
                        <a:pt x="113196" y="130137"/>
                      </a:lnTo>
                      <a:lnTo>
                        <a:pt x="46973" y="88555"/>
                      </a:lnTo>
                      <a:lnTo>
                        <a:pt x="99335" y="143998"/>
                      </a:lnTo>
                      <a:lnTo>
                        <a:pt x="80854" y="160939"/>
                      </a:lnTo>
                      <a:lnTo>
                        <a:pt x="11551" y="88555"/>
                      </a:ln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 xmlns:a16="http://schemas.microsoft.com/office/drawing/2014/main" id="{3EBC60C4-D18E-4688-9ED0-E9BD142A6A75}"/>
                    </a:ext>
                  </a:extLst>
                </p:cNvPr>
                <p:cNvSpPr/>
                <p:nvPr/>
              </p:nvSpPr>
              <p:spPr>
                <a:xfrm>
                  <a:off x="6678731" y="1637202"/>
                  <a:ext cx="154008" cy="138608"/>
                </a:xfrm>
                <a:custGeom>
                  <a:avLst/>
                  <a:gdLst>
                    <a:gd name="connsiteX0" fmla="*/ 11551 w 154008"/>
                    <a:gd name="connsiteY0" fmla="*/ 79314 h 138607"/>
                    <a:gd name="connsiteX1" fmla="*/ 59293 w 154008"/>
                    <a:gd name="connsiteY1" fmla="*/ 11551 h 138607"/>
                    <a:gd name="connsiteX2" fmla="*/ 76234 w 154008"/>
                    <a:gd name="connsiteY2" fmla="*/ 23871 h 138607"/>
                    <a:gd name="connsiteX3" fmla="*/ 46973 w 154008"/>
                    <a:gd name="connsiteY3" fmla="*/ 66994 h 138607"/>
                    <a:gd name="connsiteX4" fmla="*/ 60833 w 154008"/>
                    <a:gd name="connsiteY4" fmla="*/ 76234 h 138607"/>
                    <a:gd name="connsiteX5" fmla="*/ 88555 w 154008"/>
                    <a:gd name="connsiteY5" fmla="*/ 36192 h 138607"/>
                    <a:gd name="connsiteX6" fmla="*/ 105496 w 154008"/>
                    <a:gd name="connsiteY6" fmla="*/ 48513 h 138607"/>
                    <a:gd name="connsiteX7" fmla="*/ 77774 w 154008"/>
                    <a:gd name="connsiteY7" fmla="*/ 87015 h 138607"/>
                    <a:gd name="connsiteX8" fmla="*/ 94715 w 154008"/>
                    <a:gd name="connsiteY8" fmla="*/ 97795 h 138607"/>
                    <a:gd name="connsiteX9" fmla="*/ 125517 w 154008"/>
                    <a:gd name="connsiteY9" fmla="*/ 53133 h 138607"/>
                    <a:gd name="connsiteX10" fmla="*/ 143998 w 154008"/>
                    <a:gd name="connsiteY10" fmla="*/ 65454 h 138607"/>
                    <a:gd name="connsiteX11" fmla="*/ 96255 w 154008"/>
                    <a:gd name="connsiteY11" fmla="*/ 134757 h 138607"/>
                    <a:gd name="connsiteX12" fmla="*/ 11551 w 154008"/>
                    <a:gd name="connsiteY12" fmla="*/ 79314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008" h="138607">
                      <a:moveTo>
                        <a:pt x="11551" y="79314"/>
                      </a:moveTo>
                      <a:lnTo>
                        <a:pt x="59293" y="11551"/>
                      </a:lnTo>
                      <a:lnTo>
                        <a:pt x="76234" y="23871"/>
                      </a:lnTo>
                      <a:lnTo>
                        <a:pt x="46973" y="66994"/>
                      </a:lnTo>
                      <a:lnTo>
                        <a:pt x="60833" y="76234"/>
                      </a:lnTo>
                      <a:lnTo>
                        <a:pt x="88555" y="36192"/>
                      </a:lnTo>
                      <a:lnTo>
                        <a:pt x="105496" y="48513"/>
                      </a:lnTo>
                      <a:lnTo>
                        <a:pt x="77774" y="87015"/>
                      </a:lnTo>
                      <a:lnTo>
                        <a:pt x="94715" y="97795"/>
                      </a:lnTo>
                      <a:lnTo>
                        <a:pt x="125517" y="53133"/>
                      </a:lnTo>
                      <a:lnTo>
                        <a:pt x="143998" y="65454"/>
                      </a:lnTo>
                      <a:lnTo>
                        <a:pt x="96255" y="134757"/>
                      </a:lnTo>
                      <a:lnTo>
                        <a:pt x="11551" y="79314"/>
                      </a:lnTo>
                      <a:close/>
                    </a:path>
                  </a:pathLst>
                </a:custGeom>
                <a:grpFill/>
                <a:ln w="9525" cap="flat">
                  <a:noFill/>
                  <a:prstDash val="solid"/>
                  <a:miter/>
                </a:ln>
              </p:spPr>
              <p:txBody>
                <a:bodyPr rtlCol="0" anchor="ctr"/>
                <a:lstStyle/>
                <a:p>
                  <a:endParaRPr lang="en-US" dirty="0"/>
                </a:p>
              </p:txBody>
            </p:sp>
          </p:grpSp>
        </p:grpSp>
        <p:sp>
          <p:nvSpPr>
            <p:cNvPr id="359" name="Freeform: Shape 358">
              <a:extLst>
                <a:ext uri="{FF2B5EF4-FFF2-40B4-BE49-F238E27FC236}">
                  <a16:creationId xmlns="" xmlns:a16="http://schemas.microsoft.com/office/drawing/2014/main" id="{BC5FDC21-02F4-49BC-944C-238191FAD7B1}"/>
                </a:ext>
              </a:extLst>
            </p:cNvPr>
            <p:cNvSpPr/>
            <p:nvPr/>
          </p:nvSpPr>
          <p:spPr>
            <a:xfrm>
              <a:off x="9327998" y="3619985"/>
              <a:ext cx="595856" cy="595856"/>
            </a:xfrm>
            <a:custGeom>
              <a:avLst/>
              <a:gdLst>
                <a:gd name="connsiteX0" fmla="*/ 302930 w 595855"/>
                <a:gd name="connsiteY0" fmla="*/ 594519 h 595855"/>
                <a:gd name="connsiteX1" fmla="*/ 12609 w 595855"/>
                <a:gd name="connsiteY1" fmla="*/ 302930 h 595855"/>
                <a:gd name="connsiteX2" fmla="*/ 302930 w 595855"/>
                <a:gd name="connsiteY2" fmla="*/ 12609 h 595855"/>
                <a:gd name="connsiteX3" fmla="*/ 593251 w 595855"/>
                <a:gd name="connsiteY3" fmla="*/ 302930 h 595855"/>
                <a:gd name="connsiteX4" fmla="*/ 593251 w 595855"/>
                <a:gd name="connsiteY4" fmla="*/ 302930 h 595855"/>
                <a:gd name="connsiteX5" fmla="*/ 302930 w 595855"/>
                <a:gd name="connsiteY5" fmla="*/ 594519 h 595855"/>
                <a:gd name="connsiteX6" fmla="*/ 302930 w 595855"/>
                <a:gd name="connsiteY6" fmla="*/ 36697 h 595855"/>
                <a:gd name="connsiteX7" fmla="*/ 36697 w 595855"/>
                <a:gd name="connsiteY7" fmla="*/ 302930 h 595855"/>
                <a:gd name="connsiteX8" fmla="*/ 302930 w 595855"/>
                <a:gd name="connsiteY8" fmla="*/ 569164 h 595855"/>
                <a:gd name="connsiteX9" fmla="*/ 569164 w 595855"/>
                <a:gd name="connsiteY9" fmla="*/ 302930 h 595855"/>
                <a:gd name="connsiteX10" fmla="*/ 302930 w 595855"/>
                <a:gd name="connsiteY10" fmla="*/ 36697 h 595855"/>
                <a:gd name="connsiteX11" fmla="*/ 201508 w 595855"/>
                <a:gd name="connsiteY11" fmla="*/ 107692 h 595855"/>
                <a:gd name="connsiteX12" fmla="*/ 166010 w 595855"/>
                <a:gd name="connsiteY12" fmla="*/ 157136 h 595855"/>
                <a:gd name="connsiteX13" fmla="*/ 169813 w 595855"/>
                <a:gd name="connsiteY13" fmla="*/ 164742 h 595855"/>
                <a:gd name="connsiteX14" fmla="*/ 201508 w 595855"/>
                <a:gd name="connsiteY14" fmla="*/ 181223 h 595855"/>
                <a:gd name="connsiteX15" fmla="*/ 164742 w 595855"/>
                <a:gd name="connsiteY15" fmla="*/ 195169 h 595855"/>
                <a:gd name="connsiteX16" fmla="*/ 159671 w 595855"/>
                <a:gd name="connsiteY16" fmla="*/ 202776 h 595855"/>
                <a:gd name="connsiteX17" fmla="*/ 198972 w 595855"/>
                <a:gd name="connsiteY17" fmla="*/ 297859 h 595855"/>
                <a:gd name="connsiteX18" fmla="*/ 240809 w 595855"/>
                <a:gd name="connsiteY18" fmla="*/ 202776 h 595855"/>
                <a:gd name="connsiteX19" fmla="*/ 201508 w 595855"/>
                <a:gd name="connsiteY19" fmla="*/ 107692 h 595855"/>
                <a:gd name="connsiteX20" fmla="*/ 201508 w 595855"/>
                <a:gd name="connsiteY20" fmla="*/ 107692 h 595855"/>
                <a:gd name="connsiteX21" fmla="*/ 405620 w 595855"/>
                <a:gd name="connsiteY21" fmla="*/ 105157 h 595855"/>
                <a:gd name="connsiteX22" fmla="*/ 370122 w 595855"/>
                <a:gd name="connsiteY22" fmla="*/ 158403 h 595855"/>
                <a:gd name="connsiteX23" fmla="*/ 373926 w 595855"/>
                <a:gd name="connsiteY23" fmla="*/ 166010 h 595855"/>
                <a:gd name="connsiteX24" fmla="*/ 403085 w 595855"/>
                <a:gd name="connsiteY24" fmla="*/ 179956 h 595855"/>
                <a:gd name="connsiteX25" fmla="*/ 370122 w 595855"/>
                <a:gd name="connsiteY25" fmla="*/ 192633 h 595855"/>
                <a:gd name="connsiteX26" fmla="*/ 365051 w 595855"/>
                <a:gd name="connsiteY26" fmla="*/ 198972 h 595855"/>
                <a:gd name="connsiteX27" fmla="*/ 404352 w 595855"/>
                <a:gd name="connsiteY27" fmla="*/ 294056 h 595855"/>
                <a:gd name="connsiteX28" fmla="*/ 443654 w 595855"/>
                <a:gd name="connsiteY28" fmla="*/ 198972 h 595855"/>
                <a:gd name="connsiteX29" fmla="*/ 405620 w 595855"/>
                <a:gd name="connsiteY29" fmla="*/ 105157 h 595855"/>
                <a:gd name="connsiteX30" fmla="*/ 405620 w 595855"/>
                <a:gd name="connsiteY30" fmla="*/ 105157 h 5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5855" h="595855">
                  <a:moveTo>
                    <a:pt x="302930" y="594519"/>
                  </a:moveTo>
                  <a:cubicBezTo>
                    <a:pt x="143190" y="594519"/>
                    <a:pt x="12609" y="463938"/>
                    <a:pt x="12609" y="302930"/>
                  </a:cubicBezTo>
                  <a:cubicBezTo>
                    <a:pt x="12609" y="141922"/>
                    <a:pt x="143190" y="12609"/>
                    <a:pt x="302930" y="12609"/>
                  </a:cubicBezTo>
                  <a:cubicBezTo>
                    <a:pt x="463938" y="12609"/>
                    <a:pt x="593251" y="143190"/>
                    <a:pt x="593251" y="302930"/>
                  </a:cubicBezTo>
                  <a:cubicBezTo>
                    <a:pt x="593251" y="302930"/>
                    <a:pt x="593251" y="302930"/>
                    <a:pt x="593251" y="302930"/>
                  </a:cubicBezTo>
                  <a:cubicBezTo>
                    <a:pt x="593251" y="463938"/>
                    <a:pt x="463938" y="593251"/>
                    <a:pt x="302930" y="594519"/>
                  </a:cubicBezTo>
                  <a:close/>
                  <a:moveTo>
                    <a:pt x="302930" y="36697"/>
                  </a:moveTo>
                  <a:cubicBezTo>
                    <a:pt x="155868" y="36697"/>
                    <a:pt x="36697" y="155868"/>
                    <a:pt x="36697" y="302930"/>
                  </a:cubicBezTo>
                  <a:cubicBezTo>
                    <a:pt x="36697" y="449992"/>
                    <a:pt x="155868" y="569164"/>
                    <a:pt x="302930" y="569164"/>
                  </a:cubicBezTo>
                  <a:cubicBezTo>
                    <a:pt x="449992" y="569164"/>
                    <a:pt x="569164" y="449992"/>
                    <a:pt x="569164" y="302930"/>
                  </a:cubicBezTo>
                  <a:cubicBezTo>
                    <a:pt x="569164" y="155868"/>
                    <a:pt x="449992" y="36697"/>
                    <a:pt x="302930" y="36697"/>
                  </a:cubicBezTo>
                  <a:close/>
                  <a:moveTo>
                    <a:pt x="201508" y="107692"/>
                  </a:moveTo>
                  <a:cubicBezTo>
                    <a:pt x="186295" y="107692"/>
                    <a:pt x="173617" y="125441"/>
                    <a:pt x="166010" y="157136"/>
                  </a:cubicBezTo>
                  <a:cubicBezTo>
                    <a:pt x="164742" y="160939"/>
                    <a:pt x="167278" y="163474"/>
                    <a:pt x="169813" y="164742"/>
                  </a:cubicBezTo>
                  <a:lnTo>
                    <a:pt x="201508" y="181223"/>
                  </a:lnTo>
                  <a:lnTo>
                    <a:pt x="164742" y="195169"/>
                  </a:lnTo>
                  <a:cubicBezTo>
                    <a:pt x="162207" y="196437"/>
                    <a:pt x="159671" y="200240"/>
                    <a:pt x="159671" y="202776"/>
                  </a:cubicBezTo>
                  <a:cubicBezTo>
                    <a:pt x="159671" y="249683"/>
                    <a:pt x="173617" y="297859"/>
                    <a:pt x="198972" y="297859"/>
                  </a:cubicBezTo>
                  <a:cubicBezTo>
                    <a:pt x="224328" y="297859"/>
                    <a:pt x="240809" y="250951"/>
                    <a:pt x="240809" y="202776"/>
                  </a:cubicBezTo>
                  <a:cubicBezTo>
                    <a:pt x="240809" y="154600"/>
                    <a:pt x="226863" y="107692"/>
                    <a:pt x="201508" y="107692"/>
                  </a:cubicBezTo>
                  <a:lnTo>
                    <a:pt x="201508" y="107692"/>
                  </a:lnTo>
                  <a:close/>
                  <a:moveTo>
                    <a:pt x="405620" y="105157"/>
                  </a:moveTo>
                  <a:cubicBezTo>
                    <a:pt x="389139" y="105157"/>
                    <a:pt x="376461" y="124173"/>
                    <a:pt x="370122" y="158403"/>
                  </a:cubicBezTo>
                  <a:cubicBezTo>
                    <a:pt x="370122" y="162207"/>
                    <a:pt x="371390" y="164742"/>
                    <a:pt x="373926" y="166010"/>
                  </a:cubicBezTo>
                  <a:lnTo>
                    <a:pt x="403085" y="179956"/>
                  </a:lnTo>
                  <a:lnTo>
                    <a:pt x="370122" y="192633"/>
                  </a:lnTo>
                  <a:cubicBezTo>
                    <a:pt x="367587" y="193901"/>
                    <a:pt x="365051" y="196437"/>
                    <a:pt x="365051" y="198972"/>
                  </a:cubicBezTo>
                  <a:cubicBezTo>
                    <a:pt x="365051" y="245880"/>
                    <a:pt x="378997" y="294056"/>
                    <a:pt x="404352" y="294056"/>
                  </a:cubicBezTo>
                  <a:cubicBezTo>
                    <a:pt x="429708" y="294056"/>
                    <a:pt x="443654" y="245880"/>
                    <a:pt x="443654" y="198972"/>
                  </a:cubicBezTo>
                  <a:cubicBezTo>
                    <a:pt x="443654" y="152064"/>
                    <a:pt x="430976" y="105157"/>
                    <a:pt x="405620" y="105157"/>
                  </a:cubicBezTo>
                  <a:lnTo>
                    <a:pt x="405620" y="105157"/>
                  </a:lnTo>
                  <a:close/>
                </a:path>
              </a:pathLst>
            </a:custGeom>
            <a:solidFill>
              <a:schemeClr val="accent1"/>
            </a:solidFill>
            <a:ln w="12631" cap="flat">
              <a:noFill/>
              <a:prstDash val="solid"/>
              <a:miter/>
            </a:ln>
          </p:spPr>
          <p:txBody>
            <a:bodyPr rtlCol="0" anchor="ctr"/>
            <a:lstStyle/>
            <a:p>
              <a:endParaRPr lang="en-US" dirty="0"/>
            </a:p>
          </p:txBody>
        </p:sp>
        <p:sp>
          <p:nvSpPr>
            <p:cNvPr id="360" name="Freeform: Shape 359">
              <a:extLst>
                <a:ext uri="{FF2B5EF4-FFF2-40B4-BE49-F238E27FC236}">
                  <a16:creationId xmlns="" xmlns:a16="http://schemas.microsoft.com/office/drawing/2014/main" id="{7B334A38-1CE0-4B61-9DA3-DD66345F22A5}"/>
                </a:ext>
              </a:extLst>
            </p:cNvPr>
            <p:cNvSpPr/>
            <p:nvPr/>
          </p:nvSpPr>
          <p:spPr>
            <a:xfrm>
              <a:off x="9483038" y="3964118"/>
              <a:ext cx="304267" cy="177489"/>
            </a:xfrm>
            <a:custGeom>
              <a:avLst/>
              <a:gdLst>
                <a:gd name="connsiteX0" fmla="*/ 281007 w 304266"/>
                <a:gd name="connsiteY0" fmla="*/ 9508 h 177488"/>
                <a:gd name="connsiteX1" fmla="*/ 21112 w 304266"/>
                <a:gd name="connsiteY1" fmla="*/ 36132 h 177488"/>
                <a:gd name="connsiteX2" fmla="*/ 9702 w 304266"/>
                <a:gd name="connsiteY2" fmla="*/ 50077 h 177488"/>
                <a:gd name="connsiteX3" fmla="*/ 19845 w 304266"/>
                <a:gd name="connsiteY3" fmla="*/ 90646 h 177488"/>
                <a:gd name="connsiteX4" fmla="*/ 21112 w 304266"/>
                <a:gd name="connsiteY4" fmla="*/ 93182 h 177488"/>
                <a:gd name="connsiteX5" fmla="*/ 210011 w 304266"/>
                <a:gd name="connsiteY5" fmla="*/ 166713 h 177488"/>
                <a:gd name="connsiteX6" fmla="*/ 292417 w 304266"/>
                <a:gd name="connsiteY6" fmla="*/ 65291 h 177488"/>
                <a:gd name="connsiteX7" fmla="*/ 292417 w 304266"/>
                <a:gd name="connsiteY7" fmla="*/ 65291 h 177488"/>
                <a:gd name="connsiteX8" fmla="*/ 293685 w 304266"/>
                <a:gd name="connsiteY8" fmla="*/ 62755 h 177488"/>
                <a:gd name="connsiteX9" fmla="*/ 294953 w 304266"/>
                <a:gd name="connsiteY9" fmla="*/ 22186 h 177488"/>
                <a:gd name="connsiteX10" fmla="*/ 294953 w 304266"/>
                <a:gd name="connsiteY10" fmla="*/ 20918 h 177488"/>
                <a:gd name="connsiteX11" fmla="*/ 281007 w 304266"/>
                <a:gd name="connsiteY11" fmla="*/ 9508 h 177488"/>
                <a:gd name="connsiteX12" fmla="*/ 281007 w 304266"/>
                <a:gd name="connsiteY12" fmla="*/ 9508 h 177488"/>
                <a:gd name="connsiteX13" fmla="*/ 281007 w 304266"/>
                <a:gd name="connsiteY13" fmla="*/ 9508 h 1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266" h="177488">
                  <a:moveTo>
                    <a:pt x="281007" y="9508"/>
                  </a:moveTo>
                  <a:lnTo>
                    <a:pt x="21112" y="36132"/>
                  </a:lnTo>
                  <a:cubicBezTo>
                    <a:pt x="13506" y="37399"/>
                    <a:pt x="8435" y="42471"/>
                    <a:pt x="9702" y="50077"/>
                  </a:cubicBezTo>
                  <a:cubicBezTo>
                    <a:pt x="10970" y="64023"/>
                    <a:pt x="14774" y="77968"/>
                    <a:pt x="19845" y="90646"/>
                  </a:cubicBezTo>
                  <a:cubicBezTo>
                    <a:pt x="19845" y="91914"/>
                    <a:pt x="21112" y="91914"/>
                    <a:pt x="21112" y="93182"/>
                  </a:cubicBezTo>
                  <a:cubicBezTo>
                    <a:pt x="52807" y="165445"/>
                    <a:pt x="137748" y="198407"/>
                    <a:pt x="210011" y="166713"/>
                  </a:cubicBezTo>
                  <a:cubicBezTo>
                    <a:pt x="251848" y="147696"/>
                    <a:pt x="283543" y="110931"/>
                    <a:pt x="292417" y="65291"/>
                  </a:cubicBezTo>
                  <a:lnTo>
                    <a:pt x="292417" y="65291"/>
                  </a:lnTo>
                  <a:cubicBezTo>
                    <a:pt x="292417" y="65291"/>
                    <a:pt x="292417" y="64023"/>
                    <a:pt x="293685" y="62755"/>
                  </a:cubicBezTo>
                  <a:cubicBezTo>
                    <a:pt x="296220" y="48809"/>
                    <a:pt x="297488" y="36132"/>
                    <a:pt x="294953" y="22186"/>
                  </a:cubicBezTo>
                  <a:cubicBezTo>
                    <a:pt x="294953" y="22186"/>
                    <a:pt x="294953" y="22186"/>
                    <a:pt x="294953" y="20918"/>
                  </a:cubicBezTo>
                  <a:cubicBezTo>
                    <a:pt x="293685" y="14579"/>
                    <a:pt x="287346" y="9508"/>
                    <a:pt x="281007" y="9508"/>
                  </a:cubicBezTo>
                  <a:cubicBezTo>
                    <a:pt x="279739" y="10776"/>
                    <a:pt x="279739" y="10776"/>
                    <a:pt x="281007" y="9508"/>
                  </a:cubicBezTo>
                  <a:lnTo>
                    <a:pt x="281007" y="9508"/>
                  </a:lnTo>
                  <a:close/>
                </a:path>
              </a:pathLst>
            </a:custGeom>
            <a:solidFill>
              <a:schemeClr val="accent1"/>
            </a:solidFill>
            <a:ln w="9525" cap="flat">
              <a:noFill/>
              <a:prstDash val="solid"/>
              <a:miter/>
            </a:ln>
          </p:spPr>
          <p:txBody>
            <a:bodyPr rtlCol="0" anchor="ctr"/>
            <a:lstStyle/>
            <a:p>
              <a:endParaRPr lang="en-US" dirty="0"/>
            </a:p>
          </p:txBody>
        </p:sp>
        <p:sp>
          <p:nvSpPr>
            <p:cNvPr id="361" name="Freeform: Shape 360">
              <a:extLst>
                <a:ext uri="{FF2B5EF4-FFF2-40B4-BE49-F238E27FC236}">
                  <a16:creationId xmlns="" xmlns:a16="http://schemas.microsoft.com/office/drawing/2014/main" id="{2E82920E-F711-4ABD-91C2-C038A52A8FC5}"/>
                </a:ext>
              </a:extLst>
            </p:cNvPr>
            <p:cNvSpPr/>
            <p:nvPr/>
          </p:nvSpPr>
          <p:spPr>
            <a:xfrm>
              <a:off x="9494642" y="3976796"/>
              <a:ext cx="278911" cy="76067"/>
            </a:xfrm>
            <a:custGeom>
              <a:avLst/>
              <a:gdLst>
                <a:gd name="connsiteX0" fmla="*/ 269403 w 278911"/>
                <a:gd name="connsiteY0" fmla="*/ 9508 h 76066"/>
                <a:gd name="connsiteX1" fmla="*/ 266867 w 278911"/>
                <a:gd name="connsiteY1" fmla="*/ 47542 h 76066"/>
                <a:gd name="connsiteX2" fmla="*/ 17115 w 278911"/>
                <a:gd name="connsiteY2" fmla="*/ 72897 h 76066"/>
                <a:gd name="connsiteX3" fmla="*/ 9508 w 278911"/>
                <a:gd name="connsiteY3" fmla="*/ 36132 h 76066"/>
                <a:gd name="connsiteX4" fmla="*/ 269403 w 278911"/>
                <a:gd name="connsiteY4" fmla="*/ 9508 h 7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11" h="76066">
                  <a:moveTo>
                    <a:pt x="269403" y="9508"/>
                  </a:moveTo>
                  <a:cubicBezTo>
                    <a:pt x="270671" y="22186"/>
                    <a:pt x="269403" y="34864"/>
                    <a:pt x="266867" y="47542"/>
                  </a:cubicBezTo>
                  <a:lnTo>
                    <a:pt x="17115" y="72897"/>
                  </a:lnTo>
                  <a:cubicBezTo>
                    <a:pt x="13312" y="61487"/>
                    <a:pt x="10776" y="48809"/>
                    <a:pt x="9508" y="36132"/>
                  </a:cubicBezTo>
                  <a:lnTo>
                    <a:pt x="269403" y="9508"/>
                  </a:lnTo>
                  <a:close/>
                </a:path>
              </a:pathLst>
            </a:custGeom>
            <a:solidFill>
              <a:schemeClr val="accent4"/>
            </a:solidFill>
            <a:ln w="9525" cap="flat">
              <a:noFill/>
              <a:prstDash val="solid"/>
              <a:miter/>
            </a:ln>
          </p:spPr>
          <p:txBody>
            <a:bodyPr rtlCol="0" anchor="ctr"/>
            <a:lstStyle/>
            <a:p>
              <a:endParaRPr lang="en-US" dirty="0"/>
            </a:p>
          </p:txBody>
        </p:sp>
      </p:grpSp>
      <p:grpSp>
        <p:nvGrpSpPr>
          <p:cNvPr id="372" name="Group 371">
            <a:extLst>
              <a:ext uri="{FF2B5EF4-FFF2-40B4-BE49-F238E27FC236}">
                <a16:creationId xmlns="" xmlns:a16="http://schemas.microsoft.com/office/drawing/2014/main" id="{E6AD3D48-6610-41B1-9A00-5D29F49542CF}"/>
              </a:ext>
              <a:ext uri="{C183D7F6-B498-43B3-948B-1728B52AA6E4}">
                <adec:decorative xmlns="" xmlns:adec="http://schemas.microsoft.com/office/drawing/2017/decorative" val="1"/>
              </a:ext>
            </a:extLst>
          </p:cNvPr>
          <p:cNvGrpSpPr/>
          <p:nvPr/>
        </p:nvGrpSpPr>
        <p:grpSpPr>
          <a:xfrm rot="886633">
            <a:off x="10290045" y="2171964"/>
            <a:ext cx="1055407" cy="1055407"/>
            <a:chOff x="10320554" y="1899878"/>
            <a:chExt cx="1055407" cy="1055407"/>
          </a:xfrm>
        </p:grpSpPr>
        <p:grpSp>
          <p:nvGrpSpPr>
            <p:cNvPr id="371" name="Group 370">
              <a:extLst>
                <a:ext uri="{FF2B5EF4-FFF2-40B4-BE49-F238E27FC236}">
                  <a16:creationId xmlns="" xmlns:a16="http://schemas.microsoft.com/office/drawing/2014/main" id="{6113C91E-398D-4AE7-8872-D93CD9005A70}"/>
                </a:ext>
              </a:extLst>
            </p:cNvPr>
            <p:cNvGrpSpPr/>
            <p:nvPr/>
          </p:nvGrpSpPr>
          <p:grpSpPr>
            <a:xfrm>
              <a:off x="10320554" y="1899878"/>
              <a:ext cx="1055407" cy="1055407"/>
              <a:chOff x="10209736" y="1789060"/>
              <a:chExt cx="1277043" cy="1277043"/>
            </a:xfrm>
          </p:grpSpPr>
          <p:sp>
            <p:nvSpPr>
              <p:cNvPr id="248" name="Freeform: Shape 247">
                <a:extLst>
                  <a:ext uri="{FF2B5EF4-FFF2-40B4-BE49-F238E27FC236}">
                    <a16:creationId xmlns="" xmlns:a16="http://schemas.microsoft.com/office/drawing/2014/main" id="{D9179421-A2EB-492F-909F-8241CCDCF5C2}"/>
                  </a:ext>
                </a:extLst>
              </p:cNvPr>
              <p:cNvSpPr/>
              <p:nvPr/>
            </p:nvSpPr>
            <p:spPr>
              <a:xfrm>
                <a:off x="10209736" y="1789060"/>
                <a:ext cx="1277043" cy="1277043"/>
              </a:xfrm>
              <a:custGeom>
                <a:avLst/>
                <a:gdLst>
                  <a:gd name="connsiteX0" fmla="*/ 642417 w 1277043"/>
                  <a:gd name="connsiteY0" fmla="*/ 12834 h 1277043"/>
                  <a:gd name="connsiteX1" fmla="*/ 12834 w 1277043"/>
                  <a:gd name="connsiteY1" fmla="*/ 642417 h 1277043"/>
                  <a:gd name="connsiteX2" fmla="*/ 642417 w 1277043"/>
                  <a:gd name="connsiteY2" fmla="*/ 1271999 h 1277043"/>
                  <a:gd name="connsiteX3" fmla="*/ 1271999 w 1277043"/>
                  <a:gd name="connsiteY3" fmla="*/ 642417 h 1277043"/>
                  <a:gd name="connsiteX4" fmla="*/ 642417 w 1277043"/>
                  <a:gd name="connsiteY4" fmla="*/ 12834 h 127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043" h="1277043">
                    <a:moveTo>
                      <a:pt x="642417" y="12834"/>
                    </a:moveTo>
                    <a:cubicBezTo>
                      <a:pt x="295061" y="12834"/>
                      <a:pt x="12834" y="295061"/>
                      <a:pt x="12834" y="642417"/>
                    </a:cubicBezTo>
                    <a:cubicBezTo>
                      <a:pt x="12834" y="989772"/>
                      <a:pt x="295061" y="1271999"/>
                      <a:pt x="642417" y="1271999"/>
                    </a:cubicBezTo>
                    <a:cubicBezTo>
                      <a:pt x="989772" y="1271999"/>
                      <a:pt x="1271999" y="989772"/>
                      <a:pt x="1271999" y="642417"/>
                    </a:cubicBezTo>
                    <a:cubicBezTo>
                      <a:pt x="1271999" y="295061"/>
                      <a:pt x="989772" y="12834"/>
                      <a:pt x="642417" y="12834"/>
                    </a:cubicBezTo>
                    <a:close/>
                  </a:path>
                </a:pathLst>
              </a:custGeom>
              <a:noFill/>
              <a:ln w="12764" cap="flat">
                <a:solidFill>
                  <a:schemeClr val="accent6"/>
                </a:solidFill>
                <a:prstDash val="solid"/>
                <a:miter/>
              </a:ln>
            </p:spPr>
            <p:txBody>
              <a:bodyPr rtlCol="0" anchor="ctr"/>
              <a:lstStyle/>
              <a:p>
                <a:endParaRPr lang="en-US" dirty="0"/>
              </a:p>
            </p:txBody>
          </p:sp>
          <p:sp>
            <p:nvSpPr>
              <p:cNvPr id="249" name="Freeform: Shape 248">
                <a:extLst>
                  <a:ext uri="{FF2B5EF4-FFF2-40B4-BE49-F238E27FC236}">
                    <a16:creationId xmlns="" xmlns:a16="http://schemas.microsoft.com/office/drawing/2014/main" id="{54EDB269-9160-44C0-9069-44E3799CC6B5}"/>
                  </a:ext>
                </a:extLst>
              </p:cNvPr>
              <p:cNvSpPr/>
              <p:nvPr/>
            </p:nvSpPr>
            <p:spPr>
              <a:xfrm>
                <a:off x="10230169" y="1809493"/>
                <a:ext cx="1238732" cy="1238732"/>
              </a:xfrm>
              <a:custGeom>
                <a:avLst/>
                <a:gdLst>
                  <a:gd name="connsiteX0" fmla="*/ 621984 w 1238731"/>
                  <a:gd name="connsiteY0" fmla="*/ 12834 h 1238731"/>
                  <a:gd name="connsiteX1" fmla="*/ 12834 w 1238731"/>
                  <a:gd name="connsiteY1" fmla="*/ 621984 h 1238731"/>
                  <a:gd name="connsiteX2" fmla="*/ 621984 w 1238731"/>
                  <a:gd name="connsiteY2" fmla="*/ 1231133 h 1238731"/>
                  <a:gd name="connsiteX3" fmla="*/ 1231133 w 1238731"/>
                  <a:gd name="connsiteY3" fmla="*/ 621984 h 1238731"/>
                  <a:gd name="connsiteX4" fmla="*/ 621984 w 1238731"/>
                  <a:gd name="connsiteY4" fmla="*/ 12834 h 123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731" h="1238731">
                    <a:moveTo>
                      <a:pt x="621984" y="12834"/>
                    </a:moveTo>
                    <a:cubicBezTo>
                      <a:pt x="284844" y="12834"/>
                      <a:pt x="12834" y="284844"/>
                      <a:pt x="12834" y="621984"/>
                    </a:cubicBezTo>
                    <a:cubicBezTo>
                      <a:pt x="12834" y="959123"/>
                      <a:pt x="286122" y="1231133"/>
                      <a:pt x="621984" y="1231133"/>
                    </a:cubicBezTo>
                    <a:cubicBezTo>
                      <a:pt x="957846" y="1231133"/>
                      <a:pt x="1231133" y="957846"/>
                      <a:pt x="1231133" y="621984"/>
                    </a:cubicBezTo>
                    <a:cubicBezTo>
                      <a:pt x="1231133" y="286122"/>
                      <a:pt x="959123" y="12834"/>
                      <a:pt x="621984" y="12834"/>
                    </a:cubicBezTo>
                    <a:close/>
                  </a:path>
                </a:pathLst>
              </a:custGeom>
              <a:solidFill>
                <a:schemeClr val="accent3"/>
              </a:solidFill>
              <a:ln w="12764" cap="flat">
                <a:noFill/>
                <a:prstDash val="solid"/>
                <a:miter/>
              </a:ln>
            </p:spPr>
            <p:txBody>
              <a:bodyPr rtlCol="0" anchor="ctr"/>
              <a:lstStyle/>
              <a:p>
                <a:endParaRPr lang="en-US" dirty="0"/>
              </a:p>
            </p:txBody>
          </p:sp>
          <p:sp>
            <p:nvSpPr>
              <p:cNvPr id="252" name="Freeform: Shape 251">
                <a:extLst>
                  <a:ext uri="{FF2B5EF4-FFF2-40B4-BE49-F238E27FC236}">
                    <a16:creationId xmlns="" xmlns:a16="http://schemas.microsoft.com/office/drawing/2014/main" id="{849A15DE-5800-455A-9DA6-CA88385D3EFD}"/>
                  </a:ext>
                </a:extLst>
              </p:cNvPr>
              <p:cNvSpPr/>
              <p:nvPr/>
            </p:nvSpPr>
            <p:spPr>
              <a:xfrm>
                <a:off x="10520760" y="2760315"/>
                <a:ext cx="140475" cy="166016"/>
              </a:xfrm>
              <a:custGeom>
                <a:avLst/>
                <a:gdLst>
                  <a:gd name="connsiteX0" fmla="*/ 9578 w 140474"/>
                  <a:gd name="connsiteY0" fmla="*/ 105356 h 166015"/>
                  <a:gd name="connsiteX1" fmla="*/ 67045 w 140474"/>
                  <a:gd name="connsiteY1" fmla="*/ 9578 h 166015"/>
                  <a:gd name="connsiteX2" fmla="*/ 116849 w 140474"/>
                  <a:gd name="connsiteY2" fmla="*/ 38950 h 166015"/>
                  <a:gd name="connsiteX3" fmla="*/ 136005 w 140474"/>
                  <a:gd name="connsiteY3" fmla="*/ 54274 h 166015"/>
                  <a:gd name="connsiteX4" fmla="*/ 142390 w 140474"/>
                  <a:gd name="connsiteY4" fmla="*/ 69599 h 166015"/>
                  <a:gd name="connsiteX5" fmla="*/ 137282 w 140474"/>
                  <a:gd name="connsiteY5" fmla="*/ 87477 h 166015"/>
                  <a:gd name="connsiteX6" fmla="*/ 125789 w 140474"/>
                  <a:gd name="connsiteY6" fmla="*/ 98971 h 166015"/>
                  <a:gd name="connsiteX7" fmla="*/ 110464 w 140474"/>
                  <a:gd name="connsiteY7" fmla="*/ 102802 h 166015"/>
                  <a:gd name="connsiteX8" fmla="*/ 97694 w 140474"/>
                  <a:gd name="connsiteY8" fmla="*/ 100248 h 166015"/>
                  <a:gd name="connsiteX9" fmla="*/ 102802 w 140474"/>
                  <a:gd name="connsiteY9" fmla="*/ 107910 h 166015"/>
                  <a:gd name="connsiteX10" fmla="*/ 104079 w 140474"/>
                  <a:gd name="connsiteY10" fmla="*/ 115572 h 166015"/>
                  <a:gd name="connsiteX11" fmla="*/ 104079 w 140474"/>
                  <a:gd name="connsiteY11" fmla="*/ 124512 h 166015"/>
                  <a:gd name="connsiteX12" fmla="*/ 104079 w 140474"/>
                  <a:gd name="connsiteY12" fmla="*/ 162823 h 166015"/>
                  <a:gd name="connsiteX13" fmla="*/ 70876 w 140474"/>
                  <a:gd name="connsiteY13" fmla="*/ 142390 h 166015"/>
                  <a:gd name="connsiteX14" fmla="*/ 72153 w 140474"/>
                  <a:gd name="connsiteY14" fmla="*/ 102802 h 166015"/>
                  <a:gd name="connsiteX15" fmla="*/ 70876 w 140474"/>
                  <a:gd name="connsiteY15" fmla="*/ 92586 h 166015"/>
                  <a:gd name="connsiteX16" fmla="*/ 64491 w 140474"/>
                  <a:gd name="connsiteY16" fmla="*/ 86200 h 166015"/>
                  <a:gd name="connsiteX17" fmla="*/ 61937 w 140474"/>
                  <a:gd name="connsiteY17" fmla="*/ 84923 h 166015"/>
                  <a:gd name="connsiteX18" fmla="*/ 38950 w 140474"/>
                  <a:gd name="connsiteY18" fmla="*/ 124512 h 166015"/>
                  <a:gd name="connsiteX19" fmla="*/ 9578 w 140474"/>
                  <a:gd name="connsiteY19" fmla="*/ 105356 h 166015"/>
                  <a:gd name="connsiteX20" fmla="*/ 73430 w 140474"/>
                  <a:gd name="connsiteY20" fmla="*/ 67045 h 166015"/>
                  <a:gd name="connsiteX21" fmla="*/ 86200 w 140474"/>
                  <a:gd name="connsiteY21" fmla="*/ 74707 h 166015"/>
                  <a:gd name="connsiteX22" fmla="*/ 95140 w 140474"/>
                  <a:gd name="connsiteY22" fmla="*/ 78538 h 166015"/>
                  <a:gd name="connsiteX23" fmla="*/ 101525 w 140474"/>
                  <a:gd name="connsiteY23" fmla="*/ 78538 h 166015"/>
                  <a:gd name="connsiteX24" fmla="*/ 106633 w 140474"/>
                  <a:gd name="connsiteY24" fmla="*/ 74707 h 166015"/>
                  <a:gd name="connsiteX25" fmla="*/ 107910 w 140474"/>
                  <a:gd name="connsiteY25" fmla="*/ 65768 h 166015"/>
                  <a:gd name="connsiteX26" fmla="*/ 97694 w 140474"/>
                  <a:gd name="connsiteY26" fmla="*/ 56828 h 166015"/>
                  <a:gd name="connsiteX27" fmla="*/ 84923 w 140474"/>
                  <a:gd name="connsiteY27" fmla="*/ 49166 h 166015"/>
                  <a:gd name="connsiteX28" fmla="*/ 73430 w 140474"/>
                  <a:gd name="connsiteY28" fmla="*/ 67045 h 1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74" h="166015">
                    <a:moveTo>
                      <a:pt x="9578" y="105356"/>
                    </a:moveTo>
                    <a:lnTo>
                      <a:pt x="67045" y="9578"/>
                    </a:lnTo>
                    <a:lnTo>
                      <a:pt x="116849" y="38950"/>
                    </a:lnTo>
                    <a:cubicBezTo>
                      <a:pt x="125789" y="44058"/>
                      <a:pt x="132174" y="49166"/>
                      <a:pt x="136005" y="54274"/>
                    </a:cubicBezTo>
                    <a:cubicBezTo>
                      <a:pt x="139836" y="59382"/>
                      <a:pt x="142390" y="64491"/>
                      <a:pt x="142390" y="69599"/>
                    </a:cubicBezTo>
                    <a:cubicBezTo>
                      <a:pt x="142390" y="75984"/>
                      <a:pt x="141113" y="82369"/>
                      <a:pt x="137282" y="87477"/>
                    </a:cubicBezTo>
                    <a:cubicBezTo>
                      <a:pt x="133451" y="92586"/>
                      <a:pt x="129620" y="96417"/>
                      <a:pt x="125789" y="98971"/>
                    </a:cubicBezTo>
                    <a:cubicBezTo>
                      <a:pt x="120681" y="101525"/>
                      <a:pt x="115572" y="102802"/>
                      <a:pt x="110464" y="102802"/>
                    </a:cubicBezTo>
                    <a:cubicBezTo>
                      <a:pt x="106633" y="102802"/>
                      <a:pt x="102802" y="101525"/>
                      <a:pt x="97694" y="100248"/>
                    </a:cubicBezTo>
                    <a:cubicBezTo>
                      <a:pt x="100248" y="104079"/>
                      <a:pt x="102802" y="106633"/>
                      <a:pt x="102802" y="107910"/>
                    </a:cubicBezTo>
                    <a:cubicBezTo>
                      <a:pt x="102802" y="109187"/>
                      <a:pt x="104079" y="111741"/>
                      <a:pt x="104079" y="115572"/>
                    </a:cubicBezTo>
                    <a:cubicBezTo>
                      <a:pt x="104079" y="119404"/>
                      <a:pt x="105356" y="121958"/>
                      <a:pt x="104079" y="124512"/>
                    </a:cubicBezTo>
                    <a:lnTo>
                      <a:pt x="104079" y="162823"/>
                    </a:lnTo>
                    <a:lnTo>
                      <a:pt x="70876" y="142390"/>
                    </a:lnTo>
                    <a:lnTo>
                      <a:pt x="72153" y="102802"/>
                    </a:lnTo>
                    <a:cubicBezTo>
                      <a:pt x="72153" y="97694"/>
                      <a:pt x="72153" y="93863"/>
                      <a:pt x="70876" y="92586"/>
                    </a:cubicBezTo>
                    <a:cubicBezTo>
                      <a:pt x="69599" y="90031"/>
                      <a:pt x="67045" y="87477"/>
                      <a:pt x="64491" y="86200"/>
                    </a:cubicBezTo>
                    <a:lnTo>
                      <a:pt x="61937" y="84923"/>
                    </a:lnTo>
                    <a:lnTo>
                      <a:pt x="38950" y="124512"/>
                    </a:lnTo>
                    <a:lnTo>
                      <a:pt x="9578" y="105356"/>
                    </a:lnTo>
                    <a:close/>
                    <a:moveTo>
                      <a:pt x="73430" y="67045"/>
                    </a:moveTo>
                    <a:lnTo>
                      <a:pt x="86200" y="74707"/>
                    </a:lnTo>
                    <a:cubicBezTo>
                      <a:pt x="87477" y="75984"/>
                      <a:pt x="90032" y="77261"/>
                      <a:pt x="95140" y="78538"/>
                    </a:cubicBezTo>
                    <a:cubicBezTo>
                      <a:pt x="97694" y="79815"/>
                      <a:pt x="98971" y="79815"/>
                      <a:pt x="101525" y="78538"/>
                    </a:cubicBezTo>
                    <a:cubicBezTo>
                      <a:pt x="104079" y="77261"/>
                      <a:pt x="105356" y="75984"/>
                      <a:pt x="106633" y="74707"/>
                    </a:cubicBezTo>
                    <a:cubicBezTo>
                      <a:pt x="107910" y="72153"/>
                      <a:pt x="109187" y="68322"/>
                      <a:pt x="107910" y="65768"/>
                    </a:cubicBezTo>
                    <a:cubicBezTo>
                      <a:pt x="106633" y="63214"/>
                      <a:pt x="104079" y="59382"/>
                      <a:pt x="97694" y="56828"/>
                    </a:cubicBezTo>
                    <a:lnTo>
                      <a:pt x="84923" y="49166"/>
                    </a:lnTo>
                    <a:lnTo>
                      <a:pt x="73430" y="67045"/>
                    </a:lnTo>
                    <a:close/>
                  </a:path>
                </a:pathLst>
              </a:custGeom>
              <a:solidFill>
                <a:schemeClr val="bg1"/>
              </a:solidFill>
              <a:ln w="9525" cap="flat">
                <a:noFill/>
                <a:prstDash val="solid"/>
                <a:miter/>
              </a:ln>
            </p:spPr>
            <p:txBody>
              <a:bodyPr rtlCol="0" anchor="ctr"/>
              <a:lstStyle/>
              <a:p>
                <a:endParaRPr lang="en-US" dirty="0"/>
              </a:p>
            </p:txBody>
          </p:sp>
          <p:sp>
            <p:nvSpPr>
              <p:cNvPr id="253" name="Freeform: Shape 252">
                <a:extLst>
                  <a:ext uri="{FF2B5EF4-FFF2-40B4-BE49-F238E27FC236}">
                    <a16:creationId xmlns="" xmlns:a16="http://schemas.microsoft.com/office/drawing/2014/main" id="{C2A0356C-E7CB-4C9A-BE62-708AF8A40A25}"/>
                  </a:ext>
                </a:extLst>
              </p:cNvPr>
              <p:cNvSpPr/>
              <p:nvPr/>
            </p:nvSpPr>
            <p:spPr>
              <a:xfrm>
                <a:off x="10636971" y="2816505"/>
                <a:ext cx="140475" cy="153245"/>
              </a:xfrm>
              <a:custGeom>
                <a:avLst/>
                <a:gdLst>
                  <a:gd name="connsiteX0" fmla="*/ 49166 w 140474"/>
                  <a:gd name="connsiteY0" fmla="*/ 9578 h 153245"/>
                  <a:gd name="connsiteX1" fmla="*/ 137282 w 140474"/>
                  <a:gd name="connsiteY1" fmla="*/ 40227 h 153245"/>
                  <a:gd name="connsiteX2" fmla="*/ 128343 w 140474"/>
                  <a:gd name="connsiteY2" fmla="*/ 63214 h 153245"/>
                  <a:gd name="connsiteX3" fmla="*/ 73430 w 140474"/>
                  <a:gd name="connsiteY3" fmla="*/ 44058 h 153245"/>
                  <a:gd name="connsiteX4" fmla="*/ 67045 w 140474"/>
                  <a:gd name="connsiteY4" fmla="*/ 60660 h 153245"/>
                  <a:gd name="connsiteX5" fmla="*/ 118126 w 140474"/>
                  <a:gd name="connsiteY5" fmla="*/ 78538 h 153245"/>
                  <a:gd name="connsiteX6" fmla="*/ 110464 w 140474"/>
                  <a:gd name="connsiteY6" fmla="*/ 100248 h 153245"/>
                  <a:gd name="connsiteX7" fmla="*/ 59382 w 140474"/>
                  <a:gd name="connsiteY7" fmla="*/ 82369 h 153245"/>
                  <a:gd name="connsiteX8" fmla="*/ 51720 w 140474"/>
                  <a:gd name="connsiteY8" fmla="*/ 102802 h 153245"/>
                  <a:gd name="connsiteX9" fmla="*/ 107910 w 140474"/>
                  <a:gd name="connsiteY9" fmla="*/ 121958 h 153245"/>
                  <a:gd name="connsiteX10" fmla="*/ 98971 w 140474"/>
                  <a:gd name="connsiteY10" fmla="*/ 146221 h 153245"/>
                  <a:gd name="connsiteX11" fmla="*/ 9578 w 140474"/>
                  <a:gd name="connsiteY11" fmla="*/ 115572 h 153245"/>
                  <a:gd name="connsiteX12" fmla="*/ 49166 w 140474"/>
                  <a:gd name="connsiteY12" fmla="*/ 9578 h 1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74" h="153245">
                    <a:moveTo>
                      <a:pt x="49166" y="9578"/>
                    </a:moveTo>
                    <a:lnTo>
                      <a:pt x="137282" y="40227"/>
                    </a:lnTo>
                    <a:lnTo>
                      <a:pt x="128343" y="63214"/>
                    </a:lnTo>
                    <a:lnTo>
                      <a:pt x="73430" y="44058"/>
                    </a:lnTo>
                    <a:lnTo>
                      <a:pt x="67045" y="60660"/>
                    </a:lnTo>
                    <a:lnTo>
                      <a:pt x="118126" y="78538"/>
                    </a:lnTo>
                    <a:lnTo>
                      <a:pt x="110464" y="100248"/>
                    </a:lnTo>
                    <a:lnTo>
                      <a:pt x="59382" y="82369"/>
                    </a:lnTo>
                    <a:lnTo>
                      <a:pt x="51720" y="102802"/>
                    </a:lnTo>
                    <a:lnTo>
                      <a:pt x="107910" y="121958"/>
                    </a:lnTo>
                    <a:lnTo>
                      <a:pt x="98971" y="146221"/>
                    </a:lnTo>
                    <a:lnTo>
                      <a:pt x="9578" y="115572"/>
                    </a:lnTo>
                    <a:lnTo>
                      <a:pt x="49166" y="9578"/>
                    </a:lnTo>
                    <a:close/>
                  </a:path>
                </a:pathLst>
              </a:custGeom>
              <a:solidFill>
                <a:schemeClr val="bg1"/>
              </a:solidFill>
              <a:ln w="9525" cap="flat">
                <a:noFill/>
                <a:prstDash val="solid"/>
                <a:miter/>
              </a:ln>
            </p:spPr>
            <p:txBody>
              <a:bodyPr rtlCol="0" anchor="ctr"/>
              <a:lstStyle/>
              <a:p>
                <a:endParaRPr lang="en-US" dirty="0"/>
              </a:p>
            </p:txBody>
          </p:sp>
          <p:sp>
            <p:nvSpPr>
              <p:cNvPr id="254" name="Freeform: Shape 253">
                <a:extLst>
                  <a:ext uri="{FF2B5EF4-FFF2-40B4-BE49-F238E27FC236}">
                    <a16:creationId xmlns="" xmlns:a16="http://schemas.microsoft.com/office/drawing/2014/main" id="{B8461ECA-8927-44D6-BBA2-809FD30B0D0B}"/>
                  </a:ext>
                </a:extLst>
              </p:cNvPr>
              <p:cNvSpPr/>
              <p:nvPr/>
            </p:nvSpPr>
            <p:spPr>
              <a:xfrm>
                <a:off x="10753182" y="2853539"/>
                <a:ext cx="127704" cy="127704"/>
              </a:xfrm>
              <a:custGeom>
                <a:avLst/>
                <a:gdLst>
                  <a:gd name="connsiteX0" fmla="*/ 91309 w 127704"/>
                  <a:gd name="connsiteY0" fmla="*/ 106633 h 127704"/>
                  <a:gd name="connsiteX1" fmla="*/ 51720 w 127704"/>
                  <a:gd name="connsiteY1" fmla="*/ 102802 h 127704"/>
                  <a:gd name="connsiteX2" fmla="*/ 44058 w 127704"/>
                  <a:gd name="connsiteY2" fmla="*/ 120681 h 127704"/>
                  <a:gd name="connsiteX3" fmla="*/ 9578 w 127704"/>
                  <a:gd name="connsiteY3" fmla="*/ 116849 h 127704"/>
                  <a:gd name="connsiteX4" fmla="*/ 61937 w 127704"/>
                  <a:gd name="connsiteY4" fmla="*/ 9578 h 127704"/>
                  <a:gd name="connsiteX5" fmla="*/ 98971 w 127704"/>
                  <a:gd name="connsiteY5" fmla="*/ 13409 h 127704"/>
                  <a:gd name="connsiteX6" fmla="*/ 129620 w 127704"/>
                  <a:gd name="connsiteY6" fmla="*/ 129620 h 127704"/>
                  <a:gd name="connsiteX7" fmla="*/ 93863 w 127704"/>
                  <a:gd name="connsiteY7" fmla="*/ 125789 h 127704"/>
                  <a:gd name="connsiteX8" fmla="*/ 91309 w 127704"/>
                  <a:gd name="connsiteY8" fmla="*/ 106633 h 127704"/>
                  <a:gd name="connsiteX9" fmla="*/ 86200 w 127704"/>
                  <a:gd name="connsiteY9" fmla="*/ 81092 h 127704"/>
                  <a:gd name="connsiteX10" fmla="*/ 77261 w 127704"/>
                  <a:gd name="connsiteY10" fmla="*/ 40227 h 127704"/>
                  <a:gd name="connsiteX11" fmla="*/ 60660 w 127704"/>
                  <a:gd name="connsiteY11" fmla="*/ 79815 h 127704"/>
                  <a:gd name="connsiteX12" fmla="*/ 86200 w 127704"/>
                  <a:gd name="connsiteY12" fmla="*/ 81092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04" h="127704">
                    <a:moveTo>
                      <a:pt x="91309" y="106633"/>
                    </a:moveTo>
                    <a:lnTo>
                      <a:pt x="51720" y="102802"/>
                    </a:lnTo>
                    <a:lnTo>
                      <a:pt x="44058" y="120681"/>
                    </a:lnTo>
                    <a:lnTo>
                      <a:pt x="9578" y="116849"/>
                    </a:lnTo>
                    <a:lnTo>
                      <a:pt x="61937" y="9578"/>
                    </a:lnTo>
                    <a:lnTo>
                      <a:pt x="98971" y="13409"/>
                    </a:lnTo>
                    <a:lnTo>
                      <a:pt x="129620" y="129620"/>
                    </a:lnTo>
                    <a:lnTo>
                      <a:pt x="93863" y="125789"/>
                    </a:lnTo>
                    <a:lnTo>
                      <a:pt x="91309" y="106633"/>
                    </a:lnTo>
                    <a:close/>
                    <a:moveTo>
                      <a:pt x="86200" y="81092"/>
                    </a:moveTo>
                    <a:lnTo>
                      <a:pt x="77261" y="40227"/>
                    </a:lnTo>
                    <a:lnTo>
                      <a:pt x="60660" y="79815"/>
                    </a:lnTo>
                    <a:lnTo>
                      <a:pt x="86200" y="81092"/>
                    </a:lnTo>
                    <a:close/>
                  </a:path>
                </a:pathLst>
              </a:custGeom>
              <a:solidFill>
                <a:schemeClr val="bg1"/>
              </a:solidFill>
              <a:ln w="9525" cap="flat">
                <a:noFill/>
                <a:prstDash val="solid"/>
                <a:miter/>
              </a:ln>
            </p:spPr>
            <p:txBody>
              <a:bodyPr rtlCol="0" anchor="ctr"/>
              <a:lstStyle/>
              <a:p>
                <a:endParaRPr lang="en-US" dirty="0"/>
              </a:p>
            </p:txBody>
          </p:sp>
          <p:sp>
            <p:nvSpPr>
              <p:cNvPr id="255" name="Freeform: Shape 254">
                <a:extLst>
                  <a:ext uri="{FF2B5EF4-FFF2-40B4-BE49-F238E27FC236}">
                    <a16:creationId xmlns="" xmlns:a16="http://schemas.microsoft.com/office/drawing/2014/main" id="{27E444FB-B6AB-463F-83A6-0BE064A9DD9E}"/>
                  </a:ext>
                </a:extLst>
              </p:cNvPr>
              <p:cNvSpPr/>
              <p:nvPr/>
            </p:nvSpPr>
            <p:spPr>
              <a:xfrm>
                <a:off x="10885994" y="2850027"/>
                <a:ext cx="127704" cy="127704"/>
              </a:xfrm>
              <a:custGeom>
                <a:avLst/>
                <a:gdLst>
                  <a:gd name="connsiteX0" fmla="*/ 9578 w 127704"/>
                  <a:gd name="connsiteY0" fmla="*/ 19475 h 127704"/>
                  <a:gd name="connsiteX1" fmla="*/ 60660 w 127704"/>
                  <a:gd name="connsiteY1" fmla="*/ 10536 h 127704"/>
                  <a:gd name="connsiteX2" fmla="*/ 86200 w 127704"/>
                  <a:gd name="connsiteY2" fmla="*/ 10536 h 127704"/>
                  <a:gd name="connsiteX3" fmla="*/ 104079 w 127704"/>
                  <a:gd name="connsiteY3" fmla="*/ 19475 h 127704"/>
                  <a:gd name="connsiteX4" fmla="*/ 115572 w 127704"/>
                  <a:gd name="connsiteY4" fmla="*/ 36076 h 127704"/>
                  <a:gd name="connsiteX5" fmla="*/ 121958 w 127704"/>
                  <a:gd name="connsiteY5" fmla="*/ 56509 h 127704"/>
                  <a:gd name="connsiteX6" fmla="*/ 123235 w 127704"/>
                  <a:gd name="connsiteY6" fmla="*/ 84604 h 127704"/>
                  <a:gd name="connsiteX7" fmla="*/ 115572 w 127704"/>
                  <a:gd name="connsiteY7" fmla="*/ 102483 h 127704"/>
                  <a:gd name="connsiteX8" fmla="*/ 101525 w 127704"/>
                  <a:gd name="connsiteY8" fmla="*/ 113976 h 127704"/>
                  <a:gd name="connsiteX9" fmla="*/ 81092 w 127704"/>
                  <a:gd name="connsiteY9" fmla="*/ 120361 h 127704"/>
                  <a:gd name="connsiteX10" fmla="*/ 30010 w 127704"/>
                  <a:gd name="connsiteY10" fmla="*/ 129301 h 127704"/>
                  <a:gd name="connsiteX11" fmla="*/ 9578 w 127704"/>
                  <a:gd name="connsiteY11" fmla="*/ 19475 h 127704"/>
                  <a:gd name="connsiteX12" fmla="*/ 47889 w 127704"/>
                  <a:gd name="connsiteY12" fmla="*/ 38630 h 127704"/>
                  <a:gd name="connsiteX13" fmla="*/ 59382 w 127704"/>
                  <a:gd name="connsiteY13" fmla="*/ 98652 h 127704"/>
                  <a:gd name="connsiteX14" fmla="*/ 68322 w 127704"/>
                  <a:gd name="connsiteY14" fmla="*/ 97374 h 127704"/>
                  <a:gd name="connsiteX15" fmla="*/ 83646 w 127704"/>
                  <a:gd name="connsiteY15" fmla="*/ 92266 h 127704"/>
                  <a:gd name="connsiteX16" fmla="*/ 88755 w 127704"/>
                  <a:gd name="connsiteY16" fmla="*/ 83327 h 127704"/>
                  <a:gd name="connsiteX17" fmla="*/ 87477 w 127704"/>
                  <a:gd name="connsiteY17" fmla="*/ 64171 h 127704"/>
                  <a:gd name="connsiteX18" fmla="*/ 77261 w 127704"/>
                  <a:gd name="connsiteY18" fmla="*/ 41185 h 127704"/>
                  <a:gd name="connsiteX19" fmla="*/ 56828 w 127704"/>
                  <a:gd name="connsiteY19" fmla="*/ 38630 h 127704"/>
                  <a:gd name="connsiteX20" fmla="*/ 47889 w 127704"/>
                  <a:gd name="connsiteY20" fmla="*/ 38630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704" h="127704">
                    <a:moveTo>
                      <a:pt x="9578" y="19475"/>
                    </a:moveTo>
                    <a:lnTo>
                      <a:pt x="60660" y="10536"/>
                    </a:lnTo>
                    <a:cubicBezTo>
                      <a:pt x="70876" y="9259"/>
                      <a:pt x="78538" y="9259"/>
                      <a:pt x="86200" y="10536"/>
                    </a:cubicBezTo>
                    <a:cubicBezTo>
                      <a:pt x="92586" y="11813"/>
                      <a:pt x="98971" y="15644"/>
                      <a:pt x="104079" y="19475"/>
                    </a:cubicBezTo>
                    <a:cubicBezTo>
                      <a:pt x="109187" y="23306"/>
                      <a:pt x="113018" y="29691"/>
                      <a:pt x="115572" y="36076"/>
                    </a:cubicBezTo>
                    <a:cubicBezTo>
                      <a:pt x="118126" y="42462"/>
                      <a:pt x="120681" y="48847"/>
                      <a:pt x="121958" y="56509"/>
                    </a:cubicBezTo>
                    <a:cubicBezTo>
                      <a:pt x="124512" y="68003"/>
                      <a:pt x="124512" y="78219"/>
                      <a:pt x="123235" y="84604"/>
                    </a:cubicBezTo>
                    <a:cubicBezTo>
                      <a:pt x="121958" y="90989"/>
                      <a:pt x="119404" y="97374"/>
                      <a:pt x="115572" y="102483"/>
                    </a:cubicBezTo>
                    <a:cubicBezTo>
                      <a:pt x="111741" y="107591"/>
                      <a:pt x="106633" y="111422"/>
                      <a:pt x="101525" y="113976"/>
                    </a:cubicBezTo>
                    <a:cubicBezTo>
                      <a:pt x="93863" y="117807"/>
                      <a:pt x="87477" y="119084"/>
                      <a:pt x="81092" y="120361"/>
                    </a:cubicBezTo>
                    <a:lnTo>
                      <a:pt x="30010" y="129301"/>
                    </a:lnTo>
                    <a:lnTo>
                      <a:pt x="9578" y="19475"/>
                    </a:lnTo>
                    <a:close/>
                    <a:moveTo>
                      <a:pt x="47889" y="38630"/>
                    </a:moveTo>
                    <a:lnTo>
                      <a:pt x="59382" y="98652"/>
                    </a:lnTo>
                    <a:lnTo>
                      <a:pt x="68322" y="97374"/>
                    </a:lnTo>
                    <a:cubicBezTo>
                      <a:pt x="75984" y="96097"/>
                      <a:pt x="79815" y="94820"/>
                      <a:pt x="83646" y="92266"/>
                    </a:cubicBezTo>
                    <a:cubicBezTo>
                      <a:pt x="86200" y="89712"/>
                      <a:pt x="88755" y="87158"/>
                      <a:pt x="88755" y="83327"/>
                    </a:cubicBezTo>
                    <a:cubicBezTo>
                      <a:pt x="88755" y="79496"/>
                      <a:pt x="90032" y="73111"/>
                      <a:pt x="87477" y="64171"/>
                    </a:cubicBezTo>
                    <a:cubicBezTo>
                      <a:pt x="84923" y="52678"/>
                      <a:pt x="82369" y="45016"/>
                      <a:pt x="77261" y="41185"/>
                    </a:cubicBezTo>
                    <a:cubicBezTo>
                      <a:pt x="72153" y="37353"/>
                      <a:pt x="65768" y="36076"/>
                      <a:pt x="56828" y="38630"/>
                    </a:cubicBezTo>
                    <a:lnTo>
                      <a:pt x="47889" y="38630"/>
                    </a:lnTo>
                    <a:close/>
                  </a:path>
                </a:pathLst>
              </a:custGeom>
              <a:solidFill>
                <a:schemeClr val="bg1"/>
              </a:solidFill>
              <a:ln w="9525" cap="flat">
                <a:noFill/>
                <a:prstDash val="solid"/>
                <a:miter/>
              </a:ln>
            </p:spPr>
            <p:txBody>
              <a:bodyPr rtlCol="0" anchor="ctr"/>
              <a:lstStyle/>
              <a:p>
                <a:endParaRPr lang="en-US" dirty="0"/>
              </a:p>
            </p:txBody>
          </p:sp>
          <p:sp>
            <p:nvSpPr>
              <p:cNvPr id="256" name="Freeform: Shape 255">
                <a:extLst>
                  <a:ext uri="{FF2B5EF4-FFF2-40B4-BE49-F238E27FC236}">
                    <a16:creationId xmlns="" xmlns:a16="http://schemas.microsoft.com/office/drawing/2014/main" id="{41C5EBBF-AADB-44EC-A1FF-2A25FCCFFD54}"/>
                  </a:ext>
                </a:extLst>
              </p:cNvPr>
              <p:cNvSpPr/>
              <p:nvPr/>
            </p:nvSpPr>
            <p:spPr>
              <a:xfrm>
                <a:off x="10980495" y="2792241"/>
                <a:ext cx="127704" cy="153245"/>
              </a:xfrm>
              <a:custGeom>
                <a:avLst/>
                <a:gdLst>
                  <a:gd name="connsiteX0" fmla="*/ 9578 w 127704"/>
                  <a:gd name="connsiteY0" fmla="*/ 61937 h 153245"/>
                  <a:gd name="connsiteX1" fmla="*/ 44058 w 127704"/>
                  <a:gd name="connsiteY1" fmla="*/ 45335 h 153245"/>
                  <a:gd name="connsiteX2" fmla="*/ 81092 w 127704"/>
                  <a:gd name="connsiteY2" fmla="*/ 69599 h 153245"/>
                  <a:gd name="connsiteX3" fmla="*/ 84923 w 127704"/>
                  <a:gd name="connsiteY3" fmla="*/ 26179 h 153245"/>
                  <a:gd name="connsiteX4" fmla="*/ 119404 w 127704"/>
                  <a:gd name="connsiteY4" fmla="*/ 9578 h 153245"/>
                  <a:gd name="connsiteX5" fmla="*/ 107910 w 127704"/>
                  <a:gd name="connsiteY5" fmla="*/ 87477 h 153245"/>
                  <a:gd name="connsiteX6" fmla="*/ 128343 w 127704"/>
                  <a:gd name="connsiteY6" fmla="*/ 129620 h 153245"/>
                  <a:gd name="connsiteX7" fmla="*/ 96417 w 127704"/>
                  <a:gd name="connsiteY7" fmla="*/ 144944 h 153245"/>
                  <a:gd name="connsiteX8" fmla="*/ 75984 w 127704"/>
                  <a:gd name="connsiteY8" fmla="*/ 102802 h 153245"/>
                  <a:gd name="connsiteX9" fmla="*/ 9578 w 127704"/>
                  <a:gd name="connsiteY9" fmla="*/ 61937 h 1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04" h="153245">
                    <a:moveTo>
                      <a:pt x="9578" y="61937"/>
                    </a:moveTo>
                    <a:lnTo>
                      <a:pt x="44058" y="45335"/>
                    </a:lnTo>
                    <a:lnTo>
                      <a:pt x="81092" y="69599"/>
                    </a:lnTo>
                    <a:lnTo>
                      <a:pt x="84923" y="26179"/>
                    </a:lnTo>
                    <a:lnTo>
                      <a:pt x="119404" y="9578"/>
                    </a:lnTo>
                    <a:lnTo>
                      <a:pt x="107910" y="87477"/>
                    </a:lnTo>
                    <a:lnTo>
                      <a:pt x="128343" y="129620"/>
                    </a:lnTo>
                    <a:lnTo>
                      <a:pt x="96417" y="144944"/>
                    </a:lnTo>
                    <a:lnTo>
                      <a:pt x="75984" y="102802"/>
                    </a:lnTo>
                    <a:lnTo>
                      <a:pt x="9578" y="61937"/>
                    </a:lnTo>
                    <a:close/>
                  </a:path>
                </a:pathLst>
              </a:custGeom>
              <a:solidFill>
                <a:schemeClr val="bg1"/>
              </a:solidFill>
              <a:ln w="9525" cap="flat">
                <a:noFill/>
                <a:prstDash val="solid"/>
                <a:miter/>
              </a:ln>
            </p:spPr>
            <p:txBody>
              <a:bodyPr rtlCol="0" anchor="ctr"/>
              <a:lstStyle/>
              <a:p>
                <a:endParaRPr lang="en-US" dirty="0"/>
              </a:p>
            </p:txBody>
          </p:sp>
          <p:sp>
            <p:nvSpPr>
              <p:cNvPr id="257" name="Freeform: Shape 256">
                <a:extLst>
                  <a:ext uri="{FF2B5EF4-FFF2-40B4-BE49-F238E27FC236}">
                    <a16:creationId xmlns="" xmlns:a16="http://schemas.microsoft.com/office/drawing/2014/main" id="{358BCEB1-A87B-46D0-A70D-F220AB1B49A8}"/>
                  </a:ext>
                </a:extLst>
              </p:cNvPr>
              <p:cNvSpPr/>
              <p:nvPr/>
            </p:nvSpPr>
            <p:spPr>
              <a:xfrm>
                <a:off x="11100092" y="2753930"/>
                <a:ext cx="114934" cy="127704"/>
              </a:xfrm>
              <a:custGeom>
                <a:avLst/>
                <a:gdLst>
                  <a:gd name="connsiteX0" fmla="*/ 86645 w 114933"/>
                  <a:gd name="connsiteY0" fmla="*/ 75984 h 127704"/>
                  <a:gd name="connsiteX1" fmla="*/ 63659 w 114933"/>
                  <a:gd name="connsiteY1" fmla="*/ 93863 h 127704"/>
                  <a:gd name="connsiteX2" fmla="*/ 61105 w 114933"/>
                  <a:gd name="connsiteY2" fmla="*/ 91309 h 127704"/>
                  <a:gd name="connsiteX3" fmla="*/ 54719 w 114933"/>
                  <a:gd name="connsiteY3" fmla="*/ 81092 h 127704"/>
                  <a:gd name="connsiteX4" fmla="*/ 53442 w 114933"/>
                  <a:gd name="connsiteY4" fmla="*/ 70876 h 127704"/>
                  <a:gd name="connsiteX5" fmla="*/ 57273 w 114933"/>
                  <a:gd name="connsiteY5" fmla="*/ 51720 h 127704"/>
                  <a:gd name="connsiteX6" fmla="*/ 57273 w 114933"/>
                  <a:gd name="connsiteY6" fmla="*/ 40227 h 127704"/>
                  <a:gd name="connsiteX7" fmla="*/ 50888 w 114933"/>
                  <a:gd name="connsiteY7" fmla="*/ 36396 h 127704"/>
                  <a:gd name="connsiteX8" fmla="*/ 43226 w 114933"/>
                  <a:gd name="connsiteY8" fmla="*/ 38950 h 127704"/>
                  <a:gd name="connsiteX9" fmla="*/ 38118 w 114933"/>
                  <a:gd name="connsiteY9" fmla="*/ 46612 h 127704"/>
                  <a:gd name="connsiteX10" fmla="*/ 41949 w 114933"/>
                  <a:gd name="connsiteY10" fmla="*/ 59382 h 127704"/>
                  <a:gd name="connsiteX11" fmla="*/ 16408 w 114933"/>
                  <a:gd name="connsiteY11" fmla="*/ 74707 h 127704"/>
                  <a:gd name="connsiteX12" fmla="*/ 10023 w 114933"/>
                  <a:gd name="connsiteY12" fmla="*/ 46612 h 127704"/>
                  <a:gd name="connsiteX13" fmla="*/ 29178 w 114933"/>
                  <a:gd name="connsiteY13" fmla="*/ 19794 h 127704"/>
                  <a:gd name="connsiteX14" fmla="*/ 54719 w 114933"/>
                  <a:gd name="connsiteY14" fmla="*/ 9578 h 127704"/>
                  <a:gd name="connsiteX15" fmla="*/ 81537 w 114933"/>
                  <a:gd name="connsiteY15" fmla="*/ 21071 h 127704"/>
                  <a:gd name="connsiteX16" fmla="*/ 86645 w 114933"/>
                  <a:gd name="connsiteY16" fmla="*/ 33842 h 127704"/>
                  <a:gd name="connsiteX17" fmla="*/ 84091 w 114933"/>
                  <a:gd name="connsiteY17" fmla="*/ 54274 h 127704"/>
                  <a:gd name="connsiteX18" fmla="*/ 82814 w 114933"/>
                  <a:gd name="connsiteY18" fmla="*/ 68322 h 127704"/>
                  <a:gd name="connsiteX19" fmla="*/ 86645 w 114933"/>
                  <a:gd name="connsiteY19" fmla="*/ 75984 h 127704"/>
                  <a:gd name="connsiteX20" fmla="*/ 67490 w 114933"/>
                  <a:gd name="connsiteY20" fmla="*/ 100248 h 127704"/>
                  <a:gd name="connsiteX21" fmla="*/ 91754 w 114933"/>
                  <a:gd name="connsiteY21" fmla="*/ 81092 h 127704"/>
                  <a:gd name="connsiteX22" fmla="*/ 108355 w 114933"/>
                  <a:gd name="connsiteY22" fmla="*/ 102802 h 127704"/>
                  <a:gd name="connsiteX23" fmla="*/ 84091 w 114933"/>
                  <a:gd name="connsiteY23" fmla="*/ 121958 h 127704"/>
                  <a:gd name="connsiteX24" fmla="*/ 67490 w 114933"/>
                  <a:gd name="connsiteY24" fmla="*/ 100248 h 1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933" h="127704">
                    <a:moveTo>
                      <a:pt x="86645" y="75984"/>
                    </a:moveTo>
                    <a:lnTo>
                      <a:pt x="63659" y="93863"/>
                    </a:lnTo>
                    <a:lnTo>
                      <a:pt x="61105" y="91309"/>
                    </a:lnTo>
                    <a:cubicBezTo>
                      <a:pt x="58550" y="87477"/>
                      <a:pt x="55996" y="83646"/>
                      <a:pt x="54719" y="81092"/>
                    </a:cubicBezTo>
                    <a:cubicBezTo>
                      <a:pt x="53442" y="78538"/>
                      <a:pt x="53442" y="74707"/>
                      <a:pt x="53442" y="70876"/>
                    </a:cubicBezTo>
                    <a:cubicBezTo>
                      <a:pt x="53442" y="67045"/>
                      <a:pt x="54719" y="60660"/>
                      <a:pt x="57273" y="51720"/>
                    </a:cubicBezTo>
                    <a:cubicBezTo>
                      <a:pt x="58550" y="46612"/>
                      <a:pt x="58550" y="42781"/>
                      <a:pt x="57273" y="40227"/>
                    </a:cubicBezTo>
                    <a:cubicBezTo>
                      <a:pt x="55996" y="37673"/>
                      <a:pt x="53442" y="36396"/>
                      <a:pt x="50888" y="36396"/>
                    </a:cubicBezTo>
                    <a:cubicBezTo>
                      <a:pt x="48334" y="36396"/>
                      <a:pt x="45780" y="37673"/>
                      <a:pt x="43226" y="38950"/>
                    </a:cubicBezTo>
                    <a:cubicBezTo>
                      <a:pt x="40672" y="41504"/>
                      <a:pt x="38118" y="44058"/>
                      <a:pt x="38118" y="46612"/>
                    </a:cubicBezTo>
                    <a:cubicBezTo>
                      <a:pt x="38118" y="50443"/>
                      <a:pt x="39395" y="54274"/>
                      <a:pt x="41949" y="59382"/>
                    </a:cubicBezTo>
                    <a:lnTo>
                      <a:pt x="16408" y="74707"/>
                    </a:lnTo>
                    <a:cubicBezTo>
                      <a:pt x="10023" y="65768"/>
                      <a:pt x="8746" y="55551"/>
                      <a:pt x="10023" y="46612"/>
                    </a:cubicBezTo>
                    <a:cubicBezTo>
                      <a:pt x="11300" y="37673"/>
                      <a:pt x="17685" y="28733"/>
                      <a:pt x="29178" y="19794"/>
                    </a:cubicBezTo>
                    <a:cubicBezTo>
                      <a:pt x="38118" y="13409"/>
                      <a:pt x="47057" y="9578"/>
                      <a:pt x="54719" y="9578"/>
                    </a:cubicBezTo>
                    <a:cubicBezTo>
                      <a:pt x="66213" y="9578"/>
                      <a:pt x="75152" y="13409"/>
                      <a:pt x="81537" y="21071"/>
                    </a:cubicBezTo>
                    <a:cubicBezTo>
                      <a:pt x="84091" y="24902"/>
                      <a:pt x="85368" y="28733"/>
                      <a:pt x="86645" y="33842"/>
                    </a:cubicBezTo>
                    <a:cubicBezTo>
                      <a:pt x="86645" y="38950"/>
                      <a:pt x="86645" y="45335"/>
                      <a:pt x="84091" y="54274"/>
                    </a:cubicBezTo>
                    <a:cubicBezTo>
                      <a:pt x="82814" y="60660"/>
                      <a:pt x="81537" y="65768"/>
                      <a:pt x="82814" y="68322"/>
                    </a:cubicBezTo>
                    <a:cubicBezTo>
                      <a:pt x="82814" y="69599"/>
                      <a:pt x="84091" y="73430"/>
                      <a:pt x="86645" y="75984"/>
                    </a:cubicBezTo>
                    <a:close/>
                    <a:moveTo>
                      <a:pt x="67490" y="100248"/>
                    </a:moveTo>
                    <a:lnTo>
                      <a:pt x="91754" y="81092"/>
                    </a:lnTo>
                    <a:lnTo>
                      <a:pt x="108355" y="102802"/>
                    </a:lnTo>
                    <a:lnTo>
                      <a:pt x="84091" y="121958"/>
                    </a:lnTo>
                    <a:lnTo>
                      <a:pt x="67490" y="100248"/>
                    </a:lnTo>
                    <a:close/>
                  </a:path>
                </a:pathLst>
              </a:custGeom>
              <a:solidFill>
                <a:schemeClr val="bg1"/>
              </a:solidFill>
              <a:ln w="9525" cap="flat">
                <a:noFill/>
                <a:prstDash val="solid"/>
                <a:miter/>
              </a:ln>
            </p:spPr>
            <p:txBody>
              <a:bodyPr rtlCol="0" anchor="ctr"/>
              <a:lstStyle/>
              <a:p>
                <a:endParaRPr lang="en-US" dirty="0"/>
              </a:p>
            </p:txBody>
          </p:sp>
        </p:grpSp>
        <p:grpSp>
          <p:nvGrpSpPr>
            <p:cNvPr id="369" name="Group 368">
              <a:extLst>
                <a:ext uri="{FF2B5EF4-FFF2-40B4-BE49-F238E27FC236}">
                  <a16:creationId xmlns="" xmlns:a16="http://schemas.microsoft.com/office/drawing/2014/main" id="{45B3C769-4F45-4E73-A4C2-8527B65EF317}"/>
                </a:ext>
              </a:extLst>
            </p:cNvPr>
            <p:cNvGrpSpPr/>
            <p:nvPr/>
          </p:nvGrpSpPr>
          <p:grpSpPr>
            <a:xfrm>
              <a:off x="10520000" y="2103495"/>
              <a:ext cx="657225" cy="542925"/>
              <a:chOff x="10520000" y="2103495"/>
              <a:chExt cx="657225" cy="542925"/>
            </a:xfrm>
          </p:grpSpPr>
          <p:sp>
            <p:nvSpPr>
              <p:cNvPr id="367" name="Freeform: Shape 366">
                <a:extLst>
                  <a:ext uri="{FF2B5EF4-FFF2-40B4-BE49-F238E27FC236}">
                    <a16:creationId xmlns="" xmlns:a16="http://schemas.microsoft.com/office/drawing/2014/main" id="{2BD1D871-CF3F-4D53-9E15-080326747111}"/>
                  </a:ext>
                </a:extLst>
              </p:cNvPr>
              <p:cNvSpPr/>
              <p:nvPr/>
            </p:nvSpPr>
            <p:spPr>
              <a:xfrm>
                <a:off x="10520000" y="2103495"/>
                <a:ext cx="657225" cy="542925"/>
              </a:xfrm>
              <a:custGeom>
                <a:avLst/>
                <a:gdLst>
                  <a:gd name="connsiteX0" fmla="*/ 485172 w 657225"/>
                  <a:gd name="connsiteY0" fmla="*/ 20717 h 542925"/>
                  <a:gd name="connsiteX1" fmla="*/ 451835 w 657225"/>
                  <a:gd name="connsiteY1" fmla="*/ 67389 h 542925"/>
                  <a:gd name="connsiteX2" fmla="*/ 489935 w 657225"/>
                  <a:gd name="connsiteY2" fmla="*/ 112157 h 542925"/>
                  <a:gd name="connsiteX3" fmla="*/ 565182 w 657225"/>
                  <a:gd name="connsiteY3" fmla="*/ 108347 h 542925"/>
                  <a:gd name="connsiteX4" fmla="*/ 571850 w 657225"/>
                  <a:gd name="connsiteY4" fmla="*/ 170259 h 542925"/>
                  <a:gd name="connsiteX5" fmla="*/ 542322 w 657225"/>
                  <a:gd name="connsiteY5" fmla="*/ 202645 h 542925"/>
                  <a:gd name="connsiteX6" fmla="*/ 367062 w 657225"/>
                  <a:gd name="connsiteY6" fmla="*/ 246459 h 542925"/>
                  <a:gd name="connsiteX7" fmla="*/ 252762 w 657225"/>
                  <a:gd name="connsiteY7" fmla="*/ 300752 h 542925"/>
                  <a:gd name="connsiteX8" fmla="*/ 167990 w 657225"/>
                  <a:gd name="connsiteY8" fmla="*/ 335042 h 542925"/>
                  <a:gd name="connsiteX9" fmla="*/ 76550 w 657225"/>
                  <a:gd name="connsiteY9" fmla="*/ 301705 h 542925"/>
                  <a:gd name="connsiteX10" fmla="*/ 23210 w 657225"/>
                  <a:gd name="connsiteY10" fmla="*/ 203597 h 542925"/>
                  <a:gd name="connsiteX11" fmla="*/ 14637 w 657225"/>
                  <a:gd name="connsiteY11" fmla="*/ 197882 h 542925"/>
                  <a:gd name="connsiteX12" fmla="*/ 7017 w 657225"/>
                  <a:gd name="connsiteY12" fmla="*/ 205502 h 542925"/>
                  <a:gd name="connsiteX13" fmla="*/ 35592 w 657225"/>
                  <a:gd name="connsiteY13" fmla="*/ 376000 h 542925"/>
                  <a:gd name="connsiteX14" fmla="*/ 164180 w 657225"/>
                  <a:gd name="connsiteY14" fmla="*/ 453152 h 542925"/>
                  <a:gd name="connsiteX15" fmla="*/ 156560 w 657225"/>
                  <a:gd name="connsiteY15" fmla="*/ 510302 h 542925"/>
                  <a:gd name="connsiteX16" fmla="*/ 158465 w 657225"/>
                  <a:gd name="connsiteY16" fmla="*/ 519827 h 542925"/>
                  <a:gd name="connsiteX17" fmla="*/ 182277 w 657225"/>
                  <a:gd name="connsiteY17" fmla="*/ 529352 h 542925"/>
                  <a:gd name="connsiteX18" fmla="*/ 202280 w 657225"/>
                  <a:gd name="connsiteY18" fmla="*/ 530305 h 542925"/>
                  <a:gd name="connsiteX19" fmla="*/ 207995 w 657225"/>
                  <a:gd name="connsiteY19" fmla="*/ 546497 h 542925"/>
                  <a:gd name="connsiteX20" fmla="*/ 304197 w 657225"/>
                  <a:gd name="connsiteY20" fmla="*/ 546497 h 542925"/>
                  <a:gd name="connsiteX21" fmla="*/ 311817 w 657225"/>
                  <a:gd name="connsiteY21" fmla="*/ 536020 h 542925"/>
                  <a:gd name="connsiteX22" fmla="*/ 317532 w 657225"/>
                  <a:gd name="connsiteY22" fmla="*/ 473155 h 542925"/>
                  <a:gd name="connsiteX23" fmla="*/ 445167 w 657225"/>
                  <a:gd name="connsiteY23" fmla="*/ 450295 h 542925"/>
                  <a:gd name="connsiteX24" fmla="*/ 428022 w 657225"/>
                  <a:gd name="connsiteY24" fmla="*/ 478870 h 542925"/>
                  <a:gd name="connsiteX25" fmla="*/ 447072 w 657225"/>
                  <a:gd name="connsiteY25" fmla="*/ 497920 h 542925"/>
                  <a:gd name="connsiteX26" fmla="*/ 442310 w 657225"/>
                  <a:gd name="connsiteY26" fmla="*/ 510302 h 542925"/>
                  <a:gd name="connsiteX27" fmla="*/ 449930 w 657225"/>
                  <a:gd name="connsiteY27" fmla="*/ 521732 h 542925"/>
                  <a:gd name="connsiteX28" fmla="*/ 545180 w 657225"/>
                  <a:gd name="connsiteY28" fmla="*/ 521732 h 542925"/>
                  <a:gd name="connsiteX29" fmla="*/ 552800 w 657225"/>
                  <a:gd name="connsiteY29" fmla="*/ 514112 h 542925"/>
                  <a:gd name="connsiteX30" fmla="*/ 545180 w 657225"/>
                  <a:gd name="connsiteY30" fmla="*/ 450295 h 542925"/>
                  <a:gd name="connsiteX31" fmla="*/ 568992 w 657225"/>
                  <a:gd name="connsiteY31" fmla="*/ 355997 h 542925"/>
                  <a:gd name="connsiteX32" fmla="*/ 658527 w 657225"/>
                  <a:gd name="connsiteY32" fmla="*/ 157877 h 542925"/>
                  <a:gd name="connsiteX33" fmla="*/ 636620 w 657225"/>
                  <a:gd name="connsiteY33" fmla="*/ 54055 h 542925"/>
                  <a:gd name="connsiteX34" fmla="*/ 553752 w 657225"/>
                  <a:gd name="connsiteY34" fmla="*/ 3572 h 542925"/>
                  <a:gd name="connsiteX35" fmla="*/ 485172 w 657225"/>
                  <a:gd name="connsiteY35" fmla="*/ 20717 h 542925"/>
                  <a:gd name="connsiteX36" fmla="*/ 485172 w 657225"/>
                  <a:gd name="connsiteY36" fmla="*/ 20717 h 542925"/>
                  <a:gd name="connsiteX37" fmla="*/ 182277 w 657225"/>
                  <a:gd name="connsiteY37" fmla="*/ 457915 h 542925"/>
                  <a:gd name="connsiteX38" fmla="*/ 201327 w 657225"/>
                  <a:gd name="connsiteY38" fmla="*/ 462677 h 542925"/>
                  <a:gd name="connsiteX39" fmla="*/ 205137 w 657225"/>
                  <a:gd name="connsiteY39" fmla="*/ 513159 h 542925"/>
                  <a:gd name="connsiteX40" fmla="*/ 184182 w 657225"/>
                  <a:gd name="connsiteY40" fmla="*/ 512207 h 542925"/>
                  <a:gd name="connsiteX41" fmla="*/ 173705 w 657225"/>
                  <a:gd name="connsiteY41" fmla="*/ 508397 h 542925"/>
                  <a:gd name="connsiteX42" fmla="*/ 182277 w 657225"/>
                  <a:gd name="connsiteY42" fmla="*/ 457915 h 542925"/>
                  <a:gd name="connsiteX43" fmla="*/ 455645 w 657225"/>
                  <a:gd name="connsiteY43" fmla="*/ 467440 h 542925"/>
                  <a:gd name="connsiteX44" fmla="*/ 452787 w 657225"/>
                  <a:gd name="connsiteY44" fmla="*/ 482680 h 542925"/>
                  <a:gd name="connsiteX45" fmla="*/ 446120 w 657225"/>
                  <a:gd name="connsiteY45" fmla="*/ 481727 h 542925"/>
                  <a:gd name="connsiteX46" fmla="*/ 455645 w 657225"/>
                  <a:gd name="connsiteY46" fmla="*/ 46744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7225" h="542925">
                    <a:moveTo>
                      <a:pt x="485172" y="20717"/>
                    </a:moveTo>
                    <a:cubicBezTo>
                      <a:pt x="466122" y="31195"/>
                      <a:pt x="451835" y="47387"/>
                      <a:pt x="451835" y="67389"/>
                    </a:cubicBezTo>
                    <a:cubicBezTo>
                      <a:pt x="452787" y="92155"/>
                      <a:pt x="468980" y="106442"/>
                      <a:pt x="489935" y="112157"/>
                    </a:cubicBezTo>
                    <a:cubicBezTo>
                      <a:pt x="509937" y="116920"/>
                      <a:pt x="536607" y="115014"/>
                      <a:pt x="565182" y="108347"/>
                    </a:cubicBezTo>
                    <a:cubicBezTo>
                      <a:pt x="572802" y="135970"/>
                      <a:pt x="575660" y="156925"/>
                      <a:pt x="571850" y="170259"/>
                    </a:cubicBezTo>
                    <a:cubicBezTo>
                      <a:pt x="568040" y="185500"/>
                      <a:pt x="558515" y="195025"/>
                      <a:pt x="542322" y="202645"/>
                    </a:cubicBezTo>
                    <a:cubicBezTo>
                      <a:pt x="508985" y="218837"/>
                      <a:pt x="448025" y="225505"/>
                      <a:pt x="367062" y="246459"/>
                    </a:cubicBezTo>
                    <a:cubicBezTo>
                      <a:pt x="326105" y="260747"/>
                      <a:pt x="286100" y="281702"/>
                      <a:pt x="252762" y="300752"/>
                    </a:cubicBezTo>
                    <a:cubicBezTo>
                      <a:pt x="218472" y="319802"/>
                      <a:pt x="188945" y="335042"/>
                      <a:pt x="167990" y="335042"/>
                    </a:cubicBezTo>
                    <a:cubicBezTo>
                      <a:pt x="129890" y="335042"/>
                      <a:pt x="99410" y="323612"/>
                      <a:pt x="76550" y="301705"/>
                    </a:cubicBezTo>
                    <a:cubicBezTo>
                      <a:pt x="52737" y="279797"/>
                      <a:pt x="35592" y="246459"/>
                      <a:pt x="23210" y="203597"/>
                    </a:cubicBezTo>
                    <a:cubicBezTo>
                      <a:pt x="22257" y="199787"/>
                      <a:pt x="18447" y="196930"/>
                      <a:pt x="14637" y="197882"/>
                    </a:cubicBezTo>
                    <a:cubicBezTo>
                      <a:pt x="10827" y="197882"/>
                      <a:pt x="7970" y="201692"/>
                      <a:pt x="7017" y="205502"/>
                    </a:cubicBezTo>
                    <a:cubicBezTo>
                      <a:pt x="-1555" y="278845"/>
                      <a:pt x="5112" y="334090"/>
                      <a:pt x="35592" y="376000"/>
                    </a:cubicBezTo>
                    <a:cubicBezTo>
                      <a:pt x="61310" y="410290"/>
                      <a:pt x="102267" y="435055"/>
                      <a:pt x="164180" y="453152"/>
                    </a:cubicBezTo>
                    <a:cubicBezTo>
                      <a:pt x="170847" y="474107"/>
                      <a:pt x="164180" y="496015"/>
                      <a:pt x="156560" y="510302"/>
                    </a:cubicBezTo>
                    <a:cubicBezTo>
                      <a:pt x="154655" y="513159"/>
                      <a:pt x="155607" y="516970"/>
                      <a:pt x="158465" y="519827"/>
                    </a:cubicBezTo>
                    <a:cubicBezTo>
                      <a:pt x="165132" y="526495"/>
                      <a:pt x="173705" y="528400"/>
                      <a:pt x="182277" y="529352"/>
                    </a:cubicBezTo>
                    <a:cubicBezTo>
                      <a:pt x="188945" y="530305"/>
                      <a:pt x="195612" y="530305"/>
                      <a:pt x="202280" y="530305"/>
                    </a:cubicBezTo>
                    <a:cubicBezTo>
                      <a:pt x="198470" y="538877"/>
                      <a:pt x="203232" y="542687"/>
                      <a:pt x="207995" y="546497"/>
                    </a:cubicBezTo>
                    <a:lnTo>
                      <a:pt x="304197" y="546497"/>
                    </a:lnTo>
                    <a:cubicBezTo>
                      <a:pt x="308960" y="546497"/>
                      <a:pt x="313722" y="540782"/>
                      <a:pt x="311817" y="536020"/>
                    </a:cubicBezTo>
                    <a:cubicBezTo>
                      <a:pt x="304197" y="514112"/>
                      <a:pt x="305150" y="500777"/>
                      <a:pt x="317532" y="473155"/>
                    </a:cubicBezTo>
                    <a:cubicBezTo>
                      <a:pt x="362300" y="473155"/>
                      <a:pt x="403257" y="467440"/>
                      <a:pt x="445167" y="450295"/>
                    </a:cubicBezTo>
                    <a:cubicBezTo>
                      <a:pt x="442310" y="461725"/>
                      <a:pt x="432785" y="470297"/>
                      <a:pt x="428022" y="478870"/>
                    </a:cubicBezTo>
                    <a:cubicBezTo>
                      <a:pt x="426117" y="490300"/>
                      <a:pt x="438500" y="495062"/>
                      <a:pt x="447072" y="497920"/>
                    </a:cubicBezTo>
                    <a:cubicBezTo>
                      <a:pt x="445167" y="501730"/>
                      <a:pt x="444215" y="505540"/>
                      <a:pt x="442310" y="510302"/>
                    </a:cubicBezTo>
                    <a:cubicBezTo>
                      <a:pt x="440405" y="515065"/>
                      <a:pt x="444215" y="521732"/>
                      <a:pt x="449930" y="521732"/>
                    </a:cubicBezTo>
                    <a:lnTo>
                      <a:pt x="545180" y="521732"/>
                    </a:lnTo>
                    <a:cubicBezTo>
                      <a:pt x="548990" y="521732"/>
                      <a:pt x="552800" y="517922"/>
                      <a:pt x="552800" y="514112"/>
                    </a:cubicBezTo>
                    <a:cubicBezTo>
                      <a:pt x="552800" y="496967"/>
                      <a:pt x="547085" y="471250"/>
                      <a:pt x="545180" y="450295"/>
                    </a:cubicBezTo>
                    <a:cubicBezTo>
                      <a:pt x="559467" y="420767"/>
                      <a:pt x="568040" y="400765"/>
                      <a:pt x="568992" y="355997"/>
                    </a:cubicBezTo>
                    <a:cubicBezTo>
                      <a:pt x="622332" y="315992"/>
                      <a:pt x="655670" y="234077"/>
                      <a:pt x="658527" y="157877"/>
                    </a:cubicBezTo>
                    <a:cubicBezTo>
                      <a:pt x="660432" y="119777"/>
                      <a:pt x="653765" y="82630"/>
                      <a:pt x="636620" y="54055"/>
                    </a:cubicBezTo>
                    <a:cubicBezTo>
                      <a:pt x="619475" y="25480"/>
                      <a:pt x="591852" y="6430"/>
                      <a:pt x="553752" y="3572"/>
                    </a:cubicBezTo>
                    <a:cubicBezTo>
                      <a:pt x="523272" y="3572"/>
                      <a:pt x="504222" y="10239"/>
                      <a:pt x="485172" y="20717"/>
                    </a:cubicBezTo>
                    <a:lnTo>
                      <a:pt x="485172" y="20717"/>
                    </a:lnTo>
                    <a:close/>
                    <a:moveTo>
                      <a:pt x="182277" y="457915"/>
                    </a:moveTo>
                    <a:cubicBezTo>
                      <a:pt x="188945" y="459820"/>
                      <a:pt x="194660" y="461725"/>
                      <a:pt x="201327" y="462677"/>
                    </a:cubicBezTo>
                    <a:cubicBezTo>
                      <a:pt x="206090" y="481727"/>
                      <a:pt x="207042" y="497920"/>
                      <a:pt x="205137" y="513159"/>
                    </a:cubicBezTo>
                    <a:cubicBezTo>
                      <a:pt x="198470" y="513159"/>
                      <a:pt x="190850" y="513159"/>
                      <a:pt x="184182" y="512207"/>
                    </a:cubicBezTo>
                    <a:cubicBezTo>
                      <a:pt x="178467" y="511255"/>
                      <a:pt x="176562" y="510302"/>
                      <a:pt x="173705" y="508397"/>
                    </a:cubicBezTo>
                    <a:cubicBezTo>
                      <a:pt x="180372" y="496015"/>
                      <a:pt x="185135" y="477917"/>
                      <a:pt x="182277" y="457915"/>
                    </a:cubicBezTo>
                    <a:close/>
                    <a:moveTo>
                      <a:pt x="455645" y="467440"/>
                    </a:moveTo>
                    <a:cubicBezTo>
                      <a:pt x="454692" y="472202"/>
                      <a:pt x="453740" y="476965"/>
                      <a:pt x="452787" y="482680"/>
                    </a:cubicBezTo>
                    <a:cubicBezTo>
                      <a:pt x="449930" y="483632"/>
                      <a:pt x="448025" y="481727"/>
                      <a:pt x="446120" y="481727"/>
                    </a:cubicBezTo>
                    <a:cubicBezTo>
                      <a:pt x="448977" y="476012"/>
                      <a:pt x="452787" y="471250"/>
                      <a:pt x="455645" y="467440"/>
                    </a:cubicBezTo>
                    <a:close/>
                  </a:path>
                </a:pathLst>
              </a:custGeom>
              <a:noFill/>
              <a:ln w="6350" cap="flat">
                <a:solidFill>
                  <a:schemeClr val="accent1"/>
                </a:solidFill>
                <a:prstDash val="solid"/>
                <a:miter/>
              </a:ln>
            </p:spPr>
            <p:txBody>
              <a:bodyPr rtlCol="0" anchor="ctr"/>
              <a:lstStyle/>
              <a:p>
                <a:endParaRPr lang="en-US" dirty="0"/>
              </a:p>
            </p:txBody>
          </p:sp>
          <p:sp>
            <p:nvSpPr>
              <p:cNvPr id="368" name="Freeform: Shape 367">
                <a:extLst>
                  <a:ext uri="{FF2B5EF4-FFF2-40B4-BE49-F238E27FC236}">
                    <a16:creationId xmlns="" xmlns:a16="http://schemas.microsoft.com/office/drawing/2014/main" id="{89E6354B-8F1E-4FBD-97A2-1E60DF2A632B}"/>
                  </a:ext>
                </a:extLst>
              </p:cNvPr>
              <p:cNvSpPr/>
              <p:nvPr/>
            </p:nvSpPr>
            <p:spPr>
              <a:xfrm>
                <a:off x="10532901" y="2115754"/>
                <a:ext cx="628650" cy="523875"/>
              </a:xfrm>
              <a:custGeom>
                <a:avLst/>
                <a:gdLst>
                  <a:gd name="connsiteX0" fmla="*/ 610384 w 628650"/>
                  <a:gd name="connsiteY0" fmla="*/ 50006 h 523875"/>
                  <a:gd name="connsiteX1" fmla="*/ 539899 w 628650"/>
                  <a:gd name="connsiteY1" fmla="*/ 7144 h 523875"/>
                  <a:gd name="connsiteX2" fmla="*/ 539899 w 628650"/>
                  <a:gd name="connsiteY2" fmla="*/ 7144 h 523875"/>
                  <a:gd name="connsiteX3" fmla="*/ 479892 w 628650"/>
                  <a:gd name="connsiteY3" fmla="*/ 21431 h 523875"/>
                  <a:gd name="connsiteX4" fmla="*/ 454174 w 628650"/>
                  <a:gd name="connsiteY4" fmla="*/ 54769 h 523875"/>
                  <a:gd name="connsiteX5" fmla="*/ 479892 w 628650"/>
                  <a:gd name="connsiteY5" fmla="*/ 84296 h 523875"/>
                  <a:gd name="connsiteX6" fmla="*/ 556092 w 628650"/>
                  <a:gd name="connsiteY6" fmla="*/ 79534 h 523875"/>
                  <a:gd name="connsiteX7" fmla="*/ 565617 w 628650"/>
                  <a:gd name="connsiteY7" fmla="*/ 84296 h 523875"/>
                  <a:gd name="connsiteX8" fmla="*/ 573237 w 628650"/>
                  <a:gd name="connsiteY8" fmla="*/ 161449 h 523875"/>
                  <a:gd name="connsiteX9" fmla="*/ 535137 w 628650"/>
                  <a:gd name="connsiteY9" fmla="*/ 204311 h 523875"/>
                  <a:gd name="connsiteX10" fmla="*/ 357019 w 628650"/>
                  <a:gd name="connsiteY10" fmla="*/ 249079 h 523875"/>
                  <a:gd name="connsiteX11" fmla="*/ 246529 w 628650"/>
                  <a:gd name="connsiteY11" fmla="*/ 302419 h 523875"/>
                  <a:gd name="connsiteX12" fmla="*/ 154137 w 628650"/>
                  <a:gd name="connsiteY12" fmla="*/ 338614 h 523875"/>
                  <a:gd name="connsiteX13" fmla="*/ 51267 w 628650"/>
                  <a:gd name="connsiteY13" fmla="*/ 300514 h 523875"/>
                  <a:gd name="connsiteX14" fmla="*/ 7452 w 628650"/>
                  <a:gd name="connsiteY14" fmla="*/ 229076 h 523875"/>
                  <a:gd name="connsiteX15" fmla="*/ 35074 w 628650"/>
                  <a:gd name="connsiteY15" fmla="*/ 352901 h 523875"/>
                  <a:gd name="connsiteX16" fmla="*/ 196047 w 628650"/>
                  <a:gd name="connsiteY16" fmla="*/ 435769 h 523875"/>
                  <a:gd name="connsiteX17" fmla="*/ 201762 w 628650"/>
                  <a:gd name="connsiteY17" fmla="*/ 441484 h 523875"/>
                  <a:gd name="connsiteX18" fmla="*/ 203667 w 628650"/>
                  <a:gd name="connsiteY18" fmla="*/ 516731 h 523875"/>
                  <a:gd name="connsiteX19" fmla="*/ 280819 w 628650"/>
                  <a:gd name="connsiteY19" fmla="*/ 516731 h 523875"/>
                  <a:gd name="connsiteX20" fmla="*/ 292249 w 628650"/>
                  <a:gd name="connsiteY20" fmla="*/ 448151 h 523875"/>
                  <a:gd name="connsiteX21" fmla="*/ 299869 w 628650"/>
                  <a:gd name="connsiteY21" fmla="*/ 443389 h 523875"/>
                  <a:gd name="connsiteX22" fmla="*/ 448459 w 628650"/>
                  <a:gd name="connsiteY22" fmla="*/ 411956 h 523875"/>
                  <a:gd name="connsiteX23" fmla="*/ 459889 w 628650"/>
                  <a:gd name="connsiteY23" fmla="*/ 418624 h 523875"/>
                  <a:gd name="connsiteX24" fmla="*/ 447507 w 628650"/>
                  <a:gd name="connsiteY24" fmla="*/ 491966 h 523875"/>
                  <a:gd name="connsiteX25" fmla="*/ 522754 w 628650"/>
                  <a:gd name="connsiteY25" fmla="*/ 491966 h 523875"/>
                  <a:gd name="connsiteX26" fmla="*/ 516087 w 628650"/>
                  <a:gd name="connsiteY26" fmla="*/ 435769 h 523875"/>
                  <a:gd name="connsiteX27" fmla="*/ 517039 w 628650"/>
                  <a:gd name="connsiteY27" fmla="*/ 431006 h 523875"/>
                  <a:gd name="connsiteX28" fmla="*/ 539899 w 628650"/>
                  <a:gd name="connsiteY28" fmla="*/ 337661 h 523875"/>
                  <a:gd name="connsiteX29" fmla="*/ 543709 w 628650"/>
                  <a:gd name="connsiteY29" fmla="*/ 330994 h 523875"/>
                  <a:gd name="connsiteX30" fmla="*/ 629434 w 628650"/>
                  <a:gd name="connsiteY30" fmla="*/ 142399 h 523875"/>
                  <a:gd name="connsiteX31" fmla="*/ 610384 w 628650"/>
                  <a:gd name="connsiteY31" fmla="*/ 50006 h 523875"/>
                  <a:gd name="connsiteX32" fmla="*/ 517039 w 628650"/>
                  <a:gd name="connsiteY32" fmla="*/ 55721 h 523875"/>
                  <a:gd name="connsiteX33" fmla="*/ 509419 w 628650"/>
                  <a:gd name="connsiteY33" fmla="*/ 48101 h 523875"/>
                  <a:gd name="connsiteX34" fmla="*/ 517039 w 628650"/>
                  <a:gd name="connsiteY34" fmla="*/ 40481 h 523875"/>
                  <a:gd name="connsiteX35" fmla="*/ 524659 w 628650"/>
                  <a:gd name="connsiteY35" fmla="*/ 48101 h 523875"/>
                  <a:gd name="connsiteX36" fmla="*/ 517039 w 628650"/>
                  <a:gd name="connsiteY36" fmla="*/ 557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8650" h="523875">
                    <a:moveTo>
                      <a:pt x="610384" y="50006"/>
                    </a:moveTo>
                    <a:cubicBezTo>
                      <a:pt x="596097" y="25241"/>
                      <a:pt x="574189" y="10001"/>
                      <a:pt x="539899" y="7144"/>
                    </a:cubicBezTo>
                    <a:lnTo>
                      <a:pt x="539899" y="7144"/>
                    </a:lnTo>
                    <a:cubicBezTo>
                      <a:pt x="517039" y="7144"/>
                      <a:pt x="496084" y="11906"/>
                      <a:pt x="479892" y="21431"/>
                    </a:cubicBezTo>
                    <a:cubicBezTo>
                      <a:pt x="463699" y="30956"/>
                      <a:pt x="454174" y="42386"/>
                      <a:pt x="454174" y="54769"/>
                    </a:cubicBezTo>
                    <a:cubicBezTo>
                      <a:pt x="454174" y="69056"/>
                      <a:pt x="464652" y="79534"/>
                      <a:pt x="479892" y="84296"/>
                    </a:cubicBezTo>
                    <a:cubicBezTo>
                      <a:pt x="497989" y="89059"/>
                      <a:pt x="524659" y="87154"/>
                      <a:pt x="556092" y="79534"/>
                    </a:cubicBezTo>
                    <a:cubicBezTo>
                      <a:pt x="559902" y="78581"/>
                      <a:pt x="564664" y="80486"/>
                      <a:pt x="565617" y="84296"/>
                    </a:cubicBezTo>
                    <a:cubicBezTo>
                      <a:pt x="576094" y="117634"/>
                      <a:pt x="578952" y="142399"/>
                      <a:pt x="573237" y="161449"/>
                    </a:cubicBezTo>
                    <a:cubicBezTo>
                      <a:pt x="568474" y="181451"/>
                      <a:pt x="554187" y="194786"/>
                      <a:pt x="535137" y="204311"/>
                    </a:cubicBezTo>
                    <a:cubicBezTo>
                      <a:pt x="483702" y="229076"/>
                      <a:pt x="416074" y="230029"/>
                      <a:pt x="357019" y="249079"/>
                    </a:cubicBezTo>
                    <a:cubicBezTo>
                      <a:pt x="317967" y="260509"/>
                      <a:pt x="280819" y="282416"/>
                      <a:pt x="246529" y="302419"/>
                    </a:cubicBezTo>
                    <a:cubicBezTo>
                      <a:pt x="212239" y="321469"/>
                      <a:pt x="181759" y="338614"/>
                      <a:pt x="154137" y="338614"/>
                    </a:cubicBezTo>
                    <a:cubicBezTo>
                      <a:pt x="112227" y="338614"/>
                      <a:pt x="77937" y="325279"/>
                      <a:pt x="51267" y="300514"/>
                    </a:cubicBezTo>
                    <a:cubicBezTo>
                      <a:pt x="32217" y="282416"/>
                      <a:pt x="18882" y="257651"/>
                      <a:pt x="7452" y="229076"/>
                    </a:cubicBezTo>
                    <a:cubicBezTo>
                      <a:pt x="5547" y="282416"/>
                      <a:pt x="12214" y="322421"/>
                      <a:pt x="35074" y="352901"/>
                    </a:cubicBezTo>
                    <a:cubicBezTo>
                      <a:pt x="62697" y="390049"/>
                      <a:pt x="113179" y="415766"/>
                      <a:pt x="196047" y="435769"/>
                    </a:cubicBezTo>
                    <a:cubicBezTo>
                      <a:pt x="198904" y="436721"/>
                      <a:pt x="200809" y="438626"/>
                      <a:pt x="201762" y="441484"/>
                    </a:cubicBezTo>
                    <a:cubicBezTo>
                      <a:pt x="209382" y="470059"/>
                      <a:pt x="209382" y="493871"/>
                      <a:pt x="203667" y="516731"/>
                    </a:cubicBezTo>
                    <a:lnTo>
                      <a:pt x="280819" y="516731"/>
                    </a:lnTo>
                    <a:cubicBezTo>
                      <a:pt x="276057" y="495776"/>
                      <a:pt x="277962" y="476726"/>
                      <a:pt x="292249" y="448151"/>
                    </a:cubicBezTo>
                    <a:cubicBezTo>
                      <a:pt x="293202" y="445294"/>
                      <a:pt x="296059" y="443389"/>
                      <a:pt x="299869" y="443389"/>
                    </a:cubicBezTo>
                    <a:cubicBezTo>
                      <a:pt x="355114" y="443389"/>
                      <a:pt x="398929" y="437674"/>
                      <a:pt x="448459" y="411956"/>
                    </a:cubicBezTo>
                    <a:cubicBezTo>
                      <a:pt x="453222" y="409099"/>
                      <a:pt x="459889" y="413861"/>
                      <a:pt x="459889" y="418624"/>
                    </a:cubicBezTo>
                    <a:cubicBezTo>
                      <a:pt x="459889" y="439579"/>
                      <a:pt x="458937" y="463391"/>
                      <a:pt x="447507" y="491966"/>
                    </a:cubicBezTo>
                    <a:lnTo>
                      <a:pt x="522754" y="491966"/>
                    </a:lnTo>
                    <a:cubicBezTo>
                      <a:pt x="521802" y="476726"/>
                      <a:pt x="517992" y="455771"/>
                      <a:pt x="516087" y="435769"/>
                    </a:cubicBezTo>
                    <a:cubicBezTo>
                      <a:pt x="516087" y="433864"/>
                      <a:pt x="516087" y="432911"/>
                      <a:pt x="517039" y="431006"/>
                    </a:cubicBezTo>
                    <a:cubicBezTo>
                      <a:pt x="533232" y="398621"/>
                      <a:pt x="539899" y="385286"/>
                      <a:pt x="539899" y="337661"/>
                    </a:cubicBezTo>
                    <a:cubicBezTo>
                      <a:pt x="539899" y="334804"/>
                      <a:pt x="540852" y="332899"/>
                      <a:pt x="543709" y="330994"/>
                    </a:cubicBezTo>
                    <a:cubicBezTo>
                      <a:pt x="592287" y="296704"/>
                      <a:pt x="626577" y="215741"/>
                      <a:pt x="629434" y="142399"/>
                    </a:cubicBezTo>
                    <a:cubicBezTo>
                      <a:pt x="631339" y="108109"/>
                      <a:pt x="624672" y="74771"/>
                      <a:pt x="610384" y="50006"/>
                    </a:cubicBezTo>
                    <a:close/>
                    <a:moveTo>
                      <a:pt x="517039" y="55721"/>
                    </a:moveTo>
                    <a:cubicBezTo>
                      <a:pt x="512277" y="55721"/>
                      <a:pt x="509419" y="51911"/>
                      <a:pt x="509419" y="48101"/>
                    </a:cubicBezTo>
                    <a:cubicBezTo>
                      <a:pt x="509419" y="44291"/>
                      <a:pt x="513229" y="40481"/>
                      <a:pt x="517039" y="40481"/>
                    </a:cubicBezTo>
                    <a:cubicBezTo>
                      <a:pt x="521802" y="40481"/>
                      <a:pt x="524659" y="44291"/>
                      <a:pt x="524659" y="48101"/>
                    </a:cubicBezTo>
                    <a:cubicBezTo>
                      <a:pt x="524659" y="51911"/>
                      <a:pt x="521802" y="55721"/>
                      <a:pt x="517039" y="55721"/>
                    </a:cubicBezTo>
                    <a:close/>
                  </a:path>
                </a:pathLst>
              </a:custGeom>
              <a:solidFill>
                <a:schemeClr val="accent5"/>
              </a:solidFill>
              <a:ln w="9525" cap="flat">
                <a:noFill/>
                <a:prstDash val="solid"/>
                <a:miter/>
              </a:ln>
            </p:spPr>
            <p:txBody>
              <a:bodyPr rtlCol="0" anchor="ctr"/>
              <a:lstStyle/>
              <a:p>
                <a:endParaRPr lang="en-US" dirty="0"/>
              </a:p>
            </p:txBody>
          </p:sp>
        </p:grpSp>
      </p:grpSp>
      <p:grpSp>
        <p:nvGrpSpPr>
          <p:cNvPr id="374" name="Group 373">
            <a:extLst>
              <a:ext uri="{FF2B5EF4-FFF2-40B4-BE49-F238E27FC236}">
                <a16:creationId xmlns="" xmlns:a16="http://schemas.microsoft.com/office/drawing/2014/main" id="{D27A9D4F-62B2-46C7-B83E-09D294ABC7AD}"/>
              </a:ext>
              <a:ext uri="{C183D7F6-B498-43B3-948B-1728B52AA6E4}">
                <adec:decorative xmlns="" xmlns:adec="http://schemas.microsoft.com/office/drawing/2017/decorative" val="1"/>
              </a:ext>
            </a:extLst>
          </p:cNvPr>
          <p:cNvGrpSpPr/>
          <p:nvPr/>
        </p:nvGrpSpPr>
        <p:grpSpPr>
          <a:xfrm rot="20756102">
            <a:off x="7911409" y="975790"/>
            <a:ext cx="1511898" cy="1012825"/>
            <a:chOff x="7911409" y="975790"/>
            <a:chExt cx="1511898" cy="1012825"/>
          </a:xfrm>
        </p:grpSpPr>
        <p:sp>
          <p:nvSpPr>
            <p:cNvPr id="259" name="Freeform: Shape 258">
              <a:extLst>
                <a:ext uri="{FF2B5EF4-FFF2-40B4-BE49-F238E27FC236}">
                  <a16:creationId xmlns="" xmlns:a16="http://schemas.microsoft.com/office/drawing/2014/main" id="{3C73C588-9C23-4717-8714-390CC8BB9C34}"/>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endParaRPr lang="en-US" dirty="0"/>
            </a:p>
          </p:txBody>
        </p:sp>
        <p:sp>
          <p:nvSpPr>
            <p:cNvPr id="260" name="Freeform: Shape 259">
              <a:extLst>
                <a:ext uri="{FF2B5EF4-FFF2-40B4-BE49-F238E27FC236}">
                  <a16:creationId xmlns="" xmlns:a16="http://schemas.microsoft.com/office/drawing/2014/main" id="{6775968C-7E7D-425A-861A-90236BB2A849}"/>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endParaRPr lang="en-US" dirty="0"/>
            </a:p>
          </p:txBody>
        </p:sp>
        <p:sp>
          <p:nvSpPr>
            <p:cNvPr id="261" name="Freeform: Shape 260">
              <a:extLst>
                <a:ext uri="{FF2B5EF4-FFF2-40B4-BE49-F238E27FC236}">
                  <a16:creationId xmlns="" xmlns:a16="http://schemas.microsoft.com/office/drawing/2014/main" id="{5869C734-F9B8-4B3C-80DB-8C2212896C40}"/>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endParaRPr lang="en-US" dirty="0"/>
            </a:p>
          </p:txBody>
        </p:sp>
        <p:sp>
          <p:nvSpPr>
            <p:cNvPr id="262" name="Freeform: Shape 261">
              <a:extLst>
                <a:ext uri="{FF2B5EF4-FFF2-40B4-BE49-F238E27FC236}">
                  <a16:creationId xmlns="" xmlns:a16="http://schemas.microsoft.com/office/drawing/2014/main" id="{5CE60320-0C98-4FC2-90C4-698BBDFC86C1}"/>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endParaRPr lang="en-US" dirty="0"/>
            </a:p>
          </p:txBody>
        </p:sp>
        <p:sp>
          <p:nvSpPr>
            <p:cNvPr id="373" name="TextBox 372">
              <a:extLst>
                <a:ext uri="{FF2B5EF4-FFF2-40B4-BE49-F238E27FC236}">
                  <a16:creationId xmlns="" xmlns:a16="http://schemas.microsoft.com/office/drawing/2014/main" id="{D77C3400-6B5F-4A19-81D5-09814C1977F9}"/>
                </a:ext>
              </a:extLst>
            </p:cNvPr>
            <p:cNvSpPr txBox="1"/>
            <p:nvPr/>
          </p:nvSpPr>
          <p:spPr>
            <a:xfrm>
              <a:off x="8034549" y="1123630"/>
              <a:ext cx="1264642" cy="246221"/>
            </a:xfrm>
            <a:prstGeom prst="rect">
              <a:avLst/>
            </a:prstGeom>
            <a:noFill/>
          </p:spPr>
          <p:txBody>
            <a:bodyPr wrap="square" rtlCol="0">
              <a:spAutoFit/>
            </a:bodyPr>
            <a:lstStyle/>
            <a:p>
              <a:pPr algn="ctr"/>
              <a:r>
                <a:rPr lang="en-US" sz="1000">
                  <a:solidFill>
                    <a:schemeClr val="accent1"/>
                  </a:solidFill>
                  <a:latin typeface="+mj-lt"/>
                </a:rPr>
                <a:t>FUNKY TUNES</a:t>
              </a:r>
              <a:endParaRPr lang="en-US" sz="1000" dirty="0">
                <a:solidFill>
                  <a:schemeClr val="accent1"/>
                </a:solidFill>
                <a:latin typeface="+mj-lt"/>
              </a:endParaRPr>
            </a:p>
          </p:txBody>
        </p:sp>
      </p:grpSp>
    </p:spTree>
    <p:extLst>
      <p:ext uri="{BB962C8B-B14F-4D97-AF65-F5344CB8AC3E}">
        <p14:creationId xmlns:p14="http://schemas.microsoft.com/office/powerpoint/2010/main" val="3906712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6" y="283396"/>
            <a:ext cx="11020096" cy="6163070"/>
          </a:xfrm>
          <a:prstGeom prst="rect">
            <a:avLst/>
          </a:prstGeom>
        </p:spPr>
      </p:pic>
    </p:spTree>
    <p:extLst>
      <p:ext uri="{BB962C8B-B14F-4D97-AF65-F5344CB8AC3E}">
        <p14:creationId xmlns:p14="http://schemas.microsoft.com/office/powerpoint/2010/main" val="1121100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Placeholder 7" descr="Stack of books" title="Stack of books">
            <a:extLst>
              <a:ext uri="{FF2B5EF4-FFF2-40B4-BE49-F238E27FC236}">
                <a16:creationId xmlns="" xmlns:a16="http://schemas.microsoft.com/office/drawing/2014/main" id="{2558B793-7BCF-4C70-BC5C-CDE5EECF8F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515708" y="474006"/>
            <a:ext cx="7150775" cy="5911871"/>
          </a:xfrm>
        </p:spPr>
      </p:pic>
      <p:sp>
        <p:nvSpPr>
          <p:cNvPr id="113" name="Title 112">
            <a:extLst>
              <a:ext uri="{FF2B5EF4-FFF2-40B4-BE49-F238E27FC236}">
                <a16:creationId xmlns="" xmlns:a16="http://schemas.microsoft.com/office/drawing/2014/main" id="{319822C1-B07D-4679-BE81-9319A6CF39C9}"/>
              </a:ext>
            </a:extLst>
          </p:cNvPr>
          <p:cNvSpPr>
            <a:spLocks noGrp="1"/>
          </p:cNvSpPr>
          <p:nvPr>
            <p:ph type="title"/>
          </p:nvPr>
        </p:nvSpPr>
        <p:spPr>
          <a:xfrm>
            <a:off x="184562" y="2667568"/>
            <a:ext cx="6249625" cy="1610345"/>
          </a:xfrm>
        </p:spPr>
        <p:txBody>
          <a:bodyPr/>
          <a:lstStyle/>
          <a:p>
            <a:pPr>
              <a:lnSpc>
                <a:spcPts val="5000"/>
              </a:lnSpc>
            </a:pPr>
            <a:r>
              <a:rPr lang="en-US" sz="9600" dirty="0" err="1" smtClean="0">
                <a:latin typeface="+mn-lt"/>
              </a:rPr>
              <a:t>Tiết</a:t>
            </a:r>
            <a:r>
              <a:rPr lang="en-US" sz="9600" dirty="0" smtClean="0">
                <a:latin typeface="+mn-lt"/>
              </a:rPr>
              <a:t> </a:t>
            </a:r>
            <a:r>
              <a:rPr lang="en-US" sz="9600" dirty="0" smtClean="0">
                <a:latin typeface="+mn-lt"/>
              </a:rPr>
              <a:t>3. </a:t>
            </a:r>
            <a:r>
              <a:rPr lang="en-US" sz="9600" dirty="0" smtClean="0">
                <a:latin typeface="+mn-lt"/>
              </a:rPr>
              <a:t/>
            </a:r>
            <a:br>
              <a:rPr lang="en-US" sz="9600" dirty="0" smtClean="0">
                <a:latin typeface="+mn-lt"/>
              </a:rPr>
            </a:br>
            <a:r>
              <a:rPr lang="en-US" sz="9600" dirty="0" smtClean="0">
                <a:latin typeface="+mn-lt"/>
              </a:rPr>
              <a:t/>
            </a:r>
            <a:br>
              <a:rPr lang="en-US" sz="9600" dirty="0" smtClean="0">
                <a:latin typeface="+mn-lt"/>
              </a:rPr>
            </a:br>
            <a:r>
              <a:rPr lang="vi-VN" sz="9600" dirty="0" smtClean="0">
                <a:latin typeface="+mn-lt"/>
              </a:rPr>
              <a:t>TỰ TRỌNG</a:t>
            </a:r>
            <a:endParaRPr lang="en-US" sz="9600" dirty="0">
              <a:latin typeface="+mn-lt"/>
            </a:endParaRPr>
          </a:p>
        </p:txBody>
      </p:sp>
      <p:grpSp>
        <p:nvGrpSpPr>
          <p:cNvPr id="72" name="Group 71">
            <a:extLst>
              <a:ext uri="{FF2B5EF4-FFF2-40B4-BE49-F238E27FC236}">
                <a16:creationId xmlns="" xmlns:a16="http://schemas.microsoft.com/office/drawing/2014/main" id="{9F6637A5-89F6-4BE7-8110-E7FE695ED20F}"/>
              </a:ext>
              <a:ext uri="{C183D7F6-B498-43B3-948B-1728B52AA6E4}">
                <adec:decorative xmlns="" xmlns:adec="http://schemas.microsoft.com/office/drawing/2017/decorative" val="1"/>
              </a:ext>
            </a:extLst>
          </p:cNvPr>
          <p:cNvGrpSpPr/>
          <p:nvPr/>
        </p:nvGrpSpPr>
        <p:grpSpPr>
          <a:xfrm rot="517275">
            <a:off x="5906241" y="5006487"/>
            <a:ext cx="1012825" cy="1012825"/>
            <a:chOff x="7950627" y="2930800"/>
            <a:chExt cx="1012825" cy="1012825"/>
          </a:xfrm>
        </p:grpSpPr>
        <p:sp>
          <p:nvSpPr>
            <p:cNvPr id="73" name="Freeform: Shape 72">
              <a:extLst>
                <a:ext uri="{FF2B5EF4-FFF2-40B4-BE49-F238E27FC236}">
                  <a16:creationId xmlns=""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endParaRPr lang="en-US" dirty="0"/>
            </a:p>
          </p:txBody>
        </p:sp>
        <p:sp>
          <p:nvSpPr>
            <p:cNvPr id="74" name="Freeform: Shape 73">
              <a:extLst>
                <a:ext uri="{FF2B5EF4-FFF2-40B4-BE49-F238E27FC236}">
                  <a16:creationId xmlns=""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endParaRPr lang="en-US" dirty="0"/>
            </a:p>
          </p:txBody>
        </p:sp>
        <p:sp>
          <p:nvSpPr>
            <p:cNvPr id="75" name="Freeform: Shape 74">
              <a:extLst>
                <a:ext uri="{FF2B5EF4-FFF2-40B4-BE49-F238E27FC236}">
                  <a16:creationId xmlns=""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endParaRPr lang="en-US" dirty="0"/>
            </a:p>
          </p:txBody>
        </p:sp>
        <p:sp>
          <p:nvSpPr>
            <p:cNvPr id="76" name="Freeform: Shape 75">
              <a:extLst>
                <a:ext uri="{FF2B5EF4-FFF2-40B4-BE49-F238E27FC236}">
                  <a16:creationId xmlns=""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endParaRPr lang="en-US" dirty="0"/>
            </a:p>
          </p:txBody>
        </p:sp>
      </p:grpSp>
      <p:grpSp>
        <p:nvGrpSpPr>
          <p:cNvPr id="82" name="Group 81">
            <a:extLst>
              <a:ext uri="{FF2B5EF4-FFF2-40B4-BE49-F238E27FC236}">
                <a16:creationId xmlns="" xmlns:a16="http://schemas.microsoft.com/office/drawing/2014/main" id="{4E4521EC-6C70-431C-B551-CD76EB2472CE}"/>
              </a:ext>
              <a:ext uri="{C183D7F6-B498-43B3-948B-1728B52AA6E4}">
                <adec:decorative xmlns="" xmlns:adec="http://schemas.microsoft.com/office/drawing/2017/decorative" val="1"/>
              </a:ext>
            </a:extLst>
          </p:cNvPr>
          <p:cNvGrpSpPr/>
          <p:nvPr/>
        </p:nvGrpSpPr>
        <p:grpSpPr>
          <a:xfrm rot="10800000">
            <a:off x="3964948" y="6041978"/>
            <a:ext cx="1721437" cy="598432"/>
            <a:chOff x="8642180" y="6426954"/>
            <a:chExt cx="1239937" cy="431046"/>
          </a:xfrm>
        </p:grpSpPr>
        <p:sp>
          <p:nvSpPr>
            <p:cNvPr id="83" name="Freeform: Shape 82">
              <a:extLst>
                <a:ext uri="{FF2B5EF4-FFF2-40B4-BE49-F238E27FC236}">
                  <a16:creationId xmlns=""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Shape 83">
              <a:extLst>
                <a:ext uri="{FF2B5EF4-FFF2-40B4-BE49-F238E27FC236}">
                  <a16:creationId xmlns=""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Shape 84">
              <a:extLst>
                <a:ext uri="{FF2B5EF4-FFF2-40B4-BE49-F238E27FC236}">
                  <a16:creationId xmlns=""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 xmlns:a16="http://schemas.microsoft.com/office/drawing/2014/main" id="{97DB54E0-67C1-48AA-962C-C9570CF076BE}"/>
              </a:ext>
              <a:ext uri="{C183D7F6-B498-43B3-948B-1728B52AA6E4}">
                <adec:decorative xmlns="" xmlns:adec="http://schemas.microsoft.com/office/drawing/2017/decorative" val="1"/>
              </a:ext>
            </a:extLst>
          </p:cNvPr>
          <p:cNvGrpSpPr/>
          <p:nvPr/>
        </p:nvGrpSpPr>
        <p:grpSpPr>
          <a:xfrm rot="10800000">
            <a:off x="4184811" y="6259567"/>
            <a:ext cx="1721437" cy="598432"/>
            <a:chOff x="8728670" y="6273383"/>
            <a:chExt cx="1239937" cy="431046"/>
          </a:xfrm>
        </p:grpSpPr>
        <p:sp>
          <p:nvSpPr>
            <p:cNvPr id="79" name="Freeform: Shape 78">
              <a:extLst>
                <a:ext uri="{FF2B5EF4-FFF2-40B4-BE49-F238E27FC236}">
                  <a16:creationId xmlns=""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Freeform: Shape 96">
            <a:extLst>
              <a:ext uri="{FF2B5EF4-FFF2-40B4-BE49-F238E27FC236}">
                <a16:creationId xmlns="" xmlns:a16="http://schemas.microsoft.com/office/drawing/2014/main" id="{2D6BFB37-1A25-451E-AF96-E1702E296F86}"/>
              </a:ext>
              <a:ext uri="{C183D7F6-B498-43B3-948B-1728B52AA6E4}">
                <adec:decorative xmlns="" xmlns:adec="http://schemas.microsoft.com/office/drawing/2017/decorative" val="1"/>
              </a:ext>
            </a:extLst>
          </p:cNvPr>
          <p:cNvSpPr/>
          <p:nvPr/>
        </p:nvSpPr>
        <p:spPr>
          <a:xfrm rot="10800000" flipH="1">
            <a:off x="2620124" y="6137627"/>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a:extLst>
              <a:ext uri="{FF2B5EF4-FFF2-40B4-BE49-F238E27FC236}">
                <a16:creationId xmlns="" xmlns:a16="http://schemas.microsoft.com/office/drawing/2014/main" id="{E6AC9028-2FB5-4F8B-982D-28553FCC52B1}"/>
              </a:ext>
              <a:ext uri="{C183D7F6-B498-43B3-948B-1728B52AA6E4}">
                <adec:decorative xmlns="" xmlns:adec="http://schemas.microsoft.com/office/drawing/2017/decorative" val="1"/>
              </a:ext>
            </a:extLst>
          </p:cNvPr>
          <p:cNvGrpSpPr>
            <a:grpSpLocks noChangeAspect="1"/>
          </p:cNvGrpSpPr>
          <p:nvPr/>
        </p:nvGrpSpPr>
        <p:grpSpPr>
          <a:xfrm rot="20739652">
            <a:off x="4612409" y="276448"/>
            <a:ext cx="2165100" cy="1775382"/>
            <a:chOff x="5439830" y="681154"/>
            <a:chExt cx="1789339" cy="1467258"/>
          </a:xfrm>
        </p:grpSpPr>
        <p:sp>
          <p:nvSpPr>
            <p:cNvPr id="175" name="Freeform: Shape 174">
              <a:extLst>
                <a:ext uri="{FF2B5EF4-FFF2-40B4-BE49-F238E27FC236}">
                  <a16:creationId xmlns=""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endParaRPr lang="en-US" sz="2400" dirty="0"/>
            </a:p>
          </p:txBody>
        </p:sp>
        <p:sp>
          <p:nvSpPr>
            <p:cNvPr id="176" name="Freeform: Shape 175">
              <a:extLst>
                <a:ext uri="{FF2B5EF4-FFF2-40B4-BE49-F238E27FC236}">
                  <a16:creationId xmlns=""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endParaRPr lang="en-US" sz="2400" dirty="0"/>
            </a:p>
          </p:txBody>
        </p:sp>
        <p:sp>
          <p:nvSpPr>
            <p:cNvPr id="177" name="Freeform: Shape 176">
              <a:extLst>
                <a:ext uri="{FF2B5EF4-FFF2-40B4-BE49-F238E27FC236}">
                  <a16:creationId xmlns=""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endParaRPr lang="en-US" sz="2400" dirty="0"/>
            </a:p>
          </p:txBody>
        </p:sp>
        <p:sp>
          <p:nvSpPr>
            <p:cNvPr id="178" name="Freeform: Shape 177">
              <a:extLst>
                <a:ext uri="{FF2B5EF4-FFF2-40B4-BE49-F238E27FC236}">
                  <a16:creationId xmlns=""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endParaRPr lang="en-US" sz="2400" dirty="0"/>
            </a:p>
          </p:txBody>
        </p:sp>
        <p:sp>
          <p:nvSpPr>
            <p:cNvPr id="179" name="Freeform: Shape 178">
              <a:extLst>
                <a:ext uri="{FF2B5EF4-FFF2-40B4-BE49-F238E27FC236}">
                  <a16:creationId xmlns=""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endParaRPr lang="en-US" sz="2400" dirty="0"/>
            </a:p>
          </p:txBody>
        </p:sp>
        <p:sp>
          <p:nvSpPr>
            <p:cNvPr id="180" name="Freeform: Shape 179">
              <a:extLst>
                <a:ext uri="{FF2B5EF4-FFF2-40B4-BE49-F238E27FC236}">
                  <a16:creationId xmlns=""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endParaRPr lang="en-US" sz="2400" dirty="0"/>
            </a:p>
          </p:txBody>
        </p:sp>
        <p:sp>
          <p:nvSpPr>
            <p:cNvPr id="181" name="Freeform: Shape 180">
              <a:extLst>
                <a:ext uri="{FF2B5EF4-FFF2-40B4-BE49-F238E27FC236}">
                  <a16:creationId xmlns=""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endParaRPr lang="en-US" sz="2400" dirty="0"/>
            </a:p>
          </p:txBody>
        </p:sp>
        <p:sp>
          <p:nvSpPr>
            <p:cNvPr id="182" name="Freeform: Shape 181">
              <a:extLst>
                <a:ext uri="{FF2B5EF4-FFF2-40B4-BE49-F238E27FC236}">
                  <a16:creationId xmlns=""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endParaRPr lang="en-US" sz="2400" dirty="0"/>
            </a:p>
          </p:txBody>
        </p:sp>
        <p:sp>
          <p:nvSpPr>
            <p:cNvPr id="183" name="Freeform: Shape 182">
              <a:extLst>
                <a:ext uri="{FF2B5EF4-FFF2-40B4-BE49-F238E27FC236}">
                  <a16:creationId xmlns=""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endParaRPr lang="en-US" sz="2400" dirty="0"/>
            </a:p>
          </p:txBody>
        </p:sp>
        <p:sp>
          <p:nvSpPr>
            <p:cNvPr id="184" name="Freeform: Shape 183">
              <a:extLst>
                <a:ext uri="{FF2B5EF4-FFF2-40B4-BE49-F238E27FC236}">
                  <a16:creationId xmlns=""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endParaRPr lang="en-US" sz="2400" dirty="0"/>
            </a:p>
          </p:txBody>
        </p:sp>
        <p:sp>
          <p:nvSpPr>
            <p:cNvPr id="185" name="Freeform: Shape 184">
              <a:extLst>
                <a:ext uri="{FF2B5EF4-FFF2-40B4-BE49-F238E27FC236}">
                  <a16:creationId xmlns=""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endParaRPr lang="en-US" sz="2400" dirty="0"/>
            </a:p>
          </p:txBody>
        </p:sp>
        <p:sp>
          <p:nvSpPr>
            <p:cNvPr id="186" name="Freeform: Shape 185">
              <a:extLst>
                <a:ext uri="{FF2B5EF4-FFF2-40B4-BE49-F238E27FC236}">
                  <a16:creationId xmlns=""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endParaRPr lang="en-US" sz="2400" dirty="0"/>
            </a:p>
          </p:txBody>
        </p:sp>
        <p:sp>
          <p:nvSpPr>
            <p:cNvPr id="187" name="Freeform: Shape 186">
              <a:extLst>
                <a:ext uri="{FF2B5EF4-FFF2-40B4-BE49-F238E27FC236}">
                  <a16:creationId xmlns=""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endParaRPr lang="en-US" sz="2400" dirty="0"/>
            </a:p>
          </p:txBody>
        </p:sp>
        <p:sp>
          <p:nvSpPr>
            <p:cNvPr id="188" name="Freeform: Shape 187">
              <a:extLst>
                <a:ext uri="{FF2B5EF4-FFF2-40B4-BE49-F238E27FC236}">
                  <a16:creationId xmlns=""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endParaRPr lang="en-US" sz="2400" dirty="0"/>
            </a:p>
          </p:txBody>
        </p:sp>
        <p:sp>
          <p:nvSpPr>
            <p:cNvPr id="189" name="Freeform: Shape 188">
              <a:extLst>
                <a:ext uri="{FF2B5EF4-FFF2-40B4-BE49-F238E27FC236}">
                  <a16:creationId xmlns=""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endParaRPr lang="en-US" sz="2400" dirty="0"/>
            </a:p>
          </p:txBody>
        </p:sp>
        <p:sp>
          <p:nvSpPr>
            <p:cNvPr id="190" name="Freeform: Shape 189">
              <a:extLst>
                <a:ext uri="{FF2B5EF4-FFF2-40B4-BE49-F238E27FC236}">
                  <a16:creationId xmlns=""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endParaRPr lang="en-US" sz="2400" dirty="0"/>
            </a:p>
          </p:txBody>
        </p:sp>
        <p:grpSp>
          <p:nvGrpSpPr>
            <p:cNvPr id="191" name="Group 190">
              <a:extLst>
                <a:ext uri="{FF2B5EF4-FFF2-40B4-BE49-F238E27FC236}">
                  <a16:creationId xmlns="" xmlns:a16="http://schemas.microsoft.com/office/drawing/2014/main" id="{A06DC284-D574-4B58-97C1-4EAB238D2897}"/>
                </a:ext>
              </a:extLst>
            </p:cNvPr>
            <p:cNvGrpSpPr/>
            <p:nvPr/>
          </p:nvGrpSpPr>
          <p:grpSpPr>
            <a:xfrm>
              <a:off x="5640835" y="1300386"/>
              <a:ext cx="1392651" cy="432677"/>
              <a:chOff x="5688118" y="650074"/>
              <a:chExt cx="1392651" cy="432677"/>
            </a:xfrm>
          </p:grpSpPr>
          <p:sp>
            <p:nvSpPr>
              <p:cNvPr id="192" name="TextBox 191">
                <a:extLst>
                  <a:ext uri="{FF2B5EF4-FFF2-40B4-BE49-F238E27FC236}">
                    <a16:creationId xmlns="" xmlns:a16="http://schemas.microsoft.com/office/drawing/2014/main" id="{38B66773-1E70-4159-8710-7FC0A6CDB07B}"/>
                  </a:ext>
                </a:extLst>
              </p:cNvPr>
              <p:cNvSpPr txBox="1"/>
              <p:nvPr/>
            </p:nvSpPr>
            <p:spPr>
              <a:xfrm>
                <a:off x="5688496" y="650338"/>
                <a:ext cx="1392273" cy="432413"/>
              </a:xfrm>
              <a:prstGeom prst="rect">
                <a:avLst/>
              </a:prstGeom>
              <a:noFill/>
            </p:spPr>
            <p:txBody>
              <a:bodyPr wrap="square" rtlCol="0">
                <a:spAutoFit/>
              </a:bodyPr>
              <a:lstStyle/>
              <a:p>
                <a:pPr algn="ctr"/>
                <a:r>
                  <a:rPr lang="en-US" sz="2800" b="1">
                    <a:ln w="28575">
                      <a:solidFill>
                        <a:schemeClr val="bg1"/>
                      </a:solidFill>
                    </a:ln>
                    <a:solidFill>
                      <a:schemeClr val="bg1"/>
                    </a:solidFill>
                    <a:latin typeface="+mj-lt"/>
                  </a:rPr>
                  <a:t>Launch</a:t>
                </a:r>
                <a:endParaRPr lang="en-US" sz="2800" b="1" dirty="0">
                  <a:ln w="28575">
                    <a:solidFill>
                      <a:schemeClr val="bg1"/>
                    </a:solidFill>
                  </a:ln>
                  <a:solidFill>
                    <a:schemeClr val="bg1"/>
                  </a:solidFill>
                  <a:latin typeface="+mj-lt"/>
                </a:endParaRPr>
              </a:p>
            </p:txBody>
          </p:sp>
          <p:sp>
            <p:nvSpPr>
              <p:cNvPr id="193" name="TextBox 192">
                <a:extLst>
                  <a:ext uri="{FF2B5EF4-FFF2-40B4-BE49-F238E27FC236}">
                    <a16:creationId xmlns="" xmlns:a16="http://schemas.microsoft.com/office/drawing/2014/main" id="{5210FCC1-A696-41FE-B439-DA046C521321}"/>
                  </a:ext>
                </a:extLst>
              </p:cNvPr>
              <p:cNvSpPr txBox="1"/>
              <p:nvPr/>
            </p:nvSpPr>
            <p:spPr>
              <a:xfrm>
                <a:off x="5688118" y="650074"/>
                <a:ext cx="1392273" cy="432413"/>
              </a:xfrm>
              <a:prstGeom prst="rect">
                <a:avLst/>
              </a:prstGeom>
              <a:noFill/>
            </p:spPr>
            <p:txBody>
              <a:bodyPr wrap="square" rtlCol="0">
                <a:spAutoFit/>
              </a:bodyPr>
              <a:lstStyle/>
              <a:p>
                <a:pPr algn="ctr"/>
                <a:r>
                  <a:rPr lang="en-US" sz="2800" b="1" dirty="0">
                    <a:solidFill>
                      <a:schemeClr val="accent5"/>
                    </a:solidFill>
                    <a:latin typeface="+mj-lt"/>
                  </a:rPr>
                  <a:t>Launch</a:t>
                </a:r>
              </a:p>
            </p:txBody>
          </p:sp>
        </p:grpSp>
      </p:grpSp>
    </p:spTree>
    <p:extLst>
      <p:ext uri="{BB962C8B-B14F-4D97-AF65-F5344CB8AC3E}">
        <p14:creationId xmlns:p14="http://schemas.microsoft.com/office/powerpoint/2010/main" val="1402625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BA76B3-D03C-4451-8EB4-18D3076077B3}"/>
              </a:ext>
            </a:extLst>
          </p:cNvPr>
          <p:cNvSpPr>
            <a:spLocks noGrp="1"/>
          </p:cNvSpPr>
          <p:nvPr>
            <p:ph type="title"/>
          </p:nvPr>
        </p:nvSpPr>
        <p:spPr>
          <a:xfrm>
            <a:off x="806668" y="81337"/>
            <a:ext cx="4191001" cy="1325563"/>
          </a:xfrm>
        </p:spPr>
        <p:txBody>
          <a:bodyPr/>
          <a:lstStyle/>
          <a:p>
            <a:r>
              <a:rPr lang="en-US" b="1" dirty="0" err="1">
                <a:latin typeface="Times New Roman" pitchFamily="18" charset="0"/>
                <a:cs typeface="Times New Roman" pitchFamily="18" charset="0"/>
              </a:rPr>
              <a:t>Chuyện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vé</a:t>
            </a:r>
            <a:endParaRPr lang="en-US" dirty="0">
              <a:latin typeface="Times New Roman" pitchFamily="18" charset="0"/>
              <a:cs typeface="Times New Roman" pitchFamily="18" charset="0"/>
            </a:endParaRPr>
          </a:p>
        </p:txBody>
      </p:sp>
      <p:sp>
        <p:nvSpPr>
          <p:cNvPr id="5" name="Slide Number Placeholder 4">
            <a:extLst>
              <a:ext uri="{FF2B5EF4-FFF2-40B4-BE49-F238E27FC236}">
                <a16:creationId xmlns=""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US" smtClean="0"/>
              <a:pPr/>
              <a:t>4</a:t>
            </a:fld>
            <a:endParaRPr lang="en-US" dirty="0"/>
          </a:p>
        </p:txBody>
      </p:sp>
      <p:sp>
        <p:nvSpPr>
          <p:cNvPr id="6" name="Content Placeholder 5"/>
          <p:cNvSpPr>
            <a:spLocks noGrp="1"/>
          </p:cNvSpPr>
          <p:nvPr>
            <p:ph sz="half" idx="1"/>
          </p:nvPr>
        </p:nvSpPr>
        <p:spPr>
          <a:xfrm>
            <a:off x="268015" y="1281144"/>
            <a:ext cx="6700344" cy="4356000"/>
          </a:xfrm>
        </p:spPr>
        <p:txBody>
          <a:bodyPr>
            <a:noAutofit/>
          </a:bodyPr>
          <a:lstStyle/>
          <a:p>
            <a:pPr marL="0" indent="0" fontAlgn="base">
              <a:buNone/>
            </a:pPr>
            <a:r>
              <a:rPr lang="vi-VN" sz="2400" b="1" dirty="0">
                <a:latin typeface="+mj-lt"/>
              </a:rPr>
              <a:t>Một người cha dắt đứa con </a:t>
            </a:r>
            <a:r>
              <a:rPr lang="vi-VN" sz="2400" b="1" dirty="0" smtClean="0">
                <a:latin typeface="+mj-lt"/>
              </a:rPr>
              <a:t>7 </a:t>
            </a:r>
            <a:r>
              <a:rPr lang="vi-VN" sz="2400" b="1" dirty="0">
                <a:latin typeface="+mj-lt"/>
              </a:rPr>
              <a:t>tuổi đi sở thú chơi. Đến quầy bán vé, người cha dừng lại đọc bảng giá: </a:t>
            </a:r>
            <a:br>
              <a:rPr lang="vi-VN" sz="2400" b="1" dirty="0">
                <a:latin typeface="+mj-lt"/>
              </a:rPr>
            </a:br>
            <a:r>
              <a:rPr lang="vi-VN" sz="2400" b="1" dirty="0">
                <a:latin typeface="+mj-lt"/>
              </a:rPr>
              <a:t>“Người lớn: $10.00 </a:t>
            </a:r>
            <a:br>
              <a:rPr lang="vi-VN" sz="2400" b="1" dirty="0">
                <a:latin typeface="+mj-lt"/>
              </a:rPr>
            </a:br>
            <a:r>
              <a:rPr lang="vi-VN" sz="2400" b="1" dirty="0">
                <a:latin typeface="+mj-lt"/>
              </a:rPr>
              <a:t>Trẻ em trên 5 tuổi: $5.00 </a:t>
            </a:r>
            <a:br>
              <a:rPr lang="vi-VN" sz="2400" b="1" dirty="0">
                <a:latin typeface="+mj-lt"/>
              </a:rPr>
            </a:br>
            <a:r>
              <a:rPr lang="vi-VN" sz="2400" b="1" dirty="0">
                <a:latin typeface="+mj-lt"/>
              </a:rPr>
              <a:t>Trẻ em dưới 5 tuổi: Miễn phí” </a:t>
            </a:r>
          </a:p>
          <a:p>
            <a:pPr marL="0" indent="0" fontAlgn="base">
              <a:buNone/>
            </a:pPr>
            <a:r>
              <a:rPr lang="vi-VN" sz="2400" b="1" dirty="0">
                <a:latin typeface="+mj-lt"/>
              </a:rPr>
              <a:t>Đọc xong, ông nói với người bán vé: </a:t>
            </a:r>
            <a:br>
              <a:rPr lang="vi-VN" sz="2400" b="1" dirty="0">
                <a:latin typeface="+mj-lt"/>
              </a:rPr>
            </a:br>
            <a:r>
              <a:rPr lang="vi-VN" sz="2400" b="1" dirty="0">
                <a:latin typeface="+mj-lt"/>
              </a:rPr>
              <a:t>– Cho tôi 1 vé người lớn và 1 vé trẻ em trên 5 tuổi. </a:t>
            </a:r>
            <a:br>
              <a:rPr lang="vi-VN" sz="2400" b="1" dirty="0">
                <a:latin typeface="+mj-lt"/>
              </a:rPr>
            </a:br>
            <a:r>
              <a:rPr lang="vi-VN" sz="2400" b="1" dirty="0">
                <a:latin typeface="+mj-lt"/>
              </a:rPr>
              <a:t>– Con ông trên 5 tuổi à? – Người bán vé tò mò hỏi </a:t>
            </a:r>
            <a:r>
              <a:rPr lang="vi-VN" sz="2400" b="1" dirty="0" smtClean="0">
                <a:latin typeface="+mj-lt"/>
              </a:rPr>
              <a:t>lại</a:t>
            </a:r>
            <a:r>
              <a:rPr lang="vi-VN" sz="2400" b="1" dirty="0">
                <a:latin typeface="+mj-lt"/>
              </a:rPr>
              <a:t> </a:t>
            </a:r>
            <a:r>
              <a:rPr lang="vi-VN" sz="2400" b="1" dirty="0" smtClean="0">
                <a:latin typeface="+mj-lt"/>
              </a:rPr>
              <a:t>- Vâng. </a:t>
            </a:r>
            <a:r>
              <a:rPr lang="vi-VN" sz="2400" b="1" dirty="0">
                <a:latin typeface="+mj-lt"/>
              </a:rPr>
              <a:t>Đứa bé trả lời : Con 7 tuổi rồi ạ.</a:t>
            </a:r>
            <a:br>
              <a:rPr lang="vi-VN" sz="2400" b="1" dirty="0">
                <a:latin typeface="+mj-lt"/>
              </a:rPr>
            </a:br>
            <a:r>
              <a:rPr lang="vi-VN" sz="2400" b="1" dirty="0">
                <a:latin typeface="+mj-lt"/>
              </a:rPr>
              <a:t>– Nếu ông không nói cho tôi biết thì thằng bé được miễn phí </a:t>
            </a:r>
            <a:r>
              <a:rPr lang="vi-VN" sz="2400" b="1" dirty="0" smtClean="0">
                <a:latin typeface="+mj-lt"/>
              </a:rPr>
              <a:t>rồi. </a:t>
            </a:r>
            <a:r>
              <a:rPr lang="vi-VN" sz="2400" b="1" dirty="0">
                <a:latin typeface="+mj-lt"/>
              </a:rPr>
              <a:t/>
            </a:r>
            <a:br>
              <a:rPr lang="vi-VN" sz="2400" b="1" dirty="0">
                <a:latin typeface="+mj-lt"/>
              </a:rPr>
            </a:br>
            <a:r>
              <a:rPr lang="vi-VN" sz="2400" b="1" dirty="0">
                <a:latin typeface="+mj-lt"/>
              </a:rPr>
              <a:t>– Vâng, có thể không ai biết, nhưng con tôi tự nó biết</a:t>
            </a:r>
            <a:r>
              <a:rPr lang="vi-VN" sz="2400" b="1" dirty="0" smtClean="0">
                <a:latin typeface="+mj-lt"/>
              </a:rPr>
              <a:t>.</a:t>
            </a:r>
            <a:endParaRPr lang="vi-VN" sz="2400" b="1" dirty="0">
              <a:latin typeface="+mj-lt"/>
            </a:endParaRPr>
          </a:p>
          <a:p>
            <a:pPr marL="0" indent="0">
              <a:buNone/>
            </a:pPr>
            <a:endParaRPr lang="en-US" sz="2400" b="1" dirty="0">
              <a:latin typeface="+mj-lt"/>
            </a:endParaRPr>
          </a:p>
        </p:txBody>
      </p:sp>
      <p:pic>
        <p:nvPicPr>
          <p:cNvPr id="10" name="Picture Placeholder 9"/>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447" b="2447"/>
          <a:stretch>
            <a:fillRect/>
          </a:stretch>
        </p:blipFill>
        <p:spPr>
          <a:xfrm rot="225446">
            <a:off x="7032073" y="1179430"/>
            <a:ext cx="4607127" cy="4521754"/>
          </a:xfrm>
        </p:spPr>
      </p:pic>
    </p:spTree>
    <p:extLst>
      <p:ext uri="{BB962C8B-B14F-4D97-AF65-F5344CB8AC3E}">
        <p14:creationId xmlns:p14="http://schemas.microsoft.com/office/powerpoint/2010/main" val="158310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A33D0-A2F5-49D6-833F-C677390546EB}"/>
              </a:ext>
            </a:extLst>
          </p:cNvPr>
          <p:cNvSpPr>
            <a:spLocks noGrp="1"/>
          </p:cNvSpPr>
          <p:nvPr>
            <p:ph type="title"/>
          </p:nvPr>
        </p:nvSpPr>
        <p:spPr>
          <a:xfrm>
            <a:off x="1797296" y="1040524"/>
            <a:ext cx="3957118" cy="638409"/>
          </a:xfrm>
        </p:spPr>
        <p:txBody>
          <a:bodyPr>
            <a:noAutofit/>
          </a:bodyPr>
          <a:lstStyle/>
          <a:p>
            <a:r>
              <a:rPr lang="vi-VN" sz="4800" b="1" dirty="0" smtClean="0">
                <a:solidFill>
                  <a:srgbClr val="FF0000"/>
                </a:solidFill>
                <a:latin typeface="+mn-lt"/>
              </a:rPr>
              <a:t>CÂU HỎI</a:t>
            </a:r>
            <a:endParaRPr lang="en-US" sz="4800" b="1" dirty="0">
              <a:solidFill>
                <a:srgbClr val="FF0000"/>
              </a:solidFill>
              <a:latin typeface="+mn-lt"/>
            </a:endParaRPr>
          </a:p>
        </p:txBody>
      </p:sp>
      <p:sp>
        <p:nvSpPr>
          <p:cNvPr id="4" name="Slide Number Placeholder 3">
            <a:extLst>
              <a:ext uri="{FF2B5EF4-FFF2-40B4-BE49-F238E27FC236}">
                <a16:creationId xmlns="" xmlns:a16="http://schemas.microsoft.com/office/drawing/2014/main" id="{903996C0-0A7C-4905-8FD4-EC23739737EE}"/>
              </a:ext>
            </a:extLst>
          </p:cNvPr>
          <p:cNvSpPr>
            <a:spLocks noGrp="1"/>
          </p:cNvSpPr>
          <p:nvPr>
            <p:ph type="sldNum" sz="quarter" idx="4294967295"/>
          </p:nvPr>
        </p:nvSpPr>
        <p:spPr>
          <a:xfrm>
            <a:off x="11590071" y="6366107"/>
            <a:ext cx="464400" cy="414000"/>
          </a:xfrm>
          <a:prstGeom prst="round2DiagRect">
            <a:avLst/>
          </a:prstGeom>
        </p:spPr>
        <p:txBody>
          <a:bodyPr/>
          <a:lstStyle/>
          <a:p>
            <a:fld id="{058DB212-BFA2-403F-85EF-DFD3FF6D973A}" type="slidenum">
              <a:rPr lang="en-US" smtClean="0"/>
              <a:pPr/>
              <a:t>5</a:t>
            </a:fld>
            <a:endParaRPr lang="en-US" dirty="0"/>
          </a:p>
        </p:txBody>
      </p:sp>
      <p:sp>
        <p:nvSpPr>
          <p:cNvPr id="6" name="TextBox 5"/>
          <p:cNvSpPr txBox="1"/>
          <p:nvPr/>
        </p:nvSpPr>
        <p:spPr>
          <a:xfrm>
            <a:off x="914399" y="2046227"/>
            <a:ext cx="10326415" cy="3046988"/>
          </a:xfrm>
          <a:prstGeom prst="rect">
            <a:avLst/>
          </a:prstGeom>
          <a:noFill/>
        </p:spPr>
        <p:txBody>
          <a:bodyPr wrap="square" rtlCol="0">
            <a:spAutoFit/>
          </a:bodyPr>
          <a:lstStyle/>
          <a:p>
            <a:pPr marL="285750" indent="-285750">
              <a:lnSpc>
                <a:spcPct val="150000"/>
              </a:lnSpc>
              <a:buFontTx/>
              <a:buChar char="-"/>
            </a:pPr>
            <a:r>
              <a:rPr lang="vi-VN" sz="3200" dirty="0" smtClean="0">
                <a:solidFill>
                  <a:schemeClr val="accent1">
                    <a:lumMod val="50000"/>
                  </a:schemeClr>
                </a:solidFill>
              </a:rPr>
              <a:t>Em có nhận xét gì về việc làm của người bố và con trai ?</a:t>
            </a:r>
          </a:p>
          <a:p>
            <a:pPr marL="285750" indent="-285750">
              <a:lnSpc>
                <a:spcPct val="150000"/>
              </a:lnSpc>
              <a:buFontTx/>
              <a:buChar char="-"/>
            </a:pPr>
            <a:r>
              <a:rPr lang="vi-VN" sz="3200" dirty="0" smtClean="0">
                <a:solidFill>
                  <a:schemeClr val="accent1">
                    <a:lumMod val="50000"/>
                  </a:schemeClr>
                </a:solidFill>
              </a:rPr>
              <a:t>Vì sao người Bố làm như vậy ? </a:t>
            </a:r>
          </a:p>
          <a:p>
            <a:pPr marL="285750" indent="-285750">
              <a:lnSpc>
                <a:spcPct val="150000"/>
              </a:lnSpc>
              <a:buFontTx/>
              <a:buChar char="-"/>
            </a:pPr>
            <a:r>
              <a:rPr lang="vi-VN" sz="3200" dirty="0" smtClean="0">
                <a:solidFill>
                  <a:schemeClr val="accent1">
                    <a:lumMod val="50000"/>
                  </a:schemeClr>
                </a:solidFill>
              </a:rPr>
              <a:t>Việc làm của họ thể hiện đức tính, phẩm chất gì? </a:t>
            </a:r>
            <a:endParaRPr lang="en-US" sz="3200" dirty="0">
              <a:solidFill>
                <a:schemeClr val="accent1">
                  <a:lumMod val="50000"/>
                </a:schemeClr>
              </a:solidFill>
            </a:endParaRPr>
          </a:p>
        </p:txBody>
      </p:sp>
    </p:spTree>
    <p:extLst>
      <p:ext uri="{BB962C8B-B14F-4D97-AF65-F5344CB8AC3E}">
        <p14:creationId xmlns:p14="http://schemas.microsoft.com/office/powerpoint/2010/main" val="2728899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82360" y="886029"/>
            <a:ext cx="6889530" cy="4356000"/>
          </a:xfrm>
        </p:spPr>
        <p:txBody>
          <a:bodyPr>
            <a:noAutofit/>
          </a:bodyPr>
          <a:lstStyle/>
          <a:p>
            <a:pPr marL="0" indent="0" algn="just">
              <a:lnSpc>
                <a:spcPct val="150000"/>
              </a:lnSpc>
              <a:buNone/>
            </a:pPr>
            <a:r>
              <a:rPr lang="en-US" sz="3200" b="1" dirty="0" smtClean="0">
                <a:solidFill>
                  <a:srgbClr val="FFFF00"/>
                </a:solidFill>
                <a:latin typeface="Times New Roman" pitchFamily="18" charset="0"/>
                <a:cs typeface="Times New Roman" pitchFamily="18" charset="0"/>
              </a:rPr>
              <a:t>1</a:t>
            </a:r>
            <a:r>
              <a:rPr lang="zh-CN" altLang="en-US" sz="3200" b="1" dirty="0" smtClean="0">
                <a:solidFill>
                  <a:srgbClr val="FFFF00"/>
                </a:solidFill>
                <a:latin typeface="Times New Roman" pitchFamily="18" charset="0"/>
                <a:cs typeface="Times New Roman" pitchFamily="18" charset="0"/>
              </a:rPr>
              <a:t>，</a:t>
            </a:r>
            <a:r>
              <a:rPr lang="vi-VN" altLang="zh-CN" sz="3200" b="1" dirty="0" smtClean="0">
                <a:solidFill>
                  <a:srgbClr val="FFFF00"/>
                </a:solidFill>
                <a:latin typeface="Times New Roman" pitchFamily="18" charset="0"/>
                <a:cs typeface="Times New Roman" pitchFamily="18" charset="0"/>
              </a:rPr>
              <a:t>Khái niệm</a:t>
            </a:r>
            <a:r>
              <a:rPr lang="zh-CN" altLang="en-US" sz="3200" b="1" dirty="0" smtClean="0">
                <a:solidFill>
                  <a:srgbClr val="FFFF00"/>
                </a:solidFill>
                <a:latin typeface="Times New Roman" pitchFamily="18" charset="0"/>
                <a:cs typeface="Times New Roman" pitchFamily="18" charset="0"/>
              </a:rPr>
              <a:t> </a:t>
            </a:r>
            <a:endParaRPr lang="en-US" altLang="zh-CN" sz="3200" b="1" dirty="0">
              <a:solidFill>
                <a:srgbClr val="FFFF00"/>
              </a:solidFill>
              <a:latin typeface="Times New Roman" pitchFamily="18" charset="0"/>
              <a:cs typeface="Times New Roman" pitchFamily="18" charset="0"/>
            </a:endParaRPr>
          </a:p>
          <a:p>
            <a:pPr marL="0" indent="0" algn="just">
              <a:lnSpc>
                <a:spcPct val="150000"/>
              </a:lnSpc>
              <a:buNone/>
            </a:pPr>
            <a:r>
              <a:rPr lang="en-US" sz="3200" b="1" dirty="0" err="1" smtClean="0">
                <a:solidFill>
                  <a:srgbClr val="FFFF00"/>
                </a:solidFill>
                <a:latin typeface="Times New Roman" pitchFamily="18" charset="0"/>
                <a:cs typeface="Times New Roman" pitchFamily="18" charset="0"/>
              </a:rPr>
              <a:t>Tự</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trọng</a:t>
            </a:r>
            <a:r>
              <a:rPr lang="en-US" sz="3200" b="1" dirty="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vi-VN" sz="3200" b="1" dirty="0" smtClean="0">
                <a:solidFill>
                  <a:srgbClr val="FFFF00"/>
                </a:solidFill>
                <a:latin typeface="Times New Roman" pitchFamily="18" charset="0"/>
                <a:cs typeface="Times New Roman" pitchFamily="18" charset="0"/>
              </a:rPr>
              <a:t>:</a:t>
            </a:r>
            <a:r>
              <a:rPr lang="en-US" sz="3200" b="1" dirty="0" smtClean="0">
                <a:solidFill>
                  <a:srgbClr val="FFFF00"/>
                </a:solidFill>
                <a:latin typeface="Times New Roman" pitchFamily="18" charset="0"/>
                <a:cs typeface="Times New Roman" pitchFamily="18" charset="0"/>
              </a:rPr>
              <a:t> </a:t>
            </a:r>
            <a:endParaRPr lang="vi-VN" sz="3200" b="1" dirty="0" smtClean="0">
              <a:solidFill>
                <a:srgbClr val="FFFF00"/>
              </a:solidFill>
              <a:latin typeface="Times New Roman" pitchFamily="18" charset="0"/>
              <a:cs typeface="Times New Roman" pitchFamily="18" charset="0"/>
            </a:endParaRPr>
          </a:p>
          <a:p>
            <a:pPr algn="just">
              <a:lnSpc>
                <a:spcPct val="150000"/>
              </a:lnSpc>
              <a:buFontTx/>
              <a:buChar char="-"/>
            </a:pPr>
            <a:r>
              <a:rPr lang="vi-VN" sz="3200" b="1" dirty="0" err="1">
                <a:solidFill>
                  <a:srgbClr val="FFFF00"/>
                </a:solidFill>
                <a:latin typeface="Times New Roman" pitchFamily="18" charset="0"/>
                <a:cs typeface="Times New Roman" pitchFamily="18" charset="0"/>
              </a:rPr>
              <a:t>B</a:t>
            </a:r>
            <a:r>
              <a:rPr lang="en-US" sz="3200" b="1" dirty="0" err="1" smtClean="0">
                <a:solidFill>
                  <a:srgbClr val="FFFF00"/>
                </a:solidFill>
                <a:latin typeface="Times New Roman" pitchFamily="18" charset="0"/>
                <a:cs typeface="Times New Roman" pitchFamily="18" charset="0"/>
              </a:rPr>
              <a:t>iết</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coi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trọng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và</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giữ</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gìn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phẩm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cách</a:t>
            </a:r>
            <a:r>
              <a:rPr lang="en-US" sz="3200" b="1" dirty="0">
                <a:solidFill>
                  <a:srgbClr val="FFFF00"/>
                </a:solidFill>
                <a:latin typeface="Times New Roman" pitchFamily="18" charset="0"/>
                <a:cs typeface="Times New Roman" pitchFamily="18" charset="0"/>
              </a:rPr>
              <a:t>, </a:t>
            </a:r>
            <a:endParaRPr lang="vi-VN" sz="3200" b="1" dirty="0" smtClean="0">
              <a:solidFill>
                <a:srgbClr val="FFFF00"/>
              </a:solidFill>
              <a:latin typeface="Times New Roman" pitchFamily="18" charset="0"/>
              <a:cs typeface="Times New Roman" pitchFamily="18" charset="0"/>
            </a:endParaRPr>
          </a:p>
          <a:p>
            <a:pPr algn="just">
              <a:lnSpc>
                <a:spcPct val="150000"/>
              </a:lnSpc>
              <a:buFontTx/>
              <a:buChar char="-"/>
            </a:pPr>
            <a:r>
              <a:rPr lang="vi-VN" sz="3200" b="1" dirty="0" err="1">
                <a:solidFill>
                  <a:srgbClr val="FFFF00"/>
                </a:solidFill>
                <a:latin typeface="Times New Roman" pitchFamily="18" charset="0"/>
                <a:cs typeface="Times New Roman" pitchFamily="18" charset="0"/>
              </a:rPr>
              <a:t>B</a:t>
            </a:r>
            <a:r>
              <a:rPr lang="en-US" sz="3200" b="1" dirty="0" err="1" smtClean="0">
                <a:solidFill>
                  <a:srgbClr val="FFFF00"/>
                </a:solidFill>
                <a:latin typeface="Times New Roman" pitchFamily="18" charset="0"/>
                <a:cs typeface="Times New Roman" pitchFamily="18" charset="0"/>
              </a:rPr>
              <a:t>iết</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điều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chỉnh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hành</a:t>
            </a:r>
            <a:r>
              <a:rPr lang="en-US" sz="3200" b="1" dirty="0">
                <a:solidFill>
                  <a:srgbClr val="FFFF00"/>
                </a:solidFill>
                <a:latin typeface="Times New Roman" pitchFamily="18" charset="0"/>
                <a:cs typeface="Times New Roman" pitchFamily="18" charset="0"/>
              </a:rPr>
              <a:t> vi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mình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sao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phù</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hợp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với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chuẩn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mực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xã</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hội</a:t>
            </a:r>
            <a:r>
              <a:rPr lang="en-US" sz="3200" b="1" dirty="0">
                <a:solidFill>
                  <a:srgbClr val="FFFF00"/>
                </a:solidFill>
                <a:latin typeface="Times New Roman" pitchFamily="18" charset="0"/>
                <a:cs typeface="Times New Roman" pitchFamily="18" charset="0"/>
              </a:rPr>
              <a:t>.</a:t>
            </a:r>
          </a:p>
        </p:txBody>
      </p:sp>
      <p:sp>
        <p:nvSpPr>
          <p:cNvPr id="3" name="Slide Number Placeholder 2"/>
          <p:cNvSpPr>
            <a:spLocks noGrp="1"/>
          </p:cNvSpPr>
          <p:nvPr>
            <p:ph type="sldNum" sz="quarter" idx="15"/>
          </p:nvPr>
        </p:nvSpPr>
        <p:spPr/>
        <p:txBody>
          <a:bodyPr/>
          <a:lstStyle/>
          <a:p>
            <a:fld id="{058DB212-BFA2-403F-85EF-DFD3FF6D973A}" type="slidenum">
              <a:rPr lang="en-US" noProof="0" smtClean="0"/>
              <a:pPr/>
              <a:t>6</a:t>
            </a:fld>
            <a:endParaRPr lang="en-US" noProof="0"/>
          </a:p>
        </p:txBody>
      </p:sp>
      <p:pic>
        <p:nvPicPr>
          <p:cNvPr id="7" name="Picture 6"/>
          <p:cNvPicPr>
            <a:picLocks noChangeAspect="1"/>
          </p:cNvPicPr>
          <p:nvPr/>
        </p:nvPicPr>
        <p:blipFill>
          <a:blip r:embed="rId3"/>
          <a:stretch>
            <a:fillRect/>
          </a:stretch>
        </p:blipFill>
        <p:spPr>
          <a:xfrm rot="20991795">
            <a:off x="880145" y="1303534"/>
            <a:ext cx="3370740" cy="3605022"/>
          </a:xfrm>
          <a:prstGeom prst="rect">
            <a:avLst/>
          </a:prstGeom>
        </p:spPr>
      </p:pic>
    </p:spTree>
    <p:extLst>
      <p:ext uri="{BB962C8B-B14F-4D97-AF65-F5344CB8AC3E}">
        <p14:creationId xmlns:p14="http://schemas.microsoft.com/office/powerpoint/2010/main" val="2766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704894" y="2333303"/>
            <a:ext cx="4666593" cy="1200329"/>
          </a:xfrm>
          <a:prstGeom prst="rect">
            <a:avLst/>
          </a:prstGeom>
          <a:noFill/>
        </p:spPr>
        <p:txBody>
          <a:bodyPr wrap="square" rtlCol="0">
            <a:spAutoFit/>
          </a:bodyPr>
          <a:lstStyle/>
          <a:p>
            <a:r>
              <a:rPr lang="en-US" sz="7200" dirty="0" smtClean="0">
                <a:latin typeface="Times New Roman" pitchFamily="18" charset="0"/>
                <a:cs typeface="Times New Roman" pitchFamily="18" charset="0"/>
              </a:rPr>
              <a:t>2. </a:t>
            </a:r>
            <a:r>
              <a:rPr lang="en-US" sz="7200" dirty="0" err="1" smtClean="0">
                <a:latin typeface="Times New Roman" pitchFamily="18" charset="0"/>
                <a:cs typeface="Times New Roman" pitchFamily="18" charset="0"/>
              </a:rPr>
              <a:t>Biểu</a:t>
            </a:r>
            <a:r>
              <a:rPr lang="en-US" sz="7200" dirty="0" smtClean="0">
                <a:latin typeface="Times New Roman" pitchFamily="18" charset="0"/>
                <a:cs typeface="Times New Roman" pitchFamily="18" charset="0"/>
              </a:rPr>
              <a:t> </a:t>
            </a:r>
            <a:r>
              <a:rPr lang="en-US" sz="7200" dirty="0" err="1" smtClean="0">
                <a:latin typeface="Times New Roman" pitchFamily="18" charset="0"/>
                <a:cs typeface="Times New Roman" pitchFamily="18" charset="0"/>
              </a:rPr>
              <a:t>hiện</a:t>
            </a:r>
            <a:endParaRPr lang="en-US" sz="7200" dirty="0">
              <a:latin typeface="Times New Roman" pitchFamily="18" charset="0"/>
              <a:cs typeface="Times New Roman" pitchFamily="18" charset="0"/>
            </a:endParaRPr>
          </a:p>
        </p:txBody>
      </p:sp>
    </p:spTree>
    <p:extLst>
      <p:ext uri="{BB962C8B-B14F-4D97-AF65-F5344CB8AC3E}">
        <p14:creationId xmlns:p14="http://schemas.microsoft.com/office/powerpoint/2010/main" val="866452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055" y="1037273"/>
            <a:ext cx="5959365" cy="5521182"/>
          </a:xfrm>
          <a:prstGeom prst="rect">
            <a:avLst/>
          </a:prstGeom>
        </p:spPr>
      </p:pic>
      <p:sp>
        <p:nvSpPr>
          <p:cNvPr id="7" name="Rectangle 3"/>
          <p:cNvSpPr>
            <a:spLocks noChangeArrowheads="1"/>
          </p:cNvSpPr>
          <p:nvPr/>
        </p:nvSpPr>
        <p:spPr bwMode="auto">
          <a:xfrm>
            <a:off x="6790554" y="2101145"/>
            <a:ext cx="413494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t>- </a:t>
            </a:r>
            <a:r>
              <a:rPr lang="en-US" sz="3200" b="1" dirty="0" err="1"/>
              <a:t>Sai</a:t>
            </a:r>
            <a:r>
              <a:rPr lang="en-US" sz="3200" b="1" dirty="0"/>
              <a:t> </a:t>
            </a:r>
            <a:r>
              <a:rPr lang="en-US" sz="3200" b="1" dirty="0" err="1"/>
              <a:t>hẹn</a:t>
            </a:r>
            <a:endParaRPr lang="en-US" sz="3200" b="1" dirty="0"/>
          </a:p>
          <a:p>
            <a:r>
              <a:rPr lang="en-US" sz="3200" b="1" dirty="0"/>
              <a:t>- </a:t>
            </a:r>
            <a:r>
              <a:rPr lang="en-US" sz="3200" b="1" dirty="0" err="1"/>
              <a:t>Sống</a:t>
            </a:r>
            <a:r>
              <a:rPr lang="en-US" sz="3200" b="1" dirty="0"/>
              <a:t> </a:t>
            </a:r>
            <a:r>
              <a:rPr lang="en-US" sz="3200" b="1" dirty="0" err="1"/>
              <a:t>buông</a:t>
            </a:r>
            <a:r>
              <a:rPr lang="en-US" sz="3200" b="1" dirty="0"/>
              <a:t> </a:t>
            </a:r>
            <a:r>
              <a:rPr lang="en-US" sz="3200" b="1" dirty="0" err="1"/>
              <a:t>thả</a:t>
            </a:r>
            <a:endParaRPr lang="en-US" sz="3200" b="1" dirty="0"/>
          </a:p>
          <a:p>
            <a:r>
              <a:rPr lang="en-US" sz="3200" b="1" dirty="0"/>
              <a:t>- </a:t>
            </a:r>
            <a:r>
              <a:rPr lang="en-US" sz="3200" b="1" dirty="0" err="1"/>
              <a:t>Không</a:t>
            </a:r>
            <a:r>
              <a:rPr lang="en-US" sz="3200" b="1" dirty="0"/>
              <a:t> </a:t>
            </a:r>
            <a:r>
              <a:rPr lang="en-US" sz="3200" b="1" dirty="0" err="1"/>
              <a:t>sửa</a:t>
            </a:r>
            <a:r>
              <a:rPr lang="en-US" sz="3200" b="1" dirty="0"/>
              <a:t> </a:t>
            </a:r>
            <a:r>
              <a:rPr lang="en-US" sz="3200" b="1" dirty="0" err="1"/>
              <a:t>lỗi</a:t>
            </a:r>
            <a:endParaRPr lang="en-US" sz="3200" b="1" dirty="0"/>
          </a:p>
          <a:p>
            <a:r>
              <a:rPr lang="en-US" sz="3200" b="1" dirty="0"/>
              <a:t>- </a:t>
            </a:r>
            <a:r>
              <a:rPr lang="en-US" sz="3200" b="1" dirty="0" err="1"/>
              <a:t>Nịnh</a:t>
            </a:r>
            <a:r>
              <a:rPr lang="en-US" sz="3200" b="1" dirty="0"/>
              <a:t> </a:t>
            </a:r>
            <a:r>
              <a:rPr lang="en-US" sz="3200" b="1" dirty="0" err="1"/>
              <a:t>bợ</a:t>
            </a:r>
            <a:endParaRPr lang="en-US" sz="3200" b="1" dirty="0"/>
          </a:p>
          <a:p>
            <a:r>
              <a:rPr lang="en-US" sz="3200" b="1" dirty="0"/>
              <a:t>- </a:t>
            </a:r>
            <a:r>
              <a:rPr lang="en-US" sz="3200" b="1" dirty="0" err="1"/>
              <a:t>Nói</a:t>
            </a:r>
            <a:r>
              <a:rPr lang="en-US" sz="3200" b="1" dirty="0"/>
              <a:t> </a:t>
            </a:r>
            <a:r>
              <a:rPr lang="en-US" sz="3200" b="1" dirty="0" err="1"/>
              <a:t>dối</a:t>
            </a:r>
            <a:endParaRPr lang="en-US" sz="3200" b="1" dirty="0"/>
          </a:p>
          <a:p>
            <a:r>
              <a:rPr lang="en-US" sz="3200" b="1" dirty="0"/>
              <a:t>- </a:t>
            </a:r>
            <a:r>
              <a:rPr lang="en-US" sz="3200" b="1" dirty="0" err="1"/>
              <a:t>Ăn</a:t>
            </a:r>
            <a:r>
              <a:rPr lang="en-US" sz="3200" b="1" dirty="0"/>
              <a:t> </a:t>
            </a:r>
            <a:r>
              <a:rPr lang="en-US" sz="3200" b="1" dirty="0" err="1"/>
              <a:t>mặc</a:t>
            </a:r>
            <a:r>
              <a:rPr lang="en-US" sz="3200" b="1" dirty="0"/>
              <a:t> </a:t>
            </a:r>
            <a:r>
              <a:rPr lang="en-US" sz="3200" b="1" dirty="0" err="1"/>
              <a:t>lôi</a:t>
            </a:r>
            <a:r>
              <a:rPr lang="en-US" sz="3200" b="1" dirty="0"/>
              <a:t> </a:t>
            </a:r>
            <a:r>
              <a:rPr lang="en-US" sz="3200" b="1" dirty="0" err="1"/>
              <a:t>thôi</a:t>
            </a:r>
            <a:endParaRPr lang="en-US" sz="3200" b="1" dirty="0"/>
          </a:p>
          <a:p>
            <a:r>
              <a:rPr lang="vi-VN" sz="3200" b="1" dirty="0"/>
              <a:t>- Nói năng càn quấy</a:t>
            </a:r>
          </a:p>
          <a:p>
            <a:endParaRPr lang="en-US" sz="3200" b="1" dirty="0">
              <a:solidFill>
                <a:srgbClr val="0000FF"/>
              </a:solidFill>
              <a:latin typeface=".VnArial" panose="020B7200000000000000" pitchFamily="34" charset="0"/>
            </a:endParaRPr>
          </a:p>
        </p:txBody>
      </p:sp>
      <p:sp>
        <p:nvSpPr>
          <p:cNvPr id="10" name="Rectangle 13"/>
          <p:cNvSpPr>
            <a:spLocks noChangeArrowheads="1"/>
          </p:cNvSpPr>
          <p:nvPr/>
        </p:nvSpPr>
        <p:spPr bwMode="auto">
          <a:xfrm>
            <a:off x="7519401" y="766309"/>
            <a:ext cx="30628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sz="3600" b="1" dirty="0"/>
              <a:t>Thiếu tự trọng </a:t>
            </a:r>
            <a:endParaRPr lang="en-US" sz="3600" b="1" dirty="0">
              <a:solidFill>
                <a:srgbClr val="0000FF"/>
              </a:solidFill>
              <a:latin typeface=".VnArial" panose="020B7200000000000000" pitchFamily="34" charset="0"/>
            </a:endParaRPr>
          </a:p>
        </p:txBody>
      </p:sp>
      <p:sp>
        <p:nvSpPr>
          <p:cNvPr id="3" name="Slide Number Placeholder 2"/>
          <p:cNvSpPr>
            <a:spLocks noGrp="1"/>
          </p:cNvSpPr>
          <p:nvPr>
            <p:ph type="sldNum" sz="quarter" idx="15"/>
          </p:nvPr>
        </p:nvSpPr>
        <p:spPr>
          <a:xfrm>
            <a:off x="12543108" y="6444000"/>
            <a:ext cx="464400" cy="414000"/>
          </a:xfrm>
        </p:spPr>
        <p:txBody>
          <a:bodyPr/>
          <a:lstStyle/>
          <a:p>
            <a:fld id="{058DB212-BFA2-403F-85EF-DFD3FF6D973A}" type="slidenum">
              <a:rPr lang="en-US" noProof="0" smtClean="0">
                <a:latin typeface=".VnArial" panose="020B7200000000000000" pitchFamily="34" charset="0"/>
              </a:rPr>
              <a:pPr/>
              <a:t>8</a:t>
            </a:fld>
            <a:endParaRPr lang="en-US" noProof="0">
              <a:latin typeface=".VnArial" panose="020B7200000000000000"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7654"/>
            <a:ext cx="5285997" cy="6653047"/>
          </a:xfrm>
          <a:prstGeom prst="rect">
            <a:avLst/>
          </a:prstGeom>
        </p:spPr>
      </p:pic>
      <p:sp>
        <p:nvSpPr>
          <p:cNvPr id="9" name="Rectangle 11"/>
          <p:cNvSpPr>
            <a:spLocks noChangeArrowheads="1"/>
          </p:cNvSpPr>
          <p:nvPr/>
        </p:nvSpPr>
        <p:spPr bwMode="auto">
          <a:xfrm>
            <a:off x="1657219" y="671713"/>
            <a:ext cx="21623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sz="3600" b="1" dirty="0"/>
              <a:t>Tự trọng : </a:t>
            </a:r>
            <a:endParaRPr lang="en-US" sz="3600" b="1" dirty="0"/>
          </a:p>
          <a:p>
            <a:endParaRPr lang="en-US" sz="3600" b="1" dirty="0">
              <a:solidFill>
                <a:srgbClr val="0000FF"/>
              </a:solidFill>
              <a:latin typeface=".VnArial" panose="020B7200000000000000" pitchFamily="34" charset="0"/>
            </a:endParaRPr>
          </a:p>
        </p:txBody>
      </p:sp>
      <p:sp>
        <p:nvSpPr>
          <p:cNvPr id="11" name="Line 14"/>
          <p:cNvSpPr>
            <a:spLocks noChangeShapeType="1"/>
          </p:cNvSpPr>
          <p:nvPr/>
        </p:nvSpPr>
        <p:spPr bwMode="auto">
          <a:xfrm>
            <a:off x="5685327" y="1972401"/>
            <a:ext cx="0" cy="3810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VnArial" panose="020B7200000000000000" pitchFamily="34" charset="0"/>
            </a:endParaRPr>
          </a:p>
        </p:txBody>
      </p:sp>
      <p:sp>
        <p:nvSpPr>
          <p:cNvPr id="8" name="Rectangle 4"/>
          <p:cNvSpPr>
            <a:spLocks noChangeArrowheads="1"/>
          </p:cNvSpPr>
          <p:nvPr/>
        </p:nvSpPr>
        <p:spPr bwMode="auto">
          <a:xfrm>
            <a:off x="378373" y="2053847"/>
            <a:ext cx="424092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v-SE" sz="3200" b="1" dirty="0"/>
              <a:t>- Không quay cóp</a:t>
            </a:r>
            <a:endParaRPr lang="en-US" sz="3200" b="1" dirty="0"/>
          </a:p>
          <a:p>
            <a:r>
              <a:rPr lang="sv-SE" sz="3200" b="1" dirty="0"/>
              <a:t>- Giữ lời hứa</a:t>
            </a:r>
            <a:endParaRPr lang="en-US" sz="3200" b="1" dirty="0"/>
          </a:p>
          <a:p>
            <a:r>
              <a:rPr lang="sv-SE" sz="3200" b="1" dirty="0"/>
              <a:t>- Dũng cảm nhận lỗi</a:t>
            </a:r>
            <a:endParaRPr lang="en-US" sz="3200" b="1" dirty="0"/>
          </a:p>
          <a:p>
            <a:r>
              <a:rPr lang="sv-SE" sz="3200" b="1" dirty="0"/>
              <a:t>- Sửa lỗi</a:t>
            </a:r>
            <a:endParaRPr lang="en-US" sz="3200" b="1" dirty="0"/>
          </a:p>
          <a:p>
            <a:r>
              <a:rPr lang="sv-SE" sz="3200" b="1" dirty="0"/>
              <a:t>- Giữ chữ tín</a:t>
            </a:r>
            <a:endParaRPr lang="en-US" sz="3200" b="1" dirty="0"/>
          </a:p>
          <a:p>
            <a:r>
              <a:rPr lang="vi-VN" sz="3200" b="1" dirty="0"/>
              <a:t>- Cư xử lịch sự</a:t>
            </a:r>
            <a:endParaRPr lang="en-US" sz="3200" b="1" dirty="0"/>
          </a:p>
          <a:p>
            <a:r>
              <a:rPr lang="sv-SE" sz="3200" b="1" dirty="0"/>
              <a:t>- Ăn mặc lịch sự</a:t>
            </a:r>
            <a:endParaRPr lang="en-US" sz="3200" b="1" dirty="0"/>
          </a:p>
          <a:p>
            <a:endParaRPr lang="en-US" sz="3200" b="1" dirty="0">
              <a:solidFill>
                <a:srgbClr val="0000FF"/>
              </a:solidFill>
              <a:latin typeface=".VnArial" panose="020B7200000000000000" pitchFamily="34" charset="0"/>
            </a:endParaRPr>
          </a:p>
        </p:txBody>
      </p:sp>
      <p:sp>
        <p:nvSpPr>
          <p:cNvPr id="15" name="Rectangle 14"/>
          <p:cNvSpPr/>
          <p:nvPr/>
        </p:nvSpPr>
        <p:spPr>
          <a:xfrm>
            <a:off x="3825678" y="-12439"/>
            <a:ext cx="409920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Ai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nhanh</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hơn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150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P spid="11" grpId="0" animBg="1"/>
      <p:bldP spid="8"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1191620" y="823971"/>
            <a:ext cx="3002017"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3600" b="1" dirty="0"/>
              <a:t>3. </a:t>
            </a:r>
            <a:r>
              <a:rPr lang="sv-SE" sz="3600" b="1" dirty="0"/>
              <a:t>Ý</a:t>
            </a:r>
            <a:r>
              <a:rPr lang="sv-SE" sz="3600" b="1" dirty="0" smtClean="0"/>
              <a:t> </a:t>
            </a:r>
            <a:r>
              <a:rPr lang="sv-SE" sz="3600" b="1" dirty="0"/>
              <a:t>nghĩa </a:t>
            </a:r>
            <a:endParaRPr lang="sv-SE" sz="3600" dirty="0">
              <a:solidFill>
                <a:srgbClr val="FF3300"/>
              </a:solidFill>
              <a:latin typeface="Times New Roman" pitchFamily="18" charset="0"/>
              <a:cs typeface="Times New Roman" pitchFamily="18" charset="0"/>
            </a:endParaRPr>
          </a:p>
        </p:txBody>
      </p:sp>
      <p:sp>
        <p:nvSpPr>
          <p:cNvPr id="5" name="Rectangle 3"/>
          <p:cNvSpPr>
            <a:spLocks noChangeArrowheads="1"/>
          </p:cNvSpPr>
          <p:nvPr/>
        </p:nvSpPr>
        <p:spPr bwMode="auto">
          <a:xfrm>
            <a:off x="930166" y="1447311"/>
            <a:ext cx="10515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4000" b="1" dirty="0">
                <a:latin typeface="+mj-lt"/>
              </a:rPr>
              <a:t>-Tự trọng</a:t>
            </a:r>
            <a:r>
              <a:rPr lang="vi-VN" sz="4000" dirty="0">
                <a:latin typeface="+mj-lt"/>
              </a:rPr>
              <a:t> là phẩm chất đạo đức của mỗi </a:t>
            </a:r>
            <a:r>
              <a:rPr lang="vi-VN" sz="4000" dirty="0" smtClean="0">
                <a:latin typeface="+mj-lt"/>
              </a:rPr>
              <a:t>người</a:t>
            </a:r>
            <a:r>
              <a:rPr lang="en-US" sz="4000" dirty="0" smtClean="0">
                <a:latin typeface="+mj-lt"/>
              </a:rPr>
              <a:t>.</a:t>
            </a:r>
            <a:endParaRPr lang="en-US" sz="4000" dirty="0">
              <a:latin typeface="+mj-lt"/>
            </a:endParaRPr>
          </a:p>
          <a:p>
            <a:r>
              <a:rPr lang="vi-VN" sz="4000" dirty="0">
                <a:latin typeface="+mj-lt"/>
              </a:rPr>
              <a:t>- Giúp ta có nghị lực </a:t>
            </a:r>
            <a:r>
              <a:rPr lang="vi-VN" sz="4000" dirty="0" smtClean="0">
                <a:latin typeface="+mj-lt"/>
              </a:rPr>
              <a:t>vượt </a:t>
            </a:r>
            <a:r>
              <a:rPr lang="vi-VN" sz="4000" dirty="0">
                <a:latin typeface="+mj-lt"/>
              </a:rPr>
              <a:t>qua khó khăn, hoàn thành tốt nhiệm </a:t>
            </a:r>
            <a:r>
              <a:rPr lang="vi-VN" sz="4000" dirty="0" smtClean="0">
                <a:latin typeface="+mj-lt"/>
              </a:rPr>
              <a:t>vụ</a:t>
            </a:r>
            <a:r>
              <a:rPr lang="en-US" sz="4000" dirty="0" smtClean="0">
                <a:latin typeface="+mj-lt"/>
              </a:rPr>
              <a:t>.</a:t>
            </a:r>
            <a:endParaRPr lang="en-US" sz="4000" dirty="0">
              <a:latin typeface="+mj-lt"/>
            </a:endParaRPr>
          </a:p>
          <a:p>
            <a:r>
              <a:rPr lang="pt-BR" sz="4000" dirty="0">
                <a:latin typeface="Times New Roman" pitchFamily="18" charset="0"/>
                <a:cs typeface="Times New Roman" pitchFamily="18" charset="0"/>
              </a:rPr>
              <a:t>- Nâng cao phẩm giá, uy </a:t>
            </a:r>
            <a:r>
              <a:rPr lang="pt-BR" sz="4000" dirty="0" smtClean="0">
                <a:latin typeface="Times New Roman" pitchFamily="18" charset="0"/>
                <a:cs typeface="Times New Roman" pitchFamily="18" charset="0"/>
              </a:rPr>
              <a:t>tín.</a:t>
            </a:r>
            <a:endParaRPr lang="en-US" sz="4000" dirty="0">
              <a:latin typeface="Times New Roman" pitchFamily="18" charset="0"/>
              <a:cs typeface="Times New Roman" pitchFamily="18" charset="0"/>
            </a:endParaRPr>
          </a:p>
          <a:p>
            <a:r>
              <a:rPr lang="vi-VN" sz="4000" dirty="0">
                <a:latin typeface="+mj-lt"/>
              </a:rPr>
              <a:t>- </a:t>
            </a:r>
            <a:r>
              <a:rPr lang="vi-VN" sz="4000" dirty="0" smtClean="0">
                <a:latin typeface="+mj-lt"/>
              </a:rPr>
              <a:t>Người </a:t>
            </a:r>
            <a:r>
              <a:rPr lang="vi-VN" sz="4000" dirty="0">
                <a:latin typeface="+mj-lt"/>
              </a:rPr>
              <a:t>có lòng tự trọng </a:t>
            </a:r>
            <a:r>
              <a:rPr lang="vi-VN" sz="4000" dirty="0" smtClean="0">
                <a:latin typeface="+mj-lt"/>
              </a:rPr>
              <a:t>được </a:t>
            </a:r>
            <a:r>
              <a:rPr lang="vi-VN" sz="4000" dirty="0">
                <a:latin typeface="+mj-lt"/>
              </a:rPr>
              <a:t>mọi ngưười yêu </a:t>
            </a:r>
            <a:r>
              <a:rPr lang="vi-VN" sz="4000" dirty="0" smtClean="0">
                <a:latin typeface="+mj-lt"/>
              </a:rPr>
              <a:t>quý</a:t>
            </a:r>
            <a:r>
              <a:rPr lang="en-US" sz="4000" dirty="0" smtClean="0">
                <a:latin typeface="+mj-lt"/>
              </a:rPr>
              <a:t>.</a:t>
            </a:r>
            <a:endParaRPr lang="pt-BR" sz="4000" dirty="0">
              <a:latin typeface="+mj-lt"/>
            </a:endParaRPr>
          </a:p>
          <a:p>
            <a:pPr>
              <a:lnSpc>
                <a:spcPct val="150000"/>
              </a:lnSpc>
            </a:pPr>
            <a:endParaRPr lang="pt-BR" sz="4000" dirty="0">
              <a:latin typeface=".VnArial" panose="020B7200000000000000" pitchFamily="34" charset="0"/>
            </a:endParaRPr>
          </a:p>
        </p:txBody>
      </p:sp>
    </p:spTree>
    <p:extLst>
      <p:ext uri="{BB962C8B-B14F-4D97-AF65-F5344CB8AC3E}">
        <p14:creationId xmlns:p14="http://schemas.microsoft.com/office/powerpoint/2010/main" val="10565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243638;"/>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26.xml><?xml version="1.0" encoding="utf-8"?>
<p:tagLst xmlns:a="http://schemas.openxmlformats.org/drawingml/2006/main" xmlns:r="http://schemas.openxmlformats.org/officeDocument/2006/relationships" xmlns:p="http://schemas.openxmlformats.org/presentationml/2006/main">
  <p:tag name="PA" val="v5.2.4"/>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4"/>
</p:tagLst>
</file>

<file path=ppt/tags/tag29.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30.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2.4"/>
</p:tagLst>
</file>

<file path=ppt/tags/tag36.xml><?xml version="1.0" encoding="utf-8"?>
<p:tagLst xmlns:a="http://schemas.openxmlformats.org/drawingml/2006/main" xmlns:r="http://schemas.openxmlformats.org/officeDocument/2006/relationships" xmlns:p="http://schemas.openxmlformats.org/presentationml/2006/main">
  <p:tag name="PA" val="v5.2.4"/>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5.2.4"/>
</p:tagLst>
</file>

<file path=ppt/tags/tag39.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40.xml><?xml version="1.0" encoding="utf-8"?>
<p:tagLst xmlns:a="http://schemas.openxmlformats.org/drawingml/2006/main" xmlns:r="http://schemas.openxmlformats.org/officeDocument/2006/relationships" xmlns:p="http://schemas.openxmlformats.org/presentationml/2006/main">
  <p:tag name="PA" val="v5.2.4"/>
</p:tagLst>
</file>

<file path=ppt/tags/tag41.xml><?xml version="1.0" encoding="utf-8"?>
<p:tagLst xmlns:a="http://schemas.openxmlformats.org/drawingml/2006/main" xmlns:r="http://schemas.openxmlformats.org/officeDocument/2006/relationships" xmlns:p="http://schemas.openxmlformats.org/presentationml/2006/main">
  <p:tag name="PA" val="v5.2.4"/>
</p:tagLst>
</file>

<file path=ppt/tags/tag42.xml><?xml version="1.0" encoding="utf-8"?>
<p:tagLst xmlns:a="http://schemas.openxmlformats.org/drawingml/2006/main" xmlns:r="http://schemas.openxmlformats.org/officeDocument/2006/relationships" xmlns:p="http://schemas.openxmlformats.org/presentationml/2006/main">
  <p:tag name="PA" val="v5.2.4"/>
</p:tagLst>
</file>

<file path=ppt/tags/tag43.xml><?xml version="1.0" encoding="utf-8"?>
<p:tagLst xmlns:a="http://schemas.openxmlformats.org/drawingml/2006/main" xmlns:r="http://schemas.openxmlformats.org/officeDocument/2006/relationships" xmlns:p="http://schemas.openxmlformats.org/presentationml/2006/main">
  <p:tag name="PA" val="v5.2.4"/>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PA" val="v5.2.4"/>
</p:tagLst>
</file>

<file path=ppt/tags/tag52.xml><?xml version="1.0" encoding="utf-8"?>
<p:tagLst xmlns:a="http://schemas.openxmlformats.org/drawingml/2006/main" xmlns:r="http://schemas.openxmlformats.org/officeDocument/2006/relationships" xmlns:p="http://schemas.openxmlformats.org/presentationml/2006/main">
  <p:tag name="PA" val="v5.2.4"/>
</p:tagLst>
</file>

<file path=ppt/tags/tag53.xml><?xml version="1.0" encoding="utf-8"?>
<p:tagLst xmlns:a="http://schemas.openxmlformats.org/drawingml/2006/main" xmlns:r="http://schemas.openxmlformats.org/officeDocument/2006/relationships" xmlns:p="http://schemas.openxmlformats.org/presentationml/2006/main">
  <p:tag name="PA" val="v5.2.4"/>
</p:tagLst>
</file>

<file path=ppt/tags/tag54.xml><?xml version="1.0" encoding="utf-8"?>
<p:tagLst xmlns:a="http://schemas.openxmlformats.org/drawingml/2006/main" xmlns:r="http://schemas.openxmlformats.org/officeDocument/2006/relationships" xmlns:p="http://schemas.openxmlformats.org/presentationml/2006/main">
  <p:tag name="PA" val="v5.2.4"/>
</p:tagLst>
</file>

<file path=ppt/tags/tag55.xml><?xml version="1.0" encoding="utf-8"?>
<p:tagLst xmlns:a="http://schemas.openxmlformats.org/drawingml/2006/main" xmlns:r="http://schemas.openxmlformats.org/officeDocument/2006/relationships" xmlns:p="http://schemas.openxmlformats.org/presentationml/2006/main">
  <p:tag name="PA" val="v5.2.4"/>
</p:tagLst>
</file>

<file path=ppt/tags/tag56.xml><?xml version="1.0" encoding="utf-8"?>
<p:tagLst xmlns:a="http://schemas.openxmlformats.org/drawingml/2006/main" xmlns:r="http://schemas.openxmlformats.org/officeDocument/2006/relationships" xmlns:p="http://schemas.openxmlformats.org/presentationml/2006/main">
  <p:tag name="PA" val="v5.2.4"/>
</p:tagLst>
</file>

<file path=ppt/tags/tag57.xml><?xml version="1.0" encoding="utf-8"?>
<p:tagLst xmlns:a="http://schemas.openxmlformats.org/drawingml/2006/main" xmlns:r="http://schemas.openxmlformats.org/officeDocument/2006/relationships" xmlns:p="http://schemas.openxmlformats.org/presentationml/2006/main">
  <p:tag name="PA" val="v5.2.4"/>
</p:tagLst>
</file>

<file path=ppt/tags/tag58.xml><?xml version="1.0" encoding="utf-8"?>
<p:tagLst xmlns:a="http://schemas.openxmlformats.org/drawingml/2006/main" xmlns:r="http://schemas.openxmlformats.org/officeDocument/2006/relationships" xmlns:p="http://schemas.openxmlformats.org/presentationml/2006/main">
  <p:tag name="PA" val="v5.2.4"/>
</p:tagLst>
</file>

<file path=ppt/tags/tag59.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60.xml><?xml version="1.0" encoding="utf-8"?>
<p:tagLst xmlns:a="http://schemas.openxmlformats.org/drawingml/2006/main" xmlns:r="http://schemas.openxmlformats.org/officeDocument/2006/relationships" xmlns:p="http://schemas.openxmlformats.org/presentationml/2006/main">
  <p:tag name="PA" val="v5.2.4"/>
</p:tagLst>
</file>

<file path=ppt/tags/tag61.xml><?xml version="1.0" encoding="utf-8"?>
<p:tagLst xmlns:a="http://schemas.openxmlformats.org/drawingml/2006/main" xmlns:r="http://schemas.openxmlformats.org/officeDocument/2006/relationships" xmlns:p="http://schemas.openxmlformats.org/presentationml/2006/main">
  <p:tag name="PA" val="v5.2.4"/>
</p:tagLst>
</file>

<file path=ppt/tags/tag62.xml><?xml version="1.0" encoding="utf-8"?>
<p:tagLst xmlns:a="http://schemas.openxmlformats.org/drawingml/2006/main" xmlns:r="http://schemas.openxmlformats.org/officeDocument/2006/relationships" xmlns:p="http://schemas.openxmlformats.org/presentationml/2006/main">
  <p:tag name="PA" val="v5.2.4"/>
</p:tagLst>
</file>

<file path=ppt/tags/tag63.xml><?xml version="1.0" encoding="utf-8"?>
<p:tagLst xmlns:a="http://schemas.openxmlformats.org/drawingml/2006/main" xmlns:r="http://schemas.openxmlformats.org/officeDocument/2006/relationships" xmlns:p="http://schemas.openxmlformats.org/presentationml/2006/main">
  <p:tag name="PA" val="v5.2.4"/>
</p:tagLst>
</file>

<file path=ppt/tags/tag64.xml><?xml version="1.0" encoding="utf-8"?>
<p:tagLst xmlns:a="http://schemas.openxmlformats.org/drawingml/2006/main" xmlns:r="http://schemas.openxmlformats.org/officeDocument/2006/relationships" xmlns:p="http://schemas.openxmlformats.org/presentationml/2006/main">
  <p:tag name="PA" val="v5.2.4"/>
</p:tagLst>
</file>

<file path=ppt/tags/tag65.xml><?xml version="1.0" encoding="utf-8"?>
<p:tagLst xmlns:a="http://schemas.openxmlformats.org/drawingml/2006/main" xmlns:r="http://schemas.openxmlformats.org/officeDocument/2006/relationships" xmlns:p="http://schemas.openxmlformats.org/presentationml/2006/main">
  <p:tag name="PA" val="v5.2.4"/>
</p:tagLst>
</file>

<file path=ppt/tags/tag66.xml><?xml version="1.0" encoding="utf-8"?>
<p:tagLst xmlns:a="http://schemas.openxmlformats.org/drawingml/2006/main" xmlns:r="http://schemas.openxmlformats.org/officeDocument/2006/relationships" xmlns:p="http://schemas.openxmlformats.org/presentationml/2006/main">
  <p:tag name="PA" val="v5.2.4"/>
</p:tagLst>
</file>

<file path=ppt/tags/tag67.xml><?xml version="1.0" encoding="utf-8"?>
<p:tagLst xmlns:a="http://schemas.openxmlformats.org/drawingml/2006/main" xmlns:r="http://schemas.openxmlformats.org/officeDocument/2006/relationships" xmlns:p="http://schemas.openxmlformats.org/presentationml/2006/main">
  <p:tag name="PA" val="v5.2.4"/>
</p:tagLst>
</file>

<file path=ppt/tags/tag68.xml><?xml version="1.0" encoding="utf-8"?>
<p:tagLst xmlns:a="http://schemas.openxmlformats.org/drawingml/2006/main" xmlns:r="http://schemas.openxmlformats.org/officeDocument/2006/relationships" xmlns:p="http://schemas.openxmlformats.org/presentationml/2006/main">
  <p:tag name="PA" val="v5.2.4"/>
</p:tagLst>
</file>

<file path=ppt/tags/tag69.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70.xml><?xml version="1.0" encoding="utf-8"?>
<p:tagLst xmlns:a="http://schemas.openxmlformats.org/drawingml/2006/main" xmlns:r="http://schemas.openxmlformats.org/officeDocument/2006/relationships" xmlns:p="http://schemas.openxmlformats.org/presentationml/2006/main">
  <p:tag name="PA" val="v5.2.4"/>
</p:tagLst>
</file>

<file path=ppt/tags/tag71.xml><?xml version="1.0" encoding="utf-8"?>
<p:tagLst xmlns:a="http://schemas.openxmlformats.org/drawingml/2006/main" xmlns:r="http://schemas.openxmlformats.org/officeDocument/2006/relationships" xmlns:p="http://schemas.openxmlformats.org/presentationml/2006/main">
  <p:tag name="PA" val="v5.2.4"/>
</p:tagLst>
</file>

<file path=ppt/tags/tag72.xml><?xml version="1.0" encoding="utf-8"?>
<p:tagLst xmlns:a="http://schemas.openxmlformats.org/drawingml/2006/main" xmlns:r="http://schemas.openxmlformats.org/officeDocument/2006/relationships" xmlns:p="http://schemas.openxmlformats.org/presentationml/2006/main">
  <p:tag name="PA" val="v5.2.4"/>
</p:tagLst>
</file>

<file path=ppt/tags/tag73.xml><?xml version="1.0" encoding="utf-8"?>
<p:tagLst xmlns:a="http://schemas.openxmlformats.org/drawingml/2006/main" xmlns:r="http://schemas.openxmlformats.org/officeDocument/2006/relationships" xmlns:p="http://schemas.openxmlformats.org/presentationml/2006/main">
  <p:tag name="PA" val="v5.2.4"/>
</p:tagLst>
</file>

<file path=ppt/tags/tag74.xml><?xml version="1.0" encoding="utf-8"?>
<p:tagLst xmlns:a="http://schemas.openxmlformats.org/drawingml/2006/main" xmlns:r="http://schemas.openxmlformats.org/officeDocument/2006/relationships" xmlns:p="http://schemas.openxmlformats.org/presentationml/2006/main">
  <p:tag name="PA" val="v5.2.4"/>
</p:tagLst>
</file>

<file path=ppt/tags/tag75.xml><?xml version="1.0" encoding="utf-8"?>
<p:tagLst xmlns:a="http://schemas.openxmlformats.org/drawingml/2006/main" xmlns:r="http://schemas.openxmlformats.org/officeDocument/2006/relationships" xmlns:p="http://schemas.openxmlformats.org/presentationml/2006/main">
  <p:tag name="PA" val="v5.2.4"/>
</p:tagLst>
</file>

<file path=ppt/tags/tag76.xml><?xml version="1.0" encoding="utf-8"?>
<p:tagLst xmlns:a="http://schemas.openxmlformats.org/drawingml/2006/main" xmlns:r="http://schemas.openxmlformats.org/officeDocument/2006/relationships" xmlns:p="http://schemas.openxmlformats.org/presentationml/2006/main">
  <p:tag name="PA" val="v5.2.4"/>
</p:tagLst>
</file>

<file path=ppt/tags/tag77.xml><?xml version="1.0" encoding="utf-8"?>
<p:tagLst xmlns:a="http://schemas.openxmlformats.org/drawingml/2006/main" xmlns:r="http://schemas.openxmlformats.org/officeDocument/2006/relationships" xmlns:p="http://schemas.openxmlformats.org/presentationml/2006/main">
  <p:tag name="PA" val="v5.2.4"/>
</p:tagLst>
</file>

<file path=ppt/tags/tag78.xml><?xml version="1.0" encoding="utf-8"?>
<p:tagLst xmlns:a="http://schemas.openxmlformats.org/drawingml/2006/main" xmlns:r="http://schemas.openxmlformats.org/officeDocument/2006/relationships" xmlns:p="http://schemas.openxmlformats.org/presentationml/2006/main">
  <p:tag name="PA" val="v5.2.4"/>
</p:tagLst>
</file>

<file path=ppt/tags/tag79.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80.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530</Words>
  <Application>Microsoft Office PowerPoint</Application>
  <PresentationFormat>Widescreen</PresentationFormat>
  <Paragraphs>75</Paragraphs>
  <Slides>17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맑은 고딕</vt:lpstr>
      <vt:lpstr>宋体</vt:lpstr>
      <vt:lpstr>.VnArial</vt:lpstr>
      <vt:lpstr>Arial</vt:lpstr>
      <vt:lpstr>Calibri</vt:lpstr>
      <vt:lpstr>Calibri Light</vt:lpstr>
      <vt:lpstr>Times New Roman</vt:lpstr>
      <vt:lpstr>思源黑体</vt:lpstr>
      <vt:lpstr>思源黑体 Medium</vt:lpstr>
      <vt:lpstr>Office Theme</vt:lpstr>
      <vt:lpstr>PowerPoint Presentation</vt:lpstr>
      <vt:lpstr>PowerPoint Presentation</vt:lpstr>
      <vt:lpstr>Tiết 3.   TỰ TRỌNG</vt:lpstr>
      <vt:lpstr>Chuyện cái vé</vt:lpstr>
      <vt:lpstr>CÂU HỎI</vt:lpstr>
      <vt:lpstr>PowerPoint Presentation</vt:lpstr>
      <vt:lpstr>PowerPoint Presentation</vt:lpstr>
      <vt:lpstr>PowerPoint Presentation</vt:lpstr>
      <vt:lpstr>3. Ý nghĩa </vt:lpstr>
      <vt:lpstr>PowerPoint Presentation</vt:lpstr>
      <vt:lpstr>PowerPoint Presentation</vt:lpstr>
      <vt:lpstr>PowerPoint Presentation</vt:lpstr>
      <vt:lpstr>PowerPoint Presentation</vt:lpstr>
      <vt:lpstr>ĐỌC VÀ XỬ LÝ CÁC TÌNH HUỐNG SAU:</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TRỌNG</dc:title>
  <dc:creator>admin</dc:creator>
  <cp:lastModifiedBy>WIN10</cp:lastModifiedBy>
  <cp:revision>23</cp:revision>
  <dcterms:created xsi:type="dcterms:W3CDTF">2020-09-28T05:58:22Z</dcterms:created>
  <dcterms:modified xsi:type="dcterms:W3CDTF">2021-09-26T07:15:40Z</dcterms:modified>
</cp:coreProperties>
</file>