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701" r:id="rId1"/>
    <p:sldMasterId id="2147483702" r:id="rId2"/>
  </p:sldMasterIdLst>
  <p:notesMasterIdLst>
    <p:notesMasterId r:id="rId58"/>
  </p:notesMasterIdLst>
  <p:sldIdLst>
    <p:sldId id="256" r:id="rId3"/>
    <p:sldId id="259" r:id="rId4"/>
    <p:sldId id="257" r:id="rId5"/>
    <p:sldId id="264" r:id="rId6"/>
    <p:sldId id="304" r:id="rId7"/>
    <p:sldId id="303" r:id="rId8"/>
    <p:sldId id="279" r:id="rId9"/>
    <p:sldId id="305" r:id="rId10"/>
    <p:sldId id="260" r:id="rId11"/>
    <p:sldId id="306" r:id="rId12"/>
    <p:sldId id="307" r:id="rId13"/>
    <p:sldId id="261" r:id="rId14"/>
    <p:sldId id="308" r:id="rId15"/>
    <p:sldId id="309" r:id="rId16"/>
    <p:sldId id="310" r:id="rId17"/>
    <p:sldId id="265" r:id="rId18"/>
    <p:sldId id="258" r:id="rId19"/>
    <p:sldId id="262" r:id="rId20"/>
    <p:sldId id="263" r:id="rId21"/>
    <p:sldId id="266" r:id="rId22"/>
    <p:sldId id="267" r:id="rId23"/>
    <p:sldId id="268" r:id="rId24"/>
    <p:sldId id="269" r:id="rId25"/>
    <p:sldId id="270" r:id="rId26"/>
    <p:sldId id="271" r:id="rId27"/>
    <p:sldId id="272" r:id="rId28"/>
    <p:sldId id="273" r:id="rId29"/>
    <p:sldId id="274" r:id="rId30"/>
    <p:sldId id="275" r:id="rId31"/>
    <p:sldId id="276" r:id="rId32"/>
    <p:sldId id="277" r:id="rId33"/>
    <p:sldId id="278" r:id="rId34"/>
    <p:sldId id="280" r:id="rId35"/>
    <p:sldId id="281" r:id="rId36"/>
    <p:sldId id="282" r:id="rId37"/>
    <p:sldId id="283" r:id="rId38"/>
    <p:sldId id="284" r:id="rId39"/>
    <p:sldId id="285" r:id="rId40"/>
    <p:sldId id="286" r:id="rId41"/>
    <p:sldId id="287" r:id="rId42"/>
    <p:sldId id="288" r:id="rId43"/>
    <p:sldId id="289" r:id="rId44"/>
    <p:sldId id="290" r:id="rId45"/>
    <p:sldId id="291" r:id="rId46"/>
    <p:sldId id="292" r:id="rId47"/>
    <p:sldId id="293" r:id="rId48"/>
    <p:sldId id="294" r:id="rId49"/>
    <p:sldId id="295" r:id="rId50"/>
    <p:sldId id="296" r:id="rId51"/>
    <p:sldId id="297" r:id="rId52"/>
    <p:sldId id="298" r:id="rId53"/>
    <p:sldId id="299" r:id="rId54"/>
    <p:sldId id="300" r:id="rId55"/>
    <p:sldId id="301" r:id="rId56"/>
    <p:sldId id="302" r:id="rId57"/>
  </p:sldIdLst>
  <p:sldSz cx="9144000" cy="5143500" type="screen16x9"/>
  <p:notesSz cx="6858000" cy="9144000"/>
  <p:embeddedFontLst>
    <p:embeddedFont>
      <p:font typeface="Roboto Slab" pitchFamily="2" charset="0"/>
      <p:regular r:id="rId59"/>
      <p:bold r:id="rId60"/>
    </p:embeddedFont>
    <p:embeddedFont>
      <p:font typeface="Roboto Medium" panose="02000000000000000000" pitchFamily="2" charset="0"/>
      <p:regular r:id="rId61"/>
      <p:bold r:id="rId62"/>
      <p:italic r:id="rId63"/>
      <p:boldItalic r:id="rId64"/>
    </p:embeddedFont>
    <p:embeddedFont>
      <p:font typeface="Titan One" panose="020B0604020202020204" charset="0"/>
      <p:regular r:id="rId65"/>
    </p:embeddedFont>
    <p:embeddedFont>
      <p:font typeface="Lato" panose="020B0604020202020204" charset="0"/>
      <p:regular r:id="rId66"/>
      <p:bold r:id="rId67"/>
      <p:italic r:id="rId68"/>
      <p:boldItalic r:id="rId69"/>
    </p:embeddedFont>
    <p:embeddedFont>
      <p:font typeface="Proxima Nova" panose="020B0604020202020204" charset="0"/>
      <p:regular r:id="rId70"/>
      <p:bold r:id="rId71"/>
      <p:italic r:id="rId72"/>
      <p:boldItalic r:id="rId73"/>
    </p:embeddedFont>
    <p:embeddedFont>
      <p:font typeface="Proxima Nova Semibold" panose="020B0604020202020204" charset="0"/>
      <p:regular r:id="rId74"/>
      <p:bold r:id="rId75"/>
      <p:boldItalic r:id="rId76"/>
    </p:embeddedFont>
    <p:embeddedFont>
      <p:font typeface="Calibri" panose="020F0502020204030204" pitchFamily="34" charset="0"/>
      <p:regular r:id="rId77"/>
      <p:bold r:id="rId78"/>
      <p:italic r:id="rId79"/>
      <p:boldItalic r:id="rId80"/>
    </p:embeddedFont>
    <p:embeddedFont>
      <p:font typeface="Cambria" panose="02040503050406030204" pitchFamily="18" charset="0"/>
      <p:regular r:id="rId81"/>
      <p:bold r:id="rId82"/>
      <p:italic r:id="rId83"/>
      <p:boldItalic r:id="rId84"/>
    </p:embeddedFont>
    <p:embeddedFont>
      <p:font typeface="Black Han Sans" panose="020B0604020202020204" charset="-127"/>
      <p:regular r:id="rId85"/>
    </p:embeddedFont>
    <p:embeddedFont>
      <p:font typeface="Amatic SC" panose="020B0604020202020204" charset="-79"/>
      <p:regular r:id="rId86"/>
      <p:bold r:id="rId87"/>
    </p:embeddedFont>
    <p:embeddedFont>
      <p:font typeface="Catamaran" panose="020B0604020202020204" charset="0"/>
      <p:regular r:id="rId88"/>
      <p:bold r:id="rId8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2F17CE0-B79F-4AFE-922C-133944A58EA2}">
  <a:tblStyle styleId="{32F17CE0-B79F-4AFE-922C-133944A58EA2}"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9227" autoAdjust="0"/>
    <p:restoredTop sz="93333" autoAdjust="0"/>
  </p:normalViewPr>
  <p:slideViewPr>
    <p:cSldViewPr snapToGrid="0">
      <p:cViewPr varScale="1">
        <p:scale>
          <a:sx n="84" d="100"/>
          <a:sy n="84" d="100"/>
        </p:scale>
        <p:origin x="640" y="4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5.fntdata"/><Relationship Id="rId68" Type="http://schemas.openxmlformats.org/officeDocument/2006/relationships/font" Target="fonts/font10.fntdata"/><Relationship Id="rId84" Type="http://schemas.openxmlformats.org/officeDocument/2006/relationships/font" Target="fonts/font26.fntdata"/><Relationship Id="rId89" Type="http://schemas.openxmlformats.org/officeDocument/2006/relationships/font" Target="fonts/font31.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notesMaster" Target="notesMasters/notesMaster1.xml"/><Relationship Id="rId74" Type="http://schemas.openxmlformats.org/officeDocument/2006/relationships/font" Target="fonts/font16.fntdata"/><Relationship Id="rId79" Type="http://schemas.openxmlformats.org/officeDocument/2006/relationships/font" Target="fonts/font21.fntdata"/><Relationship Id="rId5" Type="http://schemas.openxmlformats.org/officeDocument/2006/relationships/slide" Target="slides/slide3.xml"/><Relationship Id="rId90" Type="http://schemas.openxmlformats.org/officeDocument/2006/relationships/presProps" Target="presProps.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font" Target="fonts/font6.fntdata"/><Relationship Id="rId69" Type="http://schemas.openxmlformats.org/officeDocument/2006/relationships/font" Target="fonts/font11.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4.fntdata"/><Relationship Id="rId80" Type="http://schemas.openxmlformats.org/officeDocument/2006/relationships/font" Target="fonts/font22.fntdata"/><Relationship Id="rId85" Type="http://schemas.openxmlformats.org/officeDocument/2006/relationships/font" Target="fonts/font27.fntdata"/><Relationship Id="rId93"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1.fntdata"/><Relationship Id="rId67" Type="http://schemas.openxmlformats.org/officeDocument/2006/relationships/font" Target="fonts/font9.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4.fntdata"/><Relationship Id="rId70" Type="http://schemas.openxmlformats.org/officeDocument/2006/relationships/font" Target="fonts/font12.fntdata"/><Relationship Id="rId75" Type="http://schemas.openxmlformats.org/officeDocument/2006/relationships/font" Target="fonts/font17.fntdata"/><Relationship Id="rId83" Type="http://schemas.openxmlformats.org/officeDocument/2006/relationships/font" Target="fonts/font25.fntdata"/><Relationship Id="rId88" Type="http://schemas.openxmlformats.org/officeDocument/2006/relationships/font" Target="fonts/font30.fntdata"/><Relationship Id="rId9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2.fntdata"/><Relationship Id="rId65" Type="http://schemas.openxmlformats.org/officeDocument/2006/relationships/font" Target="fonts/font7.fntdata"/><Relationship Id="rId73" Type="http://schemas.openxmlformats.org/officeDocument/2006/relationships/font" Target="fonts/font15.fntdata"/><Relationship Id="rId78" Type="http://schemas.openxmlformats.org/officeDocument/2006/relationships/font" Target="fonts/font20.fntdata"/><Relationship Id="rId81" Type="http://schemas.openxmlformats.org/officeDocument/2006/relationships/font" Target="fonts/font23.fntdata"/><Relationship Id="rId86" Type="http://schemas.openxmlformats.org/officeDocument/2006/relationships/font" Target="fonts/font28.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18.fntdata"/><Relationship Id="rId7" Type="http://schemas.openxmlformats.org/officeDocument/2006/relationships/slide" Target="slides/slide5.xml"/><Relationship Id="rId71" Type="http://schemas.openxmlformats.org/officeDocument/2006/relationships/font" Target="fonts/font13.fntdata"/><Relationship Id="rId92" Type="http://schemas.openxmlformats.org/officeDocument/2006/relationships/theme" Target="theme/theme1.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8.fntdata"/><Relationship Id="rId87" Type="http://schemas.openxmlformats.org/officeDocument/2006/relationships/font" Target="fonts/font29.fntdata"/><Relationship Id="rId61" Type="http://schemas.openxmlformats.org/officeDocument/2006/relationships/font" Target="fonts/font3.fntdata"/><Relationship Id="rId82" Type="http://schemas.openxmlformats.org/officeDocument/2006/relationships/font" Target="fonts/font24.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font" Target="fonts/font19.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7"/>
        <p:cNvGrpSpPr/>
        <p:nvPr/>
      </p:nvGrpSpPr>
      <p:grpSpPr>
        <a:xfrm>
          <a:off x="0" y="0"/>
          <a:ext cx="0" cy="0"/>
          <a:chOff x="0" y="0"/>
          <a:chExt cx="0" cy="0"/>
        </a:xfrm>
      </p:grpSpPr>
      <p:sp>
        <p:nvSpPr>
          <p:cNvPr id="578" name="Google Shape;578;g76cbc6627a_0_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9" name="Google Shape;579;g76cbc6627a_0_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7"/>
        <p:cNvGrpSpPr/>
        <p:nvPr/>
      </p:nvGrpSpPr>
      <p:grpSpPr>
        <a:xfrm>
          <a:off x="0" y="0"/>
          <a:ext cx="0" cy="0"/>
          <a:chOff x="0" y="0"/>
          <a:chExt cx="0" cy="0"/>
        </a:xfrm>
      </p:grpSpPr>
      <p:sp>
        <p:nvSpPr>
          <p:cNvPr id="748" name="Google Shape;748;g7dcfa4a11f_1_11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9" name="Google Shape;749;g7dcfa4a11f_1_11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6725232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7"/>
        <p:cNvGrpSpPr/>
        <p:nvPr/>
      </p:nvGrpSpPr>
      <p:grpSpPr>
        <a:xfrm>
          <a:off x="0" y="0"/>
          <a:ext cx="0" cy="0"/>
          <a:chOff x="0" y="0"/>
          <a:chExt cx="0" cy="0"/>
        </a:xfrm>
      </p:grpSpPr>
      <p:sp>
        <p:nvSpPr>
          <p:cNvPr id="938" name="Google Shape;938;g6bf8a2b190_0_8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9" name="Google Shape;939;g6bf8a2b190_0_8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8"/>
        <p:cNvGrpSpPr/>
        <p:nvPr/>
      </p:nvGrpSpPr>
      <p:grpSpPr>
        <a:xfrm>
          <a:off x="0" y="0"/>
          <a:ext cx="0" cy="0"/>
          <a:chOff x="0" y="0"/>
          <a:chExt cx="0" cy="0"/>
        </a:xfrm>
      </p:grpSpPr>
      <p:sp>
        <p:nvSpPr>
          <p:cNvPr id="669" name="Google Shape;669;g6bbdd4ca84_0_3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0" name="Google Shape;670;g6bbdd4ca84_0_3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3"/>
        <p:cNvGrpSpPr/>
        <p:nvPr/>
      </p:nvGrpSpPr>
      <p:grpSpPr>
        <a:xfrm>
          <a:off x="0" y="0"/>
          <a:ext cx="0" cy="0"/>
          <a:chOff x="0" y="0"/>
          <a:chExt cx="0" cy="0"/>
        </a:xfrm>
      </p:grpSpPr>
      <p:sp>
        <p:nvSpPr>
          <p:cNvPr id="814" name="Google Shape;814;g6bf8a2b190_0_7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5" name="Google Shape;815;g6bf8a2b190_0_7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8"/>
        <p:cNvGrpSpPr/>
        <p:nvPr/>
      </p:nvGrpSpPr>
      <p:grpSpPr>
        <a:xfrm>
          <a:off x="0" y="0"/>
          <a:ext cx="0" cy="0"/>
          <a:chOff x="0" y="0"/>
          <a:chExt cx="0" cy="0"/>
        </a:xfrm>
      </p:grpSpPr>
      <p:sp>
        <p:nvSpPr>
          <p:cNvPr id="849" name="Google Shape;849;g79a0e38f05_0_25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0" name="Google Shape;850;g79a0e38f05_0_25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8"/>
        <p:cNvGrpSpPr/>
        <p:nvPr/>
      </p:nvGrpSpPr>
      <p:grpSpPr>
        <a:xfrm>
          <a:off x="0" y="0"/>
          <a:ext cx="0" cy="0"/>
          <a:chOff x="0" y="0"/>
          <a:chExt cx="0" cy="0"/>
        </a:xfrm>
      </p:grpSpPr>
      <p:sp>
        <p:nvSpPr>
          <p:cNvPr id="999" name="Google Shape;999;g6bf8a2b190_0_8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0" name="Google Shape;1000;g6bf8a2b190_0_8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1"/>
        <p:cNvGrpSpPr/>
        <p:nvPr/>
      </p:nvGrpSpPr>
      <p:grpSpPr>
        <a:xfrm>
          <a:off x="0" y="0"/>
          <a:ext cx="0" cy="0"/>
          <a:chOff x="0" y="0"/>
          <a:chExt cx="0" cy="0"/>
        </a:xfrm>
      </p:grpSpPr>
      <p:sp>
        <p:nvSpPr>
          <p:cNvPr id="1012" name="Google Shape;1012;g6bf8a2b190_0_330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3" name="Google Shape;1013;g6bf8a2b190_0_330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1"/>
        <p:cNvGrpSpPr/>
        <p:nvPr/>
      </p:nvGrpSpPr>
      <p:grpSpPr>
        <a:xfrm>
          <a:off x="0" y="0"/>
          <a:ext cx="0" cy="0"/>
          <a:chOff x="0" y="0"/>
          <a:chExt cx="0" cy="0"/>
        </a:xfrm>
      </p:grpSpPr>
      <p:sp>
        <p:nvSpPr>
          <p:cNvPr id="1062" name="Google Shape;1062;g6bf8a2b190_0_315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3" name="Google Shape;1063;g6bf8a2b190_0_315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4"/>
        <p:cNvGrpSpPr/>
        <p:nvPr/>
      </p:nvGrpSpPr>
      <p:grpSpPr>
        <a:xfrm>
          <a:off x="0" y="0"/>
          <a:ext cx="0" cy="0"/>
          <a:chOff x="0" y="0"/>
          <a:chExt cx="0" cy="0"/>
        </a:xfrm>
      </p:grpSpPr>
      <p:sp>
        <p:nvSpPr>
          <p:cNvPr id="1095" name="Google Shape;1095;g7dcfa4a11f_1_2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6" name="Google Shape;1096;g7dcfa4a11f_1_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7"/>
        <p:cNvGrpSpPr/>
        <p:nvPr/>
      </p:nvGrpSpPr>
      <p:grpSpPr>
        <a:xfrm>
          <a:off x="0" y="0"/>
          <a:ext cx="0" cy="0"/>
          <a:chOff x="0" y="0"/>
          <a:chExt cx="0" cy="0"/>
        </a:xfrm>
      </p:grpSpPr>
      <p:sp>
        <p:nvSpPr>
          <p:cNvPr id="1118" name="Google Shape;1118;g6bf8a2b190_0_320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9" name="Google Shape;1119;g6bf8a2b190_0_320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8"/>
        <p:cNvGrpSpPr/>
        <p:nvPr/>
      </p:nvGrpSpPr>
      <p:grpSpPr>
        <a:xfrm>
          <a:off x="0" y="0"/>
          <a:ext cx="0" cy="0"/>
          <a:chOff x="0" y="0"/>
          <a:chExt cx="0" cy="0"/>
        </a:xfrm>
      </p:grpSpPr>
      <p:sp>
        <p:nvSpPr>
          <p:cNvPr id="689" name="Google Shape;689;g6bbdd4ca84_0_4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 name="Google Shape;690;g6bbdd4ca84_0_4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0"/>
        <p:cNvGrpSpPr/>
        <p:nvPr/>
      </p:nvGrpSpPr>
      <p:grpSpPr>
        <a:xfrm>
          <a:off x="0" y="0"/>
          <a:ext cx="0" cy="0"/>
          <a:chOff x="0" y="0"/>
          <a:chExt cx="0" cy="0"/>
        </a:xfrm>
      </p:grpSpPr>
      <p:sp>
        <p:nvSpPr>
          <p:cNvPr id="1141" name="Google Shape;1141;g6bf8a2b190_0_330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2" name="Google Shape;1142;g6bf8a2b190_0_330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5"/>
        <p:cNvGrpSpPr/>
        <p:nvPr/>
      </p:nvGrpSpPr>
      <p:grpSpPr>
        <a:xfrm>
          <a:off x="0" y="0"/>
          <a:ext cx="0" cy="0"/>
          <a:chOff x="0" y="0"/>
          <a:chExt cx="0" cy="0"/>
        </a:xfrm>
      </p:grpSpPr>
      <p:sp>
        <p:nvSpPr>
          <p:cNvPr id="1146" name="Google Shape;1146;g79a0e38f05_0_32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7" name="Google Shape;1147;g79a0e38f05_0_32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8"/>
        <p:cNvGrpSpPr/>
        <p:nvPr/>
      </p:nvGrpSpPr>
      <p:grpSpPr>
        <a:xfrm>
          <a:off x="0" y="0"/>
          <a:ext cx="0" cy="0"/>
          <a:chOff x="0" y="0"/>
          <a:chExt cx="0" cy="0"/>
        </a:xfrm>
      </p:grpSpPr>
      <p:sp>
        <p:nvSpPr>
          <p:cNvPr id="1189" name="Google Shape;1189;g6bf8a2b190_0_322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0" name="Google Shape;1190;g6bf8a2b190_0_322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4"/>
        <p:cNvGrpSpPr/>
        <p:nvPr/>
      </p:nvGrpSpPr>
      <p:grpSpPr>
        <a:xfrm>
          <a:off x="0" y="0"/>
          <a:ext cx="0" cy="0"/>
          <a:chOff x="0" y="0"/>
          <a:chExt cx="0" cy="0"/>
        </a:xfrm>
      </p:grpSpPr>
      <p:sp>
        <p:nvSpPr>
          <p:cNvPr id="1195" name="Google Shape;1195;g7dcfa4a11f_1_2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6" name="Google Shape;1196;g7dcfa4a11f_1_2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1"/>
        <p:cNvGrpSpPr/>
        <p:nvPr/>
      </p:nvGrpSpPr>
      <p:grpSpPr>
        <a:xfrm>
          <a:off x="0" y="0"/>
          <a:ext cx="0" cy="0"/>
          <a:chOff x="0" y="0"/>
          <a:chExt cx="0" cy="0"/>
        </a:xfrm>
      </p:grpSpPr>
      <p:sp>
        <p:nvSpPr>
          <p:cNvPr id="1202" name="Google Shape;1202;g6bf8a2b190_0_324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3" name="Google Shape;1203;g6bf8a2b190_0_324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5"/>
        <p:cNvGrpSpPr/>
        <p:nvPr/>
      </p:nvGrpSpPr>
      <p:grpSpPr>
        <a:xfrm>
          <a:off x="0" y="0"/>
          <a:ext cx="0" cy="0"/>
          <a:chOff x="0" y="0"/>
          <a:chExt cx="0" cy="0"/>
        </a:xfrm>
      </p:grpSpPr>
      <p:sp>
        <p:nvSpPr>
          <p:cNvPr id="1246" name="Google Shape;1246;g6bf8a2b190_0_325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7" name="Google Shape;1247;g6bf8a2b190_0_325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0"/>
        <p:cNvGrpSpPr/>
        <p:nvPr/>
      </p:nvGrpSpPr>
      <p:grpSpPr>
        <a:xfrm>
          <a:off x="0" y="0"/>
          <a:ext cx="0" cy="0"/>
          <a:chOff x="0" y="0"/>
          <a:chExt cx="0" cy="0"/>
        </a:xfrm>
      </p:grpSpPr>
      <p:sp>
        <p:nvSpPr>
          <p:cNvPr id="1291" name="Google Shape;1291;g6bf8a2b190_0_328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2" name="Google Shape;1292;g6bf8a2b190_0_328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7"/>
        <p:cNvGrpSpPr/>
        <p:nvPr/>
      </p:nvGrpSpPr>
      <p:grpSpPr>
        <a:xfrm>
          <a:off x="0" y="0"/>
          <a:ext cx="0" cy="0"/>
          <a:chOff x="0" y="0"/>
          <a:chExt cx="0" cy="0"/>
        </a:xfrm>
      </p:grpSpPr>
      <p:sp>
        <p:nvSpPr>
          <p:cNvPr id="1298" name="Google Shape;1298;g7dcfa4a11f_1_3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9" name="Google Shape;1299;g7dcfa4a11f_1_3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2"/>
        <p:cNvGrpSpPr/>
        <p:nvPr/>
      </p:nvGrpSpPr>
      <p:grpSpPr>
        <a:xfrm>
          <a:off x="0" y="0"/>
          <a:ext cx="0" cy="0"/>
          <a:chOff x="0" y="0"/>
          <a:chExt cx="0" cy="0"/>
        </a:xfrm>
      </p:grpSpPr>
      <p:sp>
        <p:nvSpPr>
          <p:cNvPr id="1433" name="Google Shape;1433;g6e36cd04bb_0_124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4" name="Google Shape;1434;g6e36cd04bb_0_124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4"/>
        <p:cNvGrpSpPr/>
        <p:nvPr/>
      </p:nvGrpSpPr>
      <p:grpSpPr>
        <a:xfrm>
          <a:off x="0" y="0"/>
          <a:ext cx="0" cy="0"/>
          <a:chOff x="0" y="0"/>
          <a:chExt cx="0" cy="0"/>
        </a:xfrm>
      </p:grpSpPr>
      <p:sp>
        <p:nvSpPr>
          <p:cNvPr id="1475" name="Google Shape;1475;g7dcfa4a11f_1_4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6" name="Google Shape;1476;g7dcfa4a11f_1_4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
        <p:cNvGrpSpPr/>
        <p:nvPr/>
      </p:nvGrpSpPr>
      <p:grpSpPr>
        <a:xfrm>
          <a:off x="0" y="0"/>
          <a:ext cx="0" cy="0"/>
          <a:chOff x="0" y="0"/>
          <a:chExt cx="0" cy="0"/>
        </a:xfrm>
      </p:grpSpPr>
      <p:sp>
        <p:nvSpPr>
          <p:cNvPr id="663" name="Google Shape;663;g6bf8a2b190_0_33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4" name="Google Shape;664;g6bf8a2b190_0_33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3"/>
        <p:cNvGrpSpPr/>
        <p:nvPr/>
      </p:nvGrpSpPr>
      <p:grpSpPr>
        <a:xfrm>
          <a:off x="0" y="0"/>
          <a:ext cx="0" cy="0"/>
          <a:chOff x="0" y="0"/>
          <a:chExt cx="0" cy="0"/>
        </a:xfrm>
      </p:grpSpPr>
      <p:sp>
        <p:nvSpPr>
          <p:cNvPr id="1484" name="Google Shape;1484;g6e36cd04bb_0_123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5" name="Google Shape;1485;g6e36cd04bb_0_123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7"/>
        <p:cNvGrpSpPr/>
        <p:nvPr/>
      </p:nvGrpSpPr>
      <p:grpSpPr>
        <a:xfrm>
          <a:off x="0" y="0"/>
          <a:ext cx="0" cy="0"/>
          <a:chOff x="0" y="0"/>
          <a:chExt cx="0" cy="0"/>
        </a:xfrm>
      </p:grpSpPr>
      <p:sp>
        <p:nvSpPr>
          <p:cNvPr id="1498" name="Google Shape;1498;g6bf8a2b190_0_334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9" name="Google Shape;1499;g6bf8a2b190_0_334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8"/>
        <p:cNvGrpSpPr/>
        <p:nvPr/>
      </p:nvGrpSpPr>
      <p:grpSpPr>
        <a:xfrm>
          <a:off x="0" y="0"/>
          <a:ext cx="0" cy="0"/>
          <a:chOff x="0" y="0"/>
          <a:chExt cx="0" cy="0"/>
        </a:xfrm>
      </p:grpSpPr>
      <p:sp>
        <p:nvSpPr>
          <p:cNvPr id="1579" name="Google Shape;1579;g6bf8a2b190_0_333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0" name="Google Shape;1580;g6bf8a2b190_0_333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0"/>
        <p:cNvGrpSpPr/>
        <p:nvPr/>
      </p:nvGrpSpPr>
      <p:grpSpPr>
        <a:xfrm>
          <a:off x="0" y="0"/>
          <a:ext cx="0" cy="0"/>
          <a:chOff x="0" y="0"/>
          <a:chExt cx="0" cy="0"/>
        </a:xfrm>
      </p:grpSpPr>
      <p:sp>
        <p:nvSpPr>
          <p:cNvPr id="1831" name="Google Shape;1831;g6bf8a2b190_0_333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2" name="Google Shape;1832;g6bf8a2b190_0_333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6"/>
        <p:cNvGrpSpPr/>
        <p:nvPr/>
      </p:nvGrpSpPr>
      <p:grpSpPr>
        <a:xfrm>
          <a:off x="0" y="0"/>
          <a:ext cx="0" cy="0"/>
          <a:chOff x="0" y="0"/>
          <a:chExt cx="0" cy="0"/>
        </a:xfrm>
      </p:grpSpPr>
      <p:sp>
        <p:nvSpPr>
          <p:cNvPr id="1837" name="Google Shape;1837;g76cbc6627a_2_306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38" name="Google Shape;1838;g76cbc6627a_2_306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3"/>
        <p:cNvGrpSpPr/>
        <p:nvPr/>
      </p:nvGrpSpPr>
      <p:grpSpPr>
        <a:xfrm>
          <a:off x="0" y="0"/>
          <a:ext cx="0" cy="0"/>
          <a:chOff x="0" y="0"/>
          <a:chExt cx="0" cy="0"/>
        </a:xfrm>
      </p:grpSpPr>
      <p:sp>
        <p:nvSpPr>
          <p:cNvPr id="1844" name="Google Shape;1844;g76cbc6627a_2_306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5" name="Google Shape;1845;g76cbc6627a_2_306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9"/>
        <p:cNvGrpSpPr/>
        <p:nvPr/>
      </p:nvGrpSpPr>
      <p:grpSpPr>
        <a:xfrm>
          <a:off x="0" y="0"/>
          <a:ext cx="0" cy="0"/>
          <a:chOff x="0" y="0"/>
          <a:chExt cx="0" cy="0"/>
        </a:xfrm>
      </p:grpSpPr>
      <p:sp>
        <p:nvSpPr>
          <p:cNvPr id="1870" name="Google Shape;1870;gbdc75e5abb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1" name="Google Shape;1871;gbdc75e5abb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5"/>
        <p:cNvGrpSpPr/>
        <p:nvPr/>
      </p:nvGrpSpPr>
      <p:grpSpPr>
        <a:xfrm>
          <a:off x="0" y="0"/>
          <a:ext cx="0" cy="0"/>
          <a:chOff x="0" y="0"/>
          <a:chExt cx="0" cy="0"/>
        </a:xfrm>
      </p:grpSpPr>
      <p:sp>
        <p:nvSpPr>
          <p:cNvPr id="1886" name="Google Shape;1886;g76cbc6627a_2_306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7" name="Google Shape;1887;g76cbc6627a_2_306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4"/>
        <p:cNvGrpSpPr/>
        <p:nvPr/>
      </p:nvGrpSpPr>
      <p:grpSpPr>
        <a:xfrm>
          <a:off x="0" y="0"/>
          <a:ext cx="0" cy="0"/>
          <a:chOff x="0" y="0"/>
          <a:chExt cx="0" cy="0"/>
        </a:xfrm>
      </p:grpSpPr>
      <p:sp>
        <p:nvSpPr>
          <p:cNvPr id="2225" name="Google Shape;2225;g76cbc6627a_2_310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6" name="Google Shape;2226;g76cbc6627a_2_310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11"/>
        <p:cNvGrpSpPr/>
        <p:nvPr/>
      </p:nvGrpSpPr>
      <p:grpSpPr>
        <a:xfrm>
          <a:off x="0" y="0"/>
          <a:ext cx="0" cy="0"/>
          <a:chOff x="0" y="0"/>
          <a:chExt cx="0" cy="0"/>
        </a:xfrm>
      </p:grpSpPr>
      <p:sp>
        <p:nvSpPr>
          <p:cNvPr id="5012" name="Google Shape;5012;g76cbc6627a_2_338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13" name="Google Shape;5013;g76cbc6627a_2_338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
        <p:cNvGrpSpPr/>
        <p:nvPr/>
      </p:nvGrpSpPr>
      <p:grpSpPr>
        <a:xfrm>
          <a:off x="0" y="0"/>
          <a:ext cx="0" cy="0"/>
          <a:chOff x="0" y="0"/>
          <a:chExt cx="0" cy="0"/>
        </a:xfrm>
      </p:grpSpPr>
      <p:sp>
        <p:nvSpPr>
          <p:cNvPr id="919" name="Google Shape;919;g7dcfa4a11f_1_1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0" name="Google Shape;920;g7dcfa4a11f_1_1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30"/>
        <p:cNvGrpSpPr/>
        <p:nvPr/>
      </p:nvGrpSpPr>
      <p:grpSpPr>
        <a:xfrm>
          <a:off x="0" y="0"/>
          <a:ext cx="0" cy="0"/>
          <a:chOff x="0" y="0"/>
          <a:chExt cx="0" cy="0"/>
        </a:xfrm>
      </p:grpSpPr>
      <p:sp>
        <p:nvSpPr>
          <p:cNvPr id="5431" name="Google Shape;5431;g76cbc6627a_2_342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32" name="Google Shape;5432;g76cbc6627a_2_342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00"/>
        <p:cNvGrpSpPr/>
        <p:nvPr/>
      </p:nvGrpSpPr>
      <p:grpSpPr>
        <a:xfrm>
          <a:off x="0" y="0"/>
          <a:ext cx="0" cy="0"/>
          <a:chOff x="0" y="0"/>
          <a:chExt cx="0" cy="0"/>
        </a:xfrm>
      </p:grpSpPr>
      <p:sp>
        <p:nvSpPr>
          <p:cNvPr id="5601" name="Google Shape;5601;g76cbc6627a_2_343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02" name="Google Shape;5602;g76cbc6627a_2_343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05"/>
        <p:cNvGrpSpPr/>
        <p:nvPr/>
      </p:nvGrpSpPr>
      <p:grpSpPr>
        <a:xfrm>
          <a:off x="0" y="0"/>
          <a:ext cx="0" cy="0"/>
          <a:chOff x="0" y="0"/>
          <a:chExt cx="0" cy="0"/>
        </a:xfrm>
      </p:grpSpPr>
      <p:sp>
        <p:nvSpPr>
          <p:cNvPr id="6006" name="Google Shape;6006;g76cbc6627a_2_347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07" name="Google Shape;6007;g76cbc6627a_2_347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85"/>
        <p:cNvGrpSpPr/>
        <p:nvPr/>
      </p:nvGrpSpPr>
      <p:grpSpPr>
        <a:xfrm>
          <a:off x="0" y="0"/>
          <a:ext cx="0" cy="0"/>
          <a:chOff x="0" y="0"/>
          <a:chExt cx="0" cy="0"/>
        </a:xfrm>
      </p:grpSpPr>
      <p:sp>
        <p:nvSpPr>
          <p:cNvPr id="6386" name="Google Shape;6386;g76cbc6627a_2_351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87" name="Google Shape;6387;g76cbc6627a_2_351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54"/>
        <p:cNvGrpSpPr/>
        <p:nvPr/>
      </p:nvGrpSpPr>
      <p:grpSpPr>
        <a:xfrm>
          <a:off x="0" y="0"/>
          <a:ext cx="0" cy="0"/>
          <a:chOff x="0" y="0"/>
          <a:chExt cx="0" cy="0"/>
        </a:xfrm>
      </p:grpSpPr>
      <p:sp>
        <p:nvSpPr>
          <p:cNvPr id="7155" name="Google Shape;7155;g76cbc6627a_2_359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56" name="Google Shape;7156;g76cbc6627a_2_359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61"/>
        <p:cNvGrpSpPr/>
        <p:nvPr/>
      </p:nvGrpSpPr>
      <p:grpSpPr>
        <a:xfrm>
          <a:off x="0" y="0"/>
          <a:ext cx="0" cy="0"/>
          <a:chOff x="0" y="0"/>
          <a:chExt cx="0" cy="0"/>
        </a:xfrm>
      </p:grpSpPr>
      <p:sp>
        <p:nvSpPr>
          <p:cNvPr id="8562" name="Google Shape;8562;g76cbc6627a_2_373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3" name="Google Shape;8563;g76cbc6627a_2_373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55"/>
        <p:cNvGrpSpPr/>
        <p:nvPr/>
      </p:nvGrpSpPr>
      <p:grpSpPr>
        <a:xfrm>
          <a:off x="0" y="0"/>
          <a:ext cx="0" cy="0"/>
          <a:chOff x="0" y="0"/>
          <a:chExt cx="0" cy="0"/>
        </a:xfrm>
      </p:grpSpPr>
      <p:sp>
        <p:nvSpPr>
          <p:cNvPr id="10956" name="Google Shape;10956;g76cbc6627a_2_397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57" name="Google Shape;10957;g76cbc6627a_2_397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69"/>
        <p:cNvGrpSpPr/>
        <p:nvPr/>
      </p:nvGrpSpPr>
      <p:grpSpPr>
        <a:xfrm>
          <a:off x="0" y="0"/>
          <a:ext cx="0" cy="0"/>
          <a:chOff x="0" y="0"/>
          <a:chExt cx="0" cy="0"/>
        </a:xfrm>
      </p:grpSpPr>
      <p:sp>
        <p:nvSpPr>
          <p:cNvPr id="12970" name="Google Shape;12970;g76cbc6627a_2_417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71" name="Google Shape;12971;g76cbc6627a_2_417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05"/>
        <p:cNvGrpSpPr/>
        <p:nvPr/>
      </p:nvGrpSpPr>
      <p:grpSpPr>
        <a:xfrm>
          <a:off x="0" y="0"/>
          <a:ext cx="0" cy="0"/>
          <a:chOff x="0" y="0"/>
          <a:chExt cx="0" cy="0"/>
        </a:xfrm>
      </p:grpSpPr>
      <p:sp>
        <p:nvSpPr>
          <p:cNvPr id="14606" name="Google Shape;14606;g76cbc6627a_2_433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07" name="Google Shape;14607;g76cbc6627a_2_433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47"/>
        <p:cNvGrpSpPr/>
        <p:nvPr/>
      </p:nvGrpSpPr>
      <p:grpSpPr>
        <a:xfrm>
          <a:off x="0" y="0"/>
          <a:ext cx="0" cy="0"/>
          <a:chOff x="0" y="0"/>
          <a:chExt cx="0" cy="0"/>
        </a:xfrm>
      </p:grpSpPr>
      <p:sp>
        <p:nvSpPr>
          <p:cNvPr id="15648" name="Google Shape;15648;g76cbc6627a_2_444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49" name="Google Shape;15649;g76cbc6627a_2_444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8"/>
        <p:cNvGrpSpPr/>
        <p:nvPr/>
      </p:nvGrpSpPr>
      <p:grpSpPr>
        <a:xfrm>
          <a:off x="0" y="0"/>
          <a:ext cx="0" cy="0"/>
          <a:chOff x="0" y="0"/>
          <a:chExt cx="0" cy="0"/>
        </a:xfrm>
      </p:grpSpPr>
      <p:sp>
        <p:nvSpPr>
          <p:cNvPr id="689" name="Google Shape;689;g6bbdd4ca84_0_4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 name="Google Shape;690;g6bbdd4ca84_0_4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956637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82"/>
        <p:cNvGrpSpPr/>
        <p:nvPr/>
      </p:nvGrpSpPr>
      <p:grpSpPr>
        <a:xfrm>
          <a:off x="0" y="0"/>
          <a:ext cx="0" cy="0"/>
          <a:chOff x="0" y="0"/>
          <a:chExt cx="0" cy="0"/>
        </a:xfrm>
      </p:grpSpPr>
      <p:sp>
        <p:nvSpPr>
          <p:cNvPr id="17183" name="Google Shape;17183;g76cbc6627a_2_459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84" name="Google Shape;17184;g76cbc6627a_2_459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5"/>
        <p:cNvGrpSpPr/>
        <p:nvPr/>
      </p:nvGrpSpPr>
      <p:grpSpPr>
        <a:xfrm>
          <a:off x="0" y="0"/>
          <a:ext cx="0" cy="0"/>
          <a:chOff x="0" y="0"/>
          <a:chExt cx="0" cy="0"/>
        </a:xfrm>
      </p:grpSpPr>
      <p:sp>
        <p:nvSpPr>
          <p:cNvPr id="1406" name="Google Shape;1406;g6bf8a2b190_0_328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7" name="Google Shape;1407;g6bf8a2b190_0_328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7"/>
        <p:cNvGrpSpPr/>
        <p:nvPr/>
      </p:nvGrpSpPr>
      <p:grpSpPr>
        <a:xfrm>
          <a:off x="0" y="0"/>
          <a:ext cx="0" cy="0"/>
          <a:chOff x="0" y="0"/>
          <a:chExt cx="0" cy="0"/>
        </a:xfrm>
      </p:grpSpPr>
      <p:sp>
        <p:nvSpPr>
          <p:cNvPr id="748" name="Google Shape;748;g7dcfa4a11f_1_11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9" name="Google Shape;749;g7dcfa4a11f_1_11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7"/>
        <p:cNvGrpSpPr/>
        <p:nvPr/>
      </p:nvGrpSpPr>
      <p:grpSpPr>
        <a:xfrm>
          <a:off x="0" y="0"/>
          <a:ext cx="0" cy="0"/>
          <a:chOff x="0" y="0"/>
          <a:chExt cx="0" cy="0"/>
        </a:xfrm>
      </p:grpSpPr>
      <p:sp>
        <p:nvSpPr>
          <p:cNvPr id="748" name="Google Shape;748;g7dcfa4a11f_1_11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9" name="Google Shape;749;g7dcfa4a11f_1_11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4446648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3"/>
        <p:cNvGrpSpPr/>
        <p:nvPr/>
      </p:nvGrpSpPr>
      <p:grpSpPr>
        <a:xfrm>
          <a:off x="0" y="0"/>
          <a:ext cx="0" cy="0"/>
          <a:chOff x="0" y="0"/>
          <a:chExt cx="0" cy="0"/>
        </a:xfrm>
      </p:grpSpPr>
      <p:sp>
        <p:nvSpPr>
          <p:cNvPr id="754" name="Google Shape;754;g6bbdd4ca84_0_4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5" name="Google Shape;755;g6bbdd4ca84_0_4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25" y="0"/>
            <a:ext cx="9144048" cy="5133089"/>
            <a:chOff x="-25" y="0"/>
            <a:chExt cx="9144048" cy="5133089"/>
          </a:xfrm>
        </p:grpSpPr>
        <p:grpSp>
          <p:nvGrpSpPr>
            <p:cNvPr id="10" name="Google Shape;10;p2"/>
            <p:cNvGrpSpPr/>
            <p:nvPr/>
          </p:nvGrpSpPr>
          <p:grpSpPr>
            <a:xfrm>
              <a:off x="-25" y="0"/>
              <a:ext cx="9144047" cy="5133088"/>
              <a:chOff x="-25" y="0"/>
              <a:chExt cx="9144047" cy="5133088"/>
            </a:xfrm>
          </p:grpSpPr>
          <p:sp>
            <p:nvSpPr>
              <p:cNvPr id="11" name="Google Shape;11;p2"/>
              <p:cNvSpPr/>
              <p:nvPr/>
            </p:nvSpPr>
            <p:spPr>
              <a:xfrm>
                <a:off x="2406205" y="2835200"/>
                <a:ext cx="6737787" cy="2297888"/>
              </a:xfrm>
              <a:custGeom>
                <a:avLst/>
                <a:gdLst/>
                <a:ahLst/>
                <a:cxnLst/>
                <a:rect l="l" t="t" r="r" b="b"/>
                <a:pathLst>
                  <a:path w="33456" h="11410" extrusionOk="0">
                    <a:moveTo>
                      <a:pt x="22424" y="1"/>
                    </a:moveTo>
                    <a:cubicBezTo>
                      <a:pt x="16324" y="1"/>
                      <a:pt x="10216" y="1853"/>
                      <a:pt x="5291" y="5466"/>
                    </a:cubicBezTo>
                    <a:cubicBezTo>
                      <a:pt x="3145" y="7038"/>
                      <a:pt x="1158" y="9055"/>
                      <a:pt x="1" y="11410"/>
                    </a:cubicBezTo>
                    <a:lnTo>
                      <a:pt x="10841" y="11410"/>
                    </a:lnTo>
                    <a:cubicBezTo>
                      <a:pt x="13276" y="8184"/>
                      <a:pt x="17056" y="5854"/>
                      <a:pt x="20972" y="5009"/>
                    </a:cubicBezTo>
                    <a:cubicBezTo>
                      <a:pt x="22163" y="4754"/>
                      <a:pt x="23375" y="4631"/>
                      <a:pt x="24588" y="4631"/>
                    </a:cubicBezTo>
                    <a:cubicBezTo>
                      <a:pt x="27653" y="4631"/>
                      <a:pt x="30721" y="5417"/>
                      <a:pt x="33456" y="6840"/>
                    </a:cubicBezTo>
                    <a:lnTo>
                      <a:pt x="33456" y="2151"/>
                    </a:lnTo>
                    <a:cubicBezTo>
                      <a:pt x="29971" y="710"/>
                      <a:pt x="26199" y="1"/>
                      <a:pt x="224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25" y="0"/>
                <a:ext cx="1609721" cy="1520686"/>
              </a:xfrm>
              <a:custGeom>
                <a:avLst/>
                <a:gdLst/>
                <a:ahLst/>
                <a:cxnLst/>
                <a:rect l="l" t="t" r="r" b="b"/>
                <a:pathLst>
                  <a:path w="14301" h="13510" extrusionOk="0">
                    <a:moveTo>
                      <a:pt x="1" y="1"/>
                    </a:moveTo>
                    <a:lnTo>
                      <a:pt x="1" y="10726"/>
                    </a:lnTo>
                    <a:cubicBezTo>
                      <a:pt x="2821" y="12270"/>
                      <a:pt x="5968" y="13216"/>
                      <a:pt x="9173" y="13471"/>
                    </a:cubicBezTo>
                    <a:cubicBezTo>
                      <a:pt x="9467" y="13495"/>
                      <a:pt x="9769" y="13510"/>
                      <a:pt x="10071" y="13510"/>
                    </a:cubicBezTo>
                    <a:cubicBezTo>
                      <a:pt x="11246" y="13510"/>
                      <a:pt x="12433" y="13283"/>
                      <a:pt x="13226" y="12461"/>
                    </a:cubicBezTo>
                    <a:cubicBezTo>
                      <a:pt x="14300" y="11341"/>
                      <a:pt x="14232" y="9575"/>
                      <a:pt x="14001" y="8044"/>
                    </a:cubicBezTo>
                    <a:cubicBezTo>
                      <a:pt x="13562" y="5173"/>
                      <a:pt x="12728" y="2274"/>
                      <a:pt x="109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227123" y="1345453"/>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6254000" y="0"/>
                <a:ext cx="2890022" cy="2725961"/>
              </a:xfrm>
              <a:custGeom>
                <a:avLst/>
                <a:gdLst/>
                <a:ahLst/>
                <a:cxnLst/>
                <a:rect l="l" t="t" r="r" b="b"/>
                <a:pathLst>
                  <a:path w="39212" h="36986" extrusionOk="0">
                    <a:moveTo>
                      <a:pt x="6787" y="1"/>
                    </a:moveTo>
                    <a:cubicBezTo>
                      <a:pt x="6305" y="2741"/>
                      <a:pt x="6839" y="5663"/>
                      <a:pt x="8309" y="8028"/>
                    </a:cubicBezTo>
                    <a:cubicBezTo>
                      <a:pt x="9017" y="9164"/>
                      <a:pt x="9935" y="10198"/>
                      <a:pt x="10350" y="11474"/>
                    </a:cubicBezTo>
                    <a:cubicBezTo>
                      <a:pt x="11278" y="14342"/>
                      <a:pt x="9370" y="17353"/>
                      <a:pt x="7196" y="19439"/>
                    </a:cubicBezTo>
                    <a:cubicBezTo>
                      <a:pt x="5019" y="21525"/>
                      <a:pt x="2385" y="23348"/>
                      <a:pt x="1235" y="26135"/>
                    </a:cubicBezTo>
                    <a:cubicBezTo>
                      <a:pt x="0" y="29132"/>
                      <a:pt x="933" y="32881"/>
                      <a:pt x="3430" y="34946"/>
                    </a:cubicBezTo>
                    <a:cubicBezTo>
                      <a:pt x="5159" y="36380"/>
                      <a:pt x="7464" y="36986"/>
                      <a:pt x="9714" y="36986"/>
                    </a:cubicBezTo>
                    <a:cubicBezTo>
                      <a:pt x="9771" y="36986"/>
                      <a:pt x="9827" y="36985"/>
                      <a:pt x="9884" y="36984"/>
                    </a:cubicBezTo>
                    <a:cubicBezTo>
                      <a:pt x="12187" y="36950"/>
                      <a:pt x="14439" y="36342"/>
                      <a:pt x="16627" y="35610"/>
                    </a:cubicBezTo>
                    <a:cubicBezTo>
                      <a:pt x="24844" y="32875"/>
                      <a:pt x="32397" y="28469"/>
                      <a:pt x="39212" y="23086"/>
                    </a:cubicBezTo>
                    <a:lnTo>
                      <a:pt x="392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8761045" y="7693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8761045" y="909777"/>
                <a:ext cx="205188" cy="140772"/>
              </a:xfrm>
              <a:custGeom>
                <a:avLst/>
                <a:gdLst/>
                <a:ahLst/>
                <a:cxnLst/>
                <a:rect l="l" t="t" r="r" b="b"/>
                <a:pathLst>
                  <a:path w="2784" h="1910" extrusionOk="0">
                    <a:moveTo>
                      <a:pt x="1392" y="1"/>
                    </a:moveTo>
                    <a:lnTo>
                      <a:pt x="0" y="1910"/>
                    </a:lnTo>
                    <a:lnTo>
                      <a:pt x="2784" y="1910"/>
                    </a:lnTo>
                    <a:lnTo>
                      <a:pt x="13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8761045" y="10504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8761045" y="1190876"/>
                <a:ext cx="205188" cy="140772"/>
              </a:xfrm>
              <a:custGeom>
                <a:avLst/>
                <a:gdLst/>
                <a:ahLst/>
                <a:cxnLst/>
                <a:rect l="l" t="t" r="r" b="b"/>
                <a:pathLst>
                  <a:path w="2784" h="1910" extrusionOk="0">
                    <a:moveTo>
                      <a:pt x="1392" y="1"/>
                    </a:moveTo>
                    <a:lnTo>
                      <a:pt x="0" y="1909"/>
                    </a:lnTo>
                    <a:lnTo>
                      <a:pt x="2784" y="1909"/>
                    </a:lnTo>
                    <a:lnTo>
                      <a:pt x="13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Google Shape;19;p2"/>
            <p:cNvSpPr/>
            <p:nvPr/>
          </p:nvSpPr>
          <p:spPr>
            <a:xfrm>
              <a:off x="-25" y="4272475"/>
              <a:ext cx="9143989" cy="860614"/>
            </a:xfrm>
            <a:custGeom>
              <a:avLst/>
              <a:gdLst/>
              <a:ahLst/>
              <a:cxnLst/>
              <a:rect l="l" t="t" r="r" b="b"/>
              <a:pathLst>
                <a:path w="69963" h="11820" extrusionOk="0">
                  <a:moveTo>
                    <a:pt x="1" y="0"/>
                  </a:moveTo>
                  <a:lnTo>
                    <a:pt x="1" y="11820"/>
                  </a:lnTo>
                  <a:lnTo>
                    <a:pt x="69962" y="11820"/>
                  </a:lnTo>
                  <a:lnTo>
                    <a:pt x="69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 name="Google Shape;20;p2"/>
          <p:cNvSpPr txBox="1">
            <a:spLocks noGrp="1"/>
          </p:cNvSpPr>
          <p:nvPr>
            <p:ph type="ctrTitle"/>
          </p:nvPr>
        </p:nvSpPr>
        <p:spPr>
          <a:xfrm>
            <a:off x="1797900" y="495850"/>
            <a:ext cx="4398900" cy="2052600"/>
          </a:xfrm>
          <a:prstGeom prst="rect">
            <a:avLst/>
          </a:prstGeom>
        </p:spPr>
        <p:txBody>
          <a:bodyPr spcFirstLastPara="1" wrap="square" lIns="91425" tIns="91425" rIns="91425" bIns="91425" anchor="b" anchorCtr="0">
            <a:noAutofit/>
          </a:bodyPr>
          <a:lstStyle>
            <a:lvl1pPr lvl="0">
              <a:spcBef>
                <a:spcPts val="0"/>
              </a:spcBef>
              <a:spcAft>
                <a:spcPts val="0"/>
              </a:spcAft>
              <a:buSzPts val="5200"/>
              <a:buNone/>
              <a:defRPr sz="48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21" name="Google Shape;21;p2"/>
          <p:cNvSpPr txBox="1">
            <a:spLocks noGrp="1"/>
          </p:cNvSpPr>
          <p:nvPr>
            <p:ph type="subTitle" idx="1"/>
          </p:nvPr>
        </p:nvSpPr>
        <p:spPr>
          <a:xfrm>
            <a:off x="1797888" y="2575950"/>
            <a:ext cx="2383800" cy="5577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1800"/>
              <a:buFont typeface="Lato"/>
              <a:buNone/>
              <a:defRPr sz="1800"/>
            </a:lvl1pPr>
            <a:lvl2pPr lvl="1" algn="ctr">
              <a:lnSpc>
                <a:spcPct val="100000"/>
              </a:lnSpc>
              <a:spcBef>
                <a:spcPts val="0"/>
              </a:spcBef>
              <a:spcAft>
                <a:spcPts val="0"/>
              </a:spcAft>
              <a:buSzPts val="2800"/>
              <a:buFont typeface="Lato"/>
              <a:buNone/>
              <a:defRPr sz="2800">
                <a:latin typeface="Lato"/>
                <a:ea typeface="Lato"/>
                <a:cs typeface="Lato"/>
                <a:sym typeface="Lato"/>
              </a:defRPr>
            </a:lvl2pPr>
            <a:lvl3pPr lvl="2" algn="ctr">
              <a:lnSpc>
                <a:spcPct val="100000"/>
              </a:lnSpc>
              <a:spcBef>
                <a:spcPts val="0"/>
              </a:spcBef>
              <a:spcAft>
                <a:spcPts val="0"/>
              </a:spcAft>
              <a:buSzPts val="2800"/>
              <a:buFont typeface="Lato"/>
              <a:buNone/>
              <a:defRPr sz="2800">
                <a:latin typeface="Lato"/>
                <a:ea typeface="Lato"/>
                <a:cs typeface="Lato"/>
                <a:sym typeface="Lato"/>
              </a:defRPr>
            </a:lvl3pPr>
            <a:lvl4pPr lvl="3" algn="ctr">
              <a:lnSpc>
                <a:spcPct val="100000"/>
              </a:lnSpc>
              <a:spcBef>
                <a:spcPts val="0"/>
              </a:spcBef>
              <a:spcAft>
                <a:spcPts val="0"/>
              </a:spcAft>
              <a:buSzPts val="2800"/>
              <a:buFont typeface="Lato"/>
              <a:buNone/>
              <a:defRPr sz="2800">
                <a:latin typeface="Lato"/>
                <a:ea typeface="Lato"/>
                <a:cs typeface="Lato"/>
                <a:sym typeface="Lato"/>
              </a:defRPr>
            </a:lvl4pPr>
            <a:lvl5pPr lvl="4" algn="ctr">
              <a:lnSpc>
                <a:spcPct val="100000"/>
              </a:lnSpc>
              <a:spcBef>
                <a:spcPts val="0"/>
              </a:spcBef>
              <a:spcAft>
                <a:spcPts val="0"/>
              </a:spcAft>
              <a:buSzPts val="2800"/>
              <a:buFont typeface="Lato"/>
              <a:buNone/>
              <a:defRPr sz="2800">
                <a:latin typeface="Lato"/>
                <a:ea typeface="Lato"/>
                <a:cs typeface="Lato"/>
                <a:sym typeface="Lato"/>
              </a:defRPr>
            </a:lvl5pPr>
            <a:lvl6pPr lvl="5" algn="ctr">
              <a:lnSpc>
                <a:spcPct val="100000"/>
              </a:lnSpc>
              <a:spcBef>
                <a:spcPts val="0"/>
              </a:spcBef>
              <a:spcAft>
                <a:spcPts val="0"/>
              </a:spcAft>
              <a:buSzPts val="2800"/>
              <a:buFont typeface="Lato"/>
              <a:buNone/>
              <a:defRPr sz="2800">
                <a:latin typeface="Lato"/>
                <a:ea typeface="Lato"/>
                <a:cs typeface="Lato"/>
                <a:sym typeface="Lato"/>
              </a:defRPr>
            </a:lvl6pPr>
            <a:lvl7pPr lvl="6" algn="ctr">
              <a:lnSpc>
                <a:spcPct val="100000"/>
              </a:lnSpc>
              <a:spcBef>
                <a:spcPts val="0"/>
              </a:spcBef>
              <a:spcAft>
                <a:spcPts val="0"/>
              </a:spcAft>
              <a:buSzPts val="2800"/>
              <a:buFont typeface="Lato"/>
              <a:buNone/>
              <a:defRPr sz="2800">
                <a:latin typeface="Lato"/>
                <a:ea typeface="Lato"/>
                <a:cs typeface="Lato"/>
                <a:sym typeface="Lato"/>
              </a:defRPr>
            </a:lvl7pPr>
            <a:lvl8pPr lvl="7" algn="ctr">
              <a:lnSpc>
                <a:spcPct val="100000"/>
              </a:lnSpc>
              <a:spcBef>
                <a:spcPts val="0"/>
              </a:spcBef>
              <a:spcAft>
                <a:spcPts val="0"/>
              </a:spcAft>
              <a:buSzPts val="2800"/>
              <a:buFont typeface="Lato"/>
              <a:buNone/>
              <a:defRPr sz="2800">
                <a:latin typeface="Lato"/>
                <a:ea typeface="Lato"/>
                <a:cs typeface="Lato"/>
                <a:sym typeface="Lato"/>
              </a:defRPr>
            </a:lvl8pPr>
            <a:lvl9pPr lvl="8" algn="ctr">
              <a:lnSpc>
                <a:spcPct val="100000"/>
              </a:lnSpc>
              <a:spcBef>
                <a:spcPts val="0"/>
              </a:spcBef>
              <a:spcAft>
                <a:spcPts val="0"/>
              </a:spcAft>
              <a:buSzPts val="2800"/>
              <a:buFont typeface="Lato"/>
              <a:buNone/>
              <a:defRPr sz="2800">
                <a:latin typeface="Lato"/>
                <a:ea typeface="Lato"/>
                <a:cs typeface="Lato"/>
                <a:sym typeface="Lato"/>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dk1"/>
        </a:solidFill>
        <a:effectLst/>
      </p:bgPr>
    </p:bg>
    <p:spTree>
      <p:nvGrpSpPr>
        <p:cNvPr id="1" name="Shape 87"/>
        <p:cNvGrpSpPr/>
        <p:nvPr/>
      </p:nvGrpSpPr>
      <p:grpSpPr>
        <a:xfrm>
          <a:off x="0" y="0"/>
          <a:ext cx="0" cy="0"/>
          <a:chOff x="0" y="0"/>
          <a:chExt cx="0" cy="0"/>
        </a:xfrm>
      </p:grpSpPr>
      <p:grpSp>
        <p:nvGrpSpPr>
          <p:cNvPr id="88" name="Google Shape;88;p11"/>
          <p:cNvGrpSpPr/>
          <p:nvPr/>
        </p:nvGrpSpPr>
        <p:grpSpPr>
          <a:xfrm rot="10800000" flipH="1">
            <a:off x="-30" y="192978"/>
            <a:ext cx="9186530" cy="5028462"/>
            <a:chOff x="-74390" y="-43"/>
            <a:chExt cx="9186530" cy="5028462"/>
          </a:xfrm>
        </p:grpSpPr>
        <p:sp>
          <p:nvSpPr>
            <p:cNvPr id="89" name="Google Shape;89;p11"/>
            <p:cNvSpPr/>
            <p:nvPr/>
          </p:nvSpPr>
          <p:spPr>
            <a:xfrm rot="10800000">
              <a:off x="-74390" y="-31"/>
              <a:ext cx="9026004" cy="3606773"/>
            </a:xfrm>
            <a:custGeom>
              <a:avLst/>
              <a:gdLst/>
              <a:ahLst/>
              <a:cxnLst/>
              <a:rect l="l" t="t" r="r" b="b"/>
              <a:pathLst>
                <a:path w="38804" h="15506" extrusionOk="0">
                  <a:moveTo>
                    <a:pt x="18372" y="1"/>
                  </a:moveTo>
                  <a:cubicBezTo>
                    <a:pt x="15851" y="1"/>
                    <a:pt x="13315" y="1007"/>
                    <a:pt x="11592" y="2856"/>
                  </a:cubicBezTo>
                  <a:cubicBezTo>
                    <a:pt x="10378" y="4162"/>
                    <a:pt x="9486" y="5874"/>
                    <a:pt x="7880" y="6653"/>
                  </a:cubicBezTo>
                  <a:cubicBezTo>
                    <a:pt x="6924" y="7115"/>
                    <a:pt x="5829" y="7184"/>
                    <a:pt x="4811" y="7500"/>
                  </a:cubicBezTo>
                  <a:cubicBezTo>
                    <a:pt x="3205" y="8000"/>
                    <a:pt x="1810" y="9143"/>
                    <a:pt x="1008" y="10620"/>
                  </a:cubicBezTo>
                  <a:cubicBezTo>
                    <a:pt x="204" y="12096"/>
                    <a:pt x="0" y="13889"/>
                    <a:pt x="457" y="15505"/>
                  </a:cubicBezTo>
                  <a:lnTo>
                    <a:pt x="37742" y="15244"/>
                  </a:lnTo>
                  <a:cubicBezTo>
                    <a:pt x="37753" y="15310"/>
                    <a:pt x="37792" y="15337"/>
                    <a:pt x="37844" y="15337"/>
                  </a:cubicBezTo>
                  <a:cubicBezTo>
                    <a:pt x="37956" y="15337"/>
                    <a:pt x="38124" y="15208"/>
                    <a:pt x="38171" y="15070"/>
                  </a:cubicBezTo>
                  <a:cubicBezTo>
                    <a:pt x="38804" y="13270"/>
                    <a:pt x="38259" y="11229"/>
                    <a:pt x="37238" y="9619"/>
                  </a:cubicBezTo>
                  <a:cubicBezTo>
                    <a:pt x="36589" y="8595"/>
                    <a:pt x="35707" y="7663"/>
                    <a:pt x="34575" y="7228"/>
                  </a:cubicBezTo>
                  <a:cubicBezTo>
                    <a:pt x="33829" y="6942"/>
                    <a:pt x="33017" y="6887"/>
                    <a:pt x="32227" y="6744"/>
                  </a:cubicBezTo>
                  <a:cubicBezTo>
                    <a:pt x="31046" y="6534"/>
                    <a:pt x="29900" y="6125"/>
                    <a:pt x="28852" y="5540"/>
                  </a:cubicBezTo>
                  <a:cubicBezTo>
                    <a:pt x="26453" y="4203"/>
                    <a:pt x="24613" y="1978"/>
                    <a:pt x="22125" y="815"/>
                  </a:cubicBezTo>
                  <a:cubicBezTo>
                    <a:pt x="20952" y="265"/>
                    <a:pt x="19664" y="1"/>
                    <a:pt x="18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11"/>
            <p:cNvSpPr/>
            <p:nvPr/>
          </p:nvSpPr>
          <p:spPr>
            <a:xfrm rot="10800000">
              <a:off x="6602782" y="-43"/>
              <a:ext cx="2509357" cy="2228579"/>
            </a:xfrm>
            <a:custGeom>
              <a:avLst/>
              <a:gdLst/>
              <a:ahLst/>
              <a:cxnLst/>
              <a:rect l="l" t="t" r="r" b="b"/>
              <a:pathLst>
                <a:path w="13583" h="12063" extrusionOk="0">
                  <a:moveTo>
                    <a:pt x="5144" y="1"/>
                  </a:moveTo>
                  <a:cubicBezTo>
                    <a:pt x="4965" y="1"/>
                    <a:pt x="4788" y="15"/>
                    <a:pt x="4614" y="42"/>
                  </a:cubicBezTo>
                  <a:cubicBezTo>
                    <a:pt x="3179" y="267"/>
                    <a:pt x="2097" y="1206"/>
                    <a:pt x="1028" y="2110"/>
                  </a:cubicBezTo>
                  <a:cubicBezTo>
                    <a:pt x="718" y="2369"/>
                    <a:pt x="358" y="2611"/>
                    <a:pt x="1" y="2856"/>
                  </a:cubicBezTo>
                  <a:lnTo>
                    <a:pt x="1" y="12063"/>
                  </a:lnTo>
                  <a:lnTo>
                    <a:pt x="4213" y="12063"/>
                  </a:lnTo>
                  <a:cubicBezTo>
                    <a:pt x="4399" y="11297"/>
                    <a:pt x="4787" y="10607"/>
                    <a:pt x="5424" y="10147"/>
                  </a:cubicBezTo>
                  <a:cubicBezTo>
                    <a:pt x="6502" y="9357"/>
                    <a:pt x="7956" y="9436"/>
                    <a:pt x="9289" y="9361"/>
                  </a:cubicBezTo>
                  <a:cubicBezTo>
                    <a:pt x="10432" y="9296"/>
                    <a:pt x="11633" y="9058"/>
                    <a:pt x="12470" y="8275"/>
                  </a:cubicBezTo>
                  <a:cubicBezTo>
                    <a:pt x="13307" y="7496"/>
                    <a:pt x="13582" y="6034"/>
                    <a:pt x="12783" y="5217"/>
                  </a:cubicBezTo>
                  <a:cubicBezTo>
                    <a:pt x="11722" y="4135"/>
                    <a:pt x="9616" y="4775"/>
                    <a:pt x="8636" y="3621"/>
                  </a:cubicBezTo>
                  <a:cubicBezTo>
                    <a:pt x="8115" y="3013"/>
                    <a:pt x="8122" y="2118"/>
                    <a:pt x="7755" y="1407"/>
                  </a:cubicBezTo>
                  <a:cubicBezTo>
                    <a:pt x="7277" y="481"/>
                    <a:pt x="6199" y="1"/>
                    <a:pt x="51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11"/>
            <p:cNvSpPr/>
            <p:nvPr/>
          </p:nvSpPr>
          <p:spPr>
            <a:xfrm rot="10800000">
              <a:off x="5075688" y="4678722"/>
              <a:ext cx="416321" cy="349697"/>
            </a:xfrm>
            <a:custGeom>
              <a:avLst/>
              <a:gdLst/>
              <a:ahLst/>
              <a:cxnLst/>
              <a:rect l="l" t="t" r="r" b="b"/>
              <a:pathLst>
                <a:path w="4168" h="3501" extrusionOk="0">
                  <a:moveTo>
                    <a:pt x="0" y="0"/>
                  </a:moveTo>
                  <a:lnTo>
                    <a:pt x="2379" y="3501"/>
                  </a:lnTo>
                  <a:lnTo>
                    <a:pt x="4168" y="837"/>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1"/>
            <p:cNvSpPr/>
            <p:nvPr/>
          </p:nvSpPr>
          <p:spPr>
            <a:xfrm rot="10800000">
              <a:off x="7731131" y="1176835"/>
              <a:ext cx="279478" cy="257703"/>
            </a:xfrm>
            <a:custGeom>
              <a:avLst/>
              <a:gdLst/>
              <a:ahLst/>
              <a:cxnLst/>
              <a:rect l="l" t="t" r="r" b="b"/>
              <a:pathLst>
                <a:path w="2798" h="2580" extrusionOk="0">
                  <a:moveTo>
                    <a:pt x="1402" y="0"/>
                  </a:moveTo>
                  <a:lnTo>
                    <a:pt x="1" y="2579"/>
                  </a:lnTo>
                  <a:lnTo>
                    <a:pt x="2797" y="1722"/>
                  </a:lnTo>
                  <a:lnTo>
                    <a:pt x="140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 name="Google Shape;93;p11"/>
          <p:cNvSpPr txBox="1">
            <a:spLocks noGrp="1"/>
          </p:cNvSpPr>
          <p:nvPr>
            <p:ph type="title" hasCustomPrompt="1"/>
          </p:nvPr>
        </p:nvSpPr>
        <p:spPr>
          <a:xfrm>
            <a:off x="1120150" y="1106125"/>
            <a:ext cx="6903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7200"/>
              <a:buNone/>
              <a:defRPr sz="72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94" name="Google Shape;94;p11"/>
          <p:cNvSpPr txBox="1">
            <a:spLocks noGrp="1"/>
          </p:cNvSpPr>
          <p:nvPr>
            <p:ph type="body" idx="1"/>
          </p:nvPr>
        </p:nvSpPr>
        <p:spPr>
          <a:xfrm>
            <a:off x="2861375" y="3124175"/>
            <a:ext cx="3421200" cy="581100"/>
          </a:xfrm>
          <a:prstGeom prst="rect">
            <a:avLst/>
          </a:prstGeom>
          <a:noFill/>
        </p:spPr>
        <p:txBody>
          <a:bodyPr spcFirstLastPara="1" wrap="square" lIns="91425" tIns="91425" rIns="91425" bIns="91425" anchor="t" anchorCtr="0">
            <a:noAutofit/>
          </a:bodyPr>
          <a:lstStyle>
            <a:lvl1pPr marL="457200" lvl="0" indent="-342900" algn="ctr" rtl="0">
              <a:spcBef>
                <a:spcPts val="0"/>
              </a:spcBef>
              <a:spcAft>
                <a:spcPts val="0"/>
              </a:spcAft>
              <a:buSzPts val="1800"/>
              <a:buChar char="●"/>
              <a:defRPr sz="1600"/>
            </a:lvl1pPr>
            <a:lvl2pPr marL="914400" lvl="1" indent="-342900" algn="ctr" rtl="0">
              <a:spcBef>
                <a:spcPts val="1600"/>
              </a:spcBef>
              <a:spcAft>
                <a:spcPts val="0"/>
              </a:spcAft>
              <a:buSzPts val="1800"/>
              <a:buChar char="○"/>
              <a:defRPr sz="1800"/>
            </a:lvl2pPr>
            <a:lvl3pPr marL="1371600" lvl="2" indent="-342900" algn="ctr" rtl="0">
              <a:spcBef>
                <a:spcPts val="1600"/>
              </a:spcBef>
              <a:spcAft>
                <a:spcPts val="0"/>
              </a:spcAft>
              <a:buSzPts val="1800"/>
              <a:buChar char="■"/>
              <a:defRPr sz="1800"/>
            </a:lvl3pPr>
            <a:lvl4pPr marL="1828800" lvl="3" indent="-342900" algn="ctr" rtl="0">
              <a:spcBef>
                <a:spcPts val="1600"/>
              </a:spcBef>
              <a:spcAft>
                <a:spcPts val="0"/>
              </a:spcAft>
              <a:buSzPts val="1800"/>
              <a:buChar char="●"/>
              <a:defRPr sz="1800"/>
            </a:lvl4pPr>
            <a:lvl5pPr marL="2286000" lvl="4" indent="-342900" algn="ctr" rtl="0">
              <a:spcBef>
                <a:spcPts val="1600"/>
              </a:spcBef>
              <a:spcAft>
                <a:spcPts val="0"/>
              </a:spcAft>
              <a:buSzPts val="1800"/>
              <a:buChar char="○"/>
              <a:defRPr sz="1800"/>
            </a:lvl5pPr>
            <a:lvl6pPr marL="2743200" lvl="5" indent="-342900" algn="ctr" rtl="0">
              <a:spcBef>
                <a:spcPts val="1600"/>
              </a:spcBef>
              <a:spcAft>
                <a:spcPts val="0"/>
              </a:spcAft>
              <a:buSzPts val="1800"/>
              <a:buChar char="■"/>
              <a:defRPr sz="1800"/>
            </a:lvl6pPr>
            <a:lvl7pPr marL="3200400" lvl="6" indent="-342900" algn="ctr" rtl="0">
              <a:spcBef>
                <a:spcPts val="1600"/>
              </a:spcBef>
              <a:spcAft>
                <a:spcPts val="0"/>
              </a:spcAft>
              <a:buSzPts val="1800"/>
              <a:buChar char="●"/>
              <a:defRPr sz="1800"/>
            </a:lvl7pPr>
            <a:lvl8pPr marL="3657600" lvl="7" indent="-342900" algn="ctr" rtl="0">
              <a:spcBef>
                <a:spcPts val="1600"/>
              </a:spcBef>
              <a:spcAft>
                <a:spcPts val="0"/>
              </a:spcAft>
              <a:buSzPts val="1800"/>
              <a:buChar char="○"/>
              <a:defRPr sz="1800"/>
            </a:lvl8pPr>
            <a:lvl9pPr marL="4114800" lvl="8" indent="-342900" algn="ctr" rtl="0">
              <a:spcBef>
                <a:spcPts val="1600"/>
              </a:spcBef>
              <a:spcAft>
                <a:spcPts val="1600"/>
              </a:spcAft>
              <a:buSzPts val="1800"/>
              <a:buChar char="■"/>
              <a:defRPr sz="1800"/>
            </a:lvl9pPr>
          </a:lstStyle>
          <a:p>
            <a:endParaRPr/>
          </a:p>
        </p:txBody>
      </p:sp>
      <p:sp>
        <p:nvSpPr>
          <p:cNvPr id="95" name="Google Shape;95;p11"/>
          <p:cNvSpPr/>
          <p:nvPr/>
        </p:nvSpPr>
        <p:spPr>
          <a:xfrm>
            <a:off x="524811" y="177571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96"/>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TITLE_1">
    <p:bg>
      <p:bgPr>
        <a:solidFill>
          <a:schemeClr val="dk1"/>
        </a:solidFill>
        <a:effectLst/>
      </p:bgPr>
    </p:bg>
    <p:spTree>
      <p:nvGrpSpPr>
        <p:cNvPr id="1" name="Shape 97"/>
        <p:cNvGrpSpPr/>
        <p:nvPr/>
      </p:nvGrpSpPr>
      <p:grpSpPr>
        <a:xfrm>
          <a:off x="0" y="0"/>
          <a:ext cx="0" cy="0"/>
          <a:chOff x="0" y="0"/>
          <a:chExt cx="0" cy="0"/>
        </a:xfrm>
      </p:grpSpPr>
      <p:grpSp>
        <p:nvGrpSpPr>
          <p:cNvPr id="98" name="Google Shape;98;p13"/>
          <p:cNvGrpSpPr/>
          <p:nvPr/>
        </p:nvGrpSpPr>
        <p:grpSpPr>
          <a:xfrm>
            <a:off x="-1019576" y="-31904"/>
            <a:ext cx="10163576" cy="5187783"/>
            <a:chOff x="-1019576" y="-31904"/>
            <a:chExt cx="10163576" cy="5187783"/>
          </a:xfrm>
        </p:grpSpPr>
        <p:sp>
          <p:nvSpPr>
            <p:cNvPr id="99" name="Google Shape;99;p13"/>
            <p:cNvSpPr/>
            <p:nvPr/>
          </p:nvSpPr>
          <p:spPr>
            <a:xfrm>
              <a:off x="-25" y="4272475"/>
              <a:ext cx="9143989" cy="860614"/>
            </a:xfrm>
            <a:custGeom>
              <a:avLst/>
              <a:gdLst/>
              <a:ahLst/>
              <a:cxnLst/>
              <a:rect l="l" t="t" r="r" b="b"/>
              <a:pathLst>
                <a:path w="69963" h="11820" extrusionOk="0">
                  <a:moveTo>
                    <a:pt x="1" y="0"/>
                  </a:moveTo>
                  <a:lnTo>
                    <a:pt x="1" y="11820"/>
                  </a:lnTo>
                  <a:lnTo>
                    <a:pt x="69962" y="11820"/>
                  </a:lnTo>
                  <a:lnTo>
                    <a:pt x="69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 name="Google Shape;100;p13"/>
            <p:cNvGrpSpPr/>
            <p:nvPr/>
          </p:nvGrpSpPr>
          <p:grpSpPr>
            <a:xfrm>
              <a:off x="5107548" y="-31904"/>
              <a:ext cx="4036452" cy="5028462"/>
              <a:chOff x="5075688" y="-43"/>
              <a:chExt cx="4036452" cy="5028462"/>
            </a:xfrm>
          </p:grpSpPr>
          <p:sp>
            <p:nvSpPr>
              <p:cNvPr id="101" name="Google Shape;101;p13"/>
              <p:cNvSpPr/>
              <p:nvPr/>
            </p:nvSpPr>
            <p:spPr>
              <a:xfrm rot="10800000">
                <a:off x="6602782" y="-43"/>
                <a:ext cx="2509357" cy="2228579"/>
              </a:xfrm>
              <a:custGeom>
                <a:avLst/>
                <a:gdLst/>
                <a:ahLst/>
                <a:cxnLst/>
                <a:rect l="l" t="t" r="r" b="b"/>
                <a:pathLst>
                  <a:path w="13583" h="12063" extrusionOk="0">
                    <a:moveTo>
                      <a:pt x="5144" y="1"/>
                    </a:moveTo>
                    <a:cubicBezTo>
                      <a:pt x="4965" y="1"/>
                      <a:pt x="4788" y="15"/>
                      <a:pt x="4614" y="42"/>
                    </a:cubicBezTo>
                    <a:cubicBezTo>
                      <a:pt x="3179" y="267"/>
                      <a:pt x="2097" y="1206"/>
                      <a:pt x="1028" y="2110"/>
                    </a:cubicBezTo>
                    <a:cubicBezTo>
                      <a:pt x="718" y="2369"/>
                      <a:pt x="358" y="2611"/>
                      <a:pt x="1" y="2856"/>
                    </a:cubicBezTo>
                    <a:lnTo>
                      <a:pt x="1" y="12063"/>
                    </a:lnTo>
                    <a:lnTo>
                      <a:pt x="4213" y="12063"/>
                    </a:lnTo>
                    <a:cubicBezTo>
                      <a:pt x="4399" y="11297"/>
                      <a:pt x="4787" y="10607"/>
                      <a:pt x="5424" y="10147"/>
                    </a:cubicBezTo>
                    <a:cubicBezTo>
                      <a:pt x="6502" y="9357"/>
                      <a:pt x="7956" y="9436"/>
                      <a:pt x="9289" y="9361"/>
                    </a:cubicBezTo>
                    <a:cubicBezTo>
                      <a:pt x="10432" y="9296"/>
                      <a:pt x="11633" y="9058"/>
                      <a:pt x="12470" y="8275"/>
                    </a:cubicBezTo>
                    <a:cubicBezTo>
                      <a:pt x="13307" y="7496"/>
                      <a:pt x="13582" y="6034"/>
                      <a:pt x="12783" y="5217"/>
                    </a:cubicBezTo>
                    <a:cubicBezTo>
                      <a:pt x="11722" y="4135"/>
                      <a:pt x="9616" y="4775"/>
                      <a:pt x="8636" y="3621"/>
                    </a:cubicBezTo>
                    <a:cubicBezTo>
                      <a:pt x="8115" y="3013"/>
                      <a:pt x="8122" y="2118"/>
                      <a:pt x="7755" y="1407"/>
                    </a:cubicBezTo>
                    <a:cubicBezTo>
                      <a:pt x="7277" y="481"/>
                      <a:pt x="6199" y="1"/>
                      <a:pt x="5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13"/>
              <p:cNvSpPr/>
              <p:nvPr/>
            </p:nvSpPr>
            <p:spPr>
              <a:xfrm rot="10800000">
                <a:off x="5075688" y="4678722"/>
                <a:ext cx="416321" cy="349697"/>
              </a:xfrm>
              <a:custGeom>
                <a:avLst/>
                <a:gdLst/>
                <a:ahLst/>
                <a:cxnLst/>
                <a:rect l="l" t="t" r="r" b="b"/>
                <a:pathLst>
                  <a:path w="4168" h="3501" extrusionOk="0">
                    <a:moveTo>
                      <a:pt x="0" y="0"/>
                    </a:moveTo>
                    <a:lnTo>
                      <a:pt x="2379" y="3501"/>
                    </a:lnTo>
                    <a:lnTo>
                      <a:pt x="4168" y="837"/>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13"/>
              <p:cNvSpPr/>
              <p:nvPr/>
            </p:nvSpPr>
            <p:spPr>
              <a:xfrm rot="10800000">
                <a:off x="7731131" y="1176835"/>
                <a:ext cx="279478" cy="257703"/>
              </a:xfrm>
              <a:custGeom>
                <a:avLst/>
                <a:gdLst/>
                <a:ahLst/>
                <a:cxnLst/>
                <a:rect l="l" t="t" r="r" b="b"/>
                <a:pathLst>
                  <a:path w="2798" h="2580" extrusionOk="0">
                    <a:moveTo>
                      <a:pt x="1402" y="0"/>
                    </a:moveTo>
                    <a:lnTo>
                      <a:pt x="1" y="2579"/>
                    </a:lnTo>
                    <a:lnTo>
                      <a:pt x="2797" y="1722"/>
                    </a:lnTo>
                    <a:lnTo>
                      <a:pt x="140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 name="Google Shape;104;p13"/>
            <p:cNvSpPr/>
            <p:nvPr/>
          </p:nvSpPr>
          <p:spPr>
            <a:xfrm>
              <a:off x="-1019576" y="2606313"/>
              <a:ext cx="3180564" cy="2549566"/>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3"/>
            <p:cNvSpPr/>
            <p:nvPr/>
          </p:nvSpPr>
          <p:spPr>
            <a:xfrm rot="-7694763">
              <a:off x="216952" y="1356031"/>
              <a:ext cx="289570" cy="243250"/>
            </a:xfrm>
            <a:custGeom>
              <a:avLst/>
              <a:gdLst/>
              <a:ahLst/>
              <a:cxnLst/>
              <a:rect l="l" t="t" r="r" b="b"/>
              <a:pathLst>
                <a:path w="4168" h="3501" extrusionOk="0">
                  <a:moveTo>
                    <a:pt x="0" y="0"/>
                  </a:moveTo>
                  <a:lnTo>
                    <a:pt x="2379" y="3501"/>
                  </a:lnTo>
                  <a:lnTo>
                    <a:pt x="4168" y="837"/>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 name="Google Shape;106;p13"/>
          <p:cNvSpPr txBox="1">
            <a:spLocks noGrp="1"/>
          </p:cNvSpPr>
          <p:nvPr>
            <p:ph type="ctrTitle"/>
          </p:nvPr>
        </p:nvSpPr>
        <p:spPr>
          <a:xfrm>
            <a:off x="1922276" y="1566775"/>
            <a:ext cx="2501400" cy="44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18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07" name="Google Shape;107;p13"/>
          <p:cNvSpPr txBox="1">
            <a:spLocks noGrp="1"/>
          </p:cNvSpPr>
          <p:nvPr>
            <p:ph type="subTitle" idx="1"/>
          </p:nvPr>
        </p:nvSpPr>
        <p:spPr>
          <a:xfrm>
            <a:off x="2119525" y="1880700"/>
            <a:ext cx="2106900" cy="68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3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08" name="Google Shape;108;p13"/>
          <p:cNvSpPr txBox="1">
            <a:spLocks noGrp="1"/>
          </p:cNvSpPr>
          <p:nvPr>
            <p:ph type="title" idx="2" hasCustomPrompt="1"/>
          </p:nvPr>
        </p:nvSpPr>
        <p:spPr>
          <a:xfrm>
            <a:off x="2643180" y="1121775"/>
            <a:ext cx="1059600" cy="52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109" name="Google Shape;109;p13"/>
          <p:cNvSpPr txBox="1">
            <a:spLocks noGrp="1"/>
          </p:cNvSpPr>
          <p:nvPr>
            <p:ph type="ctrTitle" idx="3"/>
          </p:nvPr>
        </p:nvSpPr>
        <p:spPr>
          <a:xfrm>
            <a:off x="4917638" y="1566775"/>
            <a:ext cx="2106900" cy="44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18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10" name="Google Shape;110;p13"/>
          <p:cNvSpPr txBox="1">
            <a:spLocks noGrp="1"/>
          </p:cNvSpPr>
          <p:nvPr>
            <p:ph type="subTitle" idx="4"/>
          </p:nvPr>
        </p:nvSpPr>
        <p:spPr>
          <a:xfrm>
            <a:off x="4917650" y="1880700"/>
            <a:ext cx="2106900" cy="68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3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11" name="Google Shape;111;p13"/>
          <p:cNvSpPr txBox="1">
            <a:spLocks noGrp="1"/>
          </p:cNvSpPr>
          <p:nvPr>
            <p:ph type="title" idx="5" hasCustomPrompt="1"/>
          </p:nvPr>
        </p:nvSpPr>
        <p:spPr>
          <a:xfrm>
            <a:off x="5441305" y="1121775"/>
            <a:ext cx="1059600" cy="52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112" name="Google Shape;112;p13"/>
          <p:cNvSpPr txBox="1">
            <a:spLocks noGrp="1"/>
          </p:cNvSpPr>
          <p:nvPr>
            <p:ph type="ctrTitle" idx="6"/>
          </p:nvPr>
        </p:nvSpPr>
        <p:spPr>
          <a:xfrm>
            <a:off x="720450" y="3252901"/>
            <a:ext cx="2106900" cy="44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18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13" name="Google Shape;113;p13"/>
          <p:cNvSpPr txBox="1">
            <a:spLocks noGrp="1"/>
          </p:cNvSpPr>
          <p:nvPr>
            <p:ph type="subTitle" idx="7"/>
          </p:nvPr>
        </p:nvSpPr>
        <p:spPr>
          <a:xfrm>
            <a:off x="720479" y="3566825"/>
            <a:ext cx="2106900" cy="68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3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14" name="Google Shape;114;p13"/>
          <p:cNvSpPr txBox="1">
            <a:spLocks noGrp="1"/>
          </p:cNvSpPr>
          <p:nvPr>
            <p:ph type="title" idx="8" hasCustomPrompt="1"/>
          </p:nvPr>
        </p:nvSpPr>
        <p:spPr>
          <a:xfrm>
            <a:off x="1327580" y="2807900"/>
            <a:ext cx="892500" cy="52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115" name="Google Shape;115;p13"/>
          <p:cNvSpPr txBox="1">
            <a:spLocks noGrp="1"/>
          </p:cNvSpPr>
          <p:nvPr>
            <p:ph type="ctrTitle" idx="9"/>
          </p:nvPr>
        </p:nvSpPr>
        <p:spPr>
          <a:xfrm>
            <a:off x="3518562" y="3252900"/>
            <a:ext cx="2106900" cy="44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18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16" name="Google Shape;116;p13"/>
          <p:cNvSpPr txBox="1">
            <a:spLocks noGrp="1"/>
          </p:cNvSpPr>
          <p:nvPr>
            <p:ph type="subTitle" idx="13"/>
          </p:nvPr>
        </p:nvSpPr>
        <p:spPr>
          <a:xfrm>
            <a:off x="3518563" y="3566825"/>
            <a:ext cx="2106900" cy="68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3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17" name="Google Shape;117;p13"/>
          <p:cNvSpPr txBox="1">
            <a:spLocks noGrp="1"/>
          </p:cNvSpPr>
          <p:nvPr>
            <p:ph type="title" idx="14" hasCustomPrompt="1"/>
          </p:nvPr>
        </p:nvSpPr>
        <p:spPr>
          <a:xfrm>
            <a:off x="4042218" y="2807899"/>
            <a:ext cx="1059600" cy="52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118" name="Google Shape;118;p13"/>
          <p:cNvSpPr txBox="1">
            <a:spLocks noGrp="1"/>
          </p:cNvSpPr>
          <p:nvPr>
            <p:ph type="ctrTitle" idx="15"/>
          </p:nvPr>
        </p:nvSpPr>
        <p:spPr>
          <a:xfrm>
            <a:off x="6316687" y="3252900"/>
            <a:ext cx="2106900" cy="446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18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19" name="Google Shape;119;p13"/>
          <p:cNvSpPr txBox="1">
            <a:spLocks noGrp="1"/>
          </p:cNvSpPr>
          <p:nvPr>
            <p:ph type="subTitle" idx="16"/>
          </p:nvPr>
        </p:nvSpPr>
        <p:spPr>
          <a:xfrm>
            <a:off x="6316688" y="3566825"/>
            <a:ext cx="2106900" cy="68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3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20" name="Google Shape;120;p13"/>
          <p:cNvSpPr txBox="1">
            <a:spLocks noGrp="1"/>
          </p:cNvSpPr>
          <p:nvPr>
            <p:ph type="title" idx="17" hasCustomPrompt="1"/>
          </p:nvPr>
        </p:nvSpPr>
        <p:spPr>
          <a:xfrm>
            <a:off x="6840343" y="2807899"/>
            <a:ext cx="1059600" cy="527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able of contents 1">
  <p:cSld name="BLANK_1_2_1">
    <p:spTree>
      <p:nvGrpSpPr>
        <p:cNvPr id="1" name="Shape 121"/>
        <p:cNvGrpSpPr/>
        <p:nvPr/>
      </p:nvGrpSpPr>
      <p:grpSpPr>
        <a:xfrm>
          <a:off x="0" y="0"/>
          <a:ext cx="0" cy="0"/>
          <a:chOff x="0" y="0"/>
          <a:chExt cx="0" cy="0"/>
        </a:xfrm>
      </p:grpSpPr>
      <p:sp>
        <p:nvSpPr>
          <p:cNvPr id="122" name="Google Shape;122;p14"/>
          <p:cNvSpPr txBox="1">
            <a:spLocks noGrp="1"/>
          </p:cNvSpPr>
          <p:nvPr>
            <p:ph type="ctrTitle"/>
          </p:nvPr>
        </p:nvSpPr>
        <p:spPr>
          <a:xfrm>
            <a:off x="5208700" y="1661425"/>
            <a:ext cx="3010800" cy="4248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1800"/>
            </a:lvl1pPr>
            <a:lvl2pPr lvl="1" rtl="0">
              <a:spcBef>
                <a:spcPts val="0"/>
              </a:spcBef>
              <a:spcAft>
                <a:spcPts val="0"/>
              </a:spcAft>
              <a:buSzPts val="1200"/>
              <a:buFont typeface="Black Han Sans"/>
              <a:buNone/>
              <a:defRPr sz="1200">
                <a:latin typeface="Black Han Sans"/>
                <a:ea typeface="Black Han Sans"/>
                <a:cs typeface="Black Han Sans"/>
                <a:sym typeface="Black Han Sans"/>
              </a:defRPr>
            </a:lvl2pPr>
            <a:lvl3pPr lvl="2" rtl="0">
              <a:spcBef>
                <a:spcPts val="0"/>
              </a:spcBef>
              <a:spcAft>
                <a:spcPts val="0"/>
              </a:spcAft>
              <a:buSzPts val="1200"/>
              <a:buFont typeface="Black Han Sans"/>
              <a:buNone/>
              <a:defRPr sz="1200">
                <a:latin typeface="Black Han Sans"/>
                <a:ea typeface="Black Han Sans"/>
                <a:cs typeface="Black Han Sans"/>
                <a:sym typeface="Black Han Sans"/>
              </a:defRPr>
            </a:lvl3pPr>
            <a:lvl4pPr lvl="3" rtl="0">
              <a:spcBef>
                <a:spcPts val="0"/>
              </a:spcBef>
              <a:spcAft>
                <a:spcPts val="0"/>
              </a:spcAft>
              <a:buSzPts val="1200"/>
              <a:buFont typeface="Black Han Sans"/>
              <a:buNone/>
              <a:defRPr sz="1200">
                <a:latin typeface="Black Han Sans"/>
                <a:ea typeface="Black Han Sans"/>
                <a:cs typeface="Black Han Sans"/>
                <a:sym typeface="Black Han Sans"/>
              </a:defRPr>
            </a:lvl4pPr>
            <a:lvl5pPr lvl="4" rtl="0">
              <a:spcBef>
                <a:spcPts val="0"/>
              </a:spcBef>
              <a:spcAft>
                <a:spcPts val="0"/>
              </a:spcAft>
              <a:buSzPts val="1200"/>
              <a:buFont typeface="Black Han Sans"/>
              <a:buNone/>
              <a:defRPr sz="1200">
                <a:latin typeface="Black Han Sans"/>
                <a:ea typeface="Black Han Sans"/>
                <a:cs typeface="Black Han Sans"/>
                <a:sym typeface="Black Han Sans"/>
              </a:defRPr>
            </a:lvl5pPr>
            <a:lvl6pPr lvl="5" rtl="0">
              <a:spcBef>
                <a:spcPts val="0"/>
              </a:spcBef>
              <a:spcAft>
                <a:spcPts val="0"/>
              </a:spcAft>
              <a:buSzPts val="1200"/>
              <a:buFont typeface="Black Han Sans"/>
              <a:buNone/>
              <a:defRPr sz="1200">
                <a:latin typeface="Black Han Sans"/>
                <a:ea typeface="Black Han Sans"/>
                <a:cs typeface="Black Han Sans"/>
                <a:sym typeface="Black Han Sans"/>
              </a:defRPr>
            </a:lvl6pPr>
            <a:lvl7pPr lvl="6" rtl="0">
              <a:spcBef>
                <a:spcPts val="0"/>
              </a:spcBef>
              <a:spcAft>
                <a:spcPts val="0"/>
              </a:spcAft>
              <a:buSzPts val="1200"/>
              <a:buFont typeface="Black Han Sans"/>
              <a:buNone/>
              <a:defRPr sz="1200">
                <a:latin typeface="Black Han Sans"/>
                <a:ea typeface="Black Han Sans"/>
                <a:cs typeface="Black Han Sans"/>
                <a:sym typeface="Black Han Sans"/>
              </a:defRPr>
            </a:lvl7pPr>
            <a:lvl8pPr lvl="7" rtl="0">
              <a:spcBef>
                <a:spcPts val="0"/>
              </a:spcBef>
              <a:spcAft>
                <a:spcPts val="0"/>
              </a:spcAft>
              <a:buSzPts val="1200"/>
              <a:buFont typeface="Black Han Sans"/>
              <a:buNone/>
              <a:defRPr sz="1200">
                <a:latin typeface="Black Han Sans"/>
                <a:ea typeface="Black Han Sans"/>
                <a:cs typeface="Black Han Sans"/>
                <a:sym typeface="Black Han Sans"/>
              </a:defRPr>
            </a:lvl8pPr>
            <a:lvl9pPr lvl="8" rtl="0">
              <a:spcBef>
                <a:spcPts val="0"/>
              </a:spcBef>
              <a:spcAft>
                <a:spcPts val="0"/>
              </a:spcAft>
              <a:buSzPts val="1200"/>
              <a:buFont typeface="Black Han Sans"/>
              <a:buNone/>
              <a:defRPr sz="1200">
                <a:latin typeface="Black Han Sans"/>
                <a:ea typeface="Black Han Sans"/>
                <a:cs typeface="Black Han Sans"/>
                <a:sym typeface="Black Han Sans"/>
              </a:defRPr>
            </a:lvl9pPr>
          </a:lstStyle>
          <a:p>
            <a:endParaRPr/>
          </a:p>
        </p:txBody>
      </p:sp>
      <p:sp>
        <p:nvSpPr>
          <p:cNvPr id="123" name="Google Shape;123;p14"/>
          <p:cNvSpPr txBox="1">
            <a:spLocks noGrp="1"/>
          </p:cNvSpPr>
          <p:nvPr>
            <p:ph type="subTitle" idx="1"/>
          </p:nvPr>
        </p:nvSpPr>
        <p:spPr>
          <a:xfrm>
            <a:off x="5211575" y="1940475"/>
            <a:ext cx="2354400" cy="572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124" name="Google Shape;124;p14"/>
          <p:cNvSpPr txBox="1">
            <a:spLocks noGrp="1"/>
          </p:cNvSpPr>
          <p:nvPr>
            <p:ph type="title" idx="2" hasCustomPrompt="1"/>
          </p:nvPr>
        </p:nvSpPr>
        <p:spPr>
          <a:xfrm>
            <a:off x="4342050" y="2003400"/>
            <a:ext cx="939900" cy="424800"/>
          </a:xfrm>
          <a:prstGeom prst="rect">
            <a:avLst/>
          </a:prstGeom>
        </p:spPr>
        <p:txBody>
          <a:bodyPr spcFirstLastPara="1" wrap="square" lIns="91425" tIns="91425" rIns="91425" bIns="91425" anchor="b" anchorCtr="0">
            <a:noAutofit/>
          </a:bodyPr>
          <a:lstStyle>
            <a:lvl1pPr lvl="0" rtl="0">
              <a:spcBef>
                <a:spcPts val="0"/>
              </a:spcBef>
              <a:spcAft>
                <a:spcPts val="0"/>
              </a:spcAft>
              <a:buSzPts val="12000"/>
              <a:buNone/>
              <a:defRPr sz="3600"/>
            </a:lvl1pPr>
            <a:lvl2pPr lvl="1" algn="ctr" rtl="0">
              <a:spcBef>
                <a:spcPts val="0"/>
              </a:spcBef>
              <a:spcAft>
                <a:spcPts val="0"/>
              </a:spcAft>
              <a:buSzPts val="12000"/>
              <a:buFont typeface="Black Han Sans"/>
              <a:buNone/>
              <a:defRPr sz="12000">
                <a:latin typeface="Black Han Sans"/>
                <a:ea typeface="Black Han Sans"/>
                <a:cs typeface="Black Han Sans"/>
                <a:sym typeface="Black Han Sans"/>
              </a:defRPr>
            </a:lvl2pPr>
            <a:lvl3pPr lvl="2" algn="ctr" rtl="0">
              <a:spcBef>
                <a:spcPts val="0"/>
              </a:spcBef>
              <a:spcAft>
                <a:spcPts val="0"/>
              </a:spcAft>
              <a:buSzPts val="12000"/>
              <a:buFont typeface="Black Han Sans"/>
              <a:buNone/>
              <a:defRPr sz="12000">
                <a:latin typeface="Black Han Sans"/>
                <a:ea typeface="Black Han Sans"/>
                <a:cs typeface="Black Han Sans"/>
                <a:sym typeface="Black Han Sans"/>
              </a:defRPr>
            </a:lvl3pPr>
            <a:lvl4pPr lvl="3" algn="ctr" rtl="0">
              <a:spcBef>
                <a:spcPts val="0"/>
              </a:spcBef>
              <a:spcAft>
                <a:spcPts val="0"/>
              </a:spcAft>
              <a:buSzPts val="12000"/>
              <a:buFont typeface="Black Han Sans"/>
              <a:buNone/>
              <a:defRPr sz="12000">
                <a:latin typeface="Black Han Sans"/>
                <a:ea typeface="Black Han Sans"/>
                <a:cs typeface="Black Han Sans"/>
                <a:sym typeface="Black Han Sans"/>
              </a:defRPr>
            </a:lvl4pPr>
            <a:lvl5pPr lvl="4" algn="ctr" rtl="0">
              <a:spcBef>
                <a:spcPts val="0"/>
              </a:spcBef>
              <a:spcAft>
                <a:spcPts val="0"/>
              </a:spcAft>
              <a:buSzPts val="12000"/>
              <a:buFont typeface="Black Han Sans"/>
              <a:buNone/>
              <a:defRPr sz="12000">
                <a:latin typeface="Black Han Sans"/>
                <a:ea typeface="Black Han Sans"/>
                <a:cs typeface="Black Han Sans"/>
                <a:sym typeface="Black Han Sans"/>
              </a:defRPr>
            </a:lvl5pPr>
            <a:lvl6pPr lvl="5" algn="ctr" rtl="0">
              <a:spcBef>
                <a:spcPts val="0"/>
              </a:spcBef>
              <a:spcAft>
                <a:spcPts val="0"/>
              </a:spcAft>
              <a:buSzPts val="12000"/>
              <a:buFont typeface="Black Han Sans"/>
              <a:buNone/>
              <a:defRPr sz="12000">
                <a:latin typeface="Black Han Sans"/>
                <a:ea typeface="Black Han Sans"/>
                <a:cs typeface="Black Han Sans"/>
                <a:sym typeface="Black Han Sans"/>
              </a:defRPr>
            </a:lvl6pPr>
            <a:lvl7pPr lvl="6" algn="ctr" rtl="0">
              <a:spcBef>
                <a:spcPts val="0"/>
              </a:spcBef>
              <a:spcAft>
                <a:spcPts val="0"/>
              </a:spcAft>
              <a:buSzPts val="12000"/>
              <a:buFont typeface="Black Han Sans"/>
              <a:buNone/>
              <a:defRPr sz="12000">
                <a:latin typeface="Black Han Sans"/>
                <a:ea typeface="Black Han Sans"/>
                <a:cs typeface="Black Han Sans"/>
                <a:sym typeface="Black Han Sans"/>
              </a:defRPr>
            </a:lvl7pPr>
            <a:lvl8pPr lvl="7" algn="ctr" rtl="0">
              <a:spcBef>
                <a:spcPts val="0"/>
              </a:spcBef>
              <a:spcAft>
                <a:spcPts val="0"/>
              </a:spcAft>
              <a:buSzPts val="12000"/>
              <a:buFont typeface="Black Han Sans"/>
              <a:buNone/>
              <a:defRPr sz="12000">
                <a:latin typeface="Black Han Sans"/>
                <a:ea typeface="Black Han Sans"/>
                <a:cs typeface="Black Han Sans"/>
                <a:sym typeface="Black Han Sans"/>
              </a:defRPr>
            </a:lvl8pPr>
            <a:lvl9pPr lvl="8" algn="ctr" rtl="0">
              <a:spcBef>
                <a:spcPts val="0"/>
              </a:spcBef>
              <a:spcAft>
                <a:spcPts val="0"/>
              </a:spcAft>
              <a:buSzPts val="12000"/>
              <a:buFont typeface="Black Han Sans"/>
              <a:buNone/>
              <a:defRPr sz="12000">
                <a:latin typeface="Black Han Sans"/>
                <a:ea typeface="Black Han Sans"/>
                <a:cs typeface="Black Han Sans"/>
                <a:sym typeface="Black Han Sans"/>
              </a:defRPr>
            </a:lvl9pPr>
          </a:lstStyle>
          <a:p>
            <a:r>
              <a:t>xx%</a:t>
            </a:r>
          </a:p>
        </p:txBody>
      </p:sp>
      <p:sp>
        <p:nvSpPr>
          <p:cNvPr id="125" name="Google Shape;125;p14"/>
          <p:cNvSpPr txBox="1">
            <a:spLocks noGrp="1"/>
          </p:cNvSpPr>
          <p:nvPr>
            <p:ph type="ctrTitle" idx="3"/>
          </p:nvPr>
        </p:nvSpPr>
        <p:spPr>
          <a:xfrm>
            <a:off x="5208700" y="660300"/>
            <a:ext cx="3010800" cy="4248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1800"/>
            </a:lvl1pPr>
            <a:lvl2pPr lvl="1" rtl="0">
              <a:spcBef>
                <a:spcPts val="0"/>
              </a:spcBef>
              <a:spcAft>
                <a:spcPts val="0"/>
              </a:spcAft>
              <a:buSzPts val="1200"/>
              <a:buFont typeface="Black Han Sans"/>
              <a:buNone/>
              <a:defRPr sz="1200">
                <a:latin typeface="Black Han Sans"/>
                <a:ea typeface="Black Han Sans"/>
                <a:cs typeface="Black Han Sans"/>
                <a:sym typeface="Black Han Sans"/>
              </a:defRPr>
            </a:lvl2pPr>
            <a:lvl3pPr lvl="2" rtl="0">
              <a:spcBef>
                <a:spcPts val="0"/>
              </a:spcBef>
              <a:spcAft>
                <a:spcPts val="0"/>
              </a:spcAft>
              <a:buSzPts val="1200"/>
              <a:buFont typeface="Black Han Sans"/>
              <a:buNone/>
              <a:defRPr sz="1200">
                <a:latin typeface="Black Han Sans"/>
                <a:ea typeface="Black Han Sans"/>
                <a:cs typeface="Black Han Sans"/>
                <a:sym typeface="Black Han Sans"/>
              </a:defRPr>
            </a:lvl3pPr>
            <a:lvl4pPr lvl="3" rtl="0">
              <a:spcBef>
                <a:spcPts val="0"/>
              </a:spcBef>
              <a:spcAft>
                <a:spcPts val="0"/>
              </a:spcAft>
              <a:buSzPts val="1200"/>
              <a:buFont typeface="Black Han Sans"/>
              <a:buNone/>
              <a:defRPr sz="1200">
                <a:latin typeface="Black Han Sans"/>
                <a:ea typeface="Black Han Sans"/>
                <a:cs typeface="Black Han Sans"/>
                <a:sym typeface="Black Han Sans"/>
              </a:defRPr>
            </a:lvl4pPr>
            <a:lvl5pPr lvl="4" rtl="0">
              <a:spcBef>
                <a:spcPts val="0"/>
              </a:spcBef>
              <a:spcAft>
                <a:spcPts val="0"/>
              </a:spcAft>
              <a:buSzPts val="1200"/>
              <a:buFont typeface="Black Han Sans"/>
              <a:buNone/>
              <a:defRPr sz="1200">
                <a:latin typeface="Black Han Sans"/>
                <a:ea typeface="Black Han Sans"/>
                <a:cs typeface="Black Han Sans"/>
                <a:sym typeface="Black Han Sans"/>
              </a:defRPr>
            </a:lvl5pPr>
            <a:lvl6pPr lvl="5" rtl="0">
              <a:spcBef>
                <a:spcPts val="0"/>
              </a:spcBef>
              <a:spcAft>
                <a:spcPts val="0"/>
              </a:spcAft>
              <a:buSzPts val="1200"/>
              <a:buFont typeface="Black Han Sans"/>
              <a:buNone/>
              <a:defRPr sz="1200">
                <a:latin typeface="Black Han Sans"/>
                <a:ea typeface="Black Han Sans"/>
                <a:cs typeface="Black Han Sans"/>
                <a:sym typeface="Black Han Sans"/>
              </a:defRPr>
            </a:lvl6pPr>
            <a:lvl7pPr lvl="6" rtl="0">
              <a:spcBef>
                <a:spcPts val="0"/>
              </a:spcBef>
              <a:spcAft>
                <a:spcPts val="0"/>
              </a:spcAft>
              <a:buSzPts val="1200"/>
              <a:buFont typeface="Black Han Sans"/>
              <a:buNone/>
              <a:defRPr sz="1200">
                <a:latin typeface="Black Han Sans"/>
                <a:ea typeface="Black Han Sans"/>
                <a:cs typeface="Black Han Sans"/>
                <a:sym typeface="Black Han Sans"/>
              </a:defRPr>
            </a:lvl7pPr>
            <a:lvl8pPr lvl="7" rtl="0">
              <a:spcBef>
                <a:spcPts val="0"/>
              </a:spcBef>
              <a:spcAft>
                <a:spcPts val="0"/>
              </a:spcAft>
              <a:buSzPts val="1200"/>
              <a:buFont typeface="Black Han Sans"/>
              <a:buNone/>
              <a:defRPr sz="1200">
                <a:latin typeface="Black Han Sans"/>
                <a:ea typeface="Black Han Sans"/>
                <a:cs typeface="Black Han Sans"/>
                <a:sym typeface="Black Han Sans"/>
              </a:defRPr>
            </a:lvl8pPr>
            <a:lvl9pPr lvl="8" rtl="0">
              <a:spcBef>
                <a:spcPts val="0"/>
              </a:spcBef>
              <a:spcAft>
                <a:spcPts val="0"/>
              </a:spcAft>
              <a:buSzPts val="1200"/>
              <a:buFont typeface="Black Han Sans"/>
              <a:buNone/>
              <a:defRPr sz="1200">
                <a:latin typeface="Black Han Sans"/>
                <a:ea typeface="Black Han Sans"/>
                <a:cs typeface="Black Han Sans"/>
                <a:sym typeface="Black Han Sans"/>
              </a:defRPr>
            </a:lvl9pPr>
          </a:lstStyle>
          <a:p>
            <a:endParaRPr/>
          </a:p>
        </p:txBody>
      </p:sp>
      <p:sp>
        <p:nvSpPr>
          <p:cNvPr id="126" name="Google Shape;126;p14"/>
          <p:cNvSpPr txBox="1">
            <a:spLocks noGrp="1"/>
          </p:cNvSpPr>
          <p:nvPr>
            <p:ph type="subTitle" idx="4"/>
          </p:nvPr>
        </p:nvSpPr>
        <p:spPr>
          <a:xfrm>
            <a:off x="5208700" y="933250"/>
            <a:ext cx="2354400" cy="572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127" name="Google Shape;127;p14"/>
          <p:cNvSpPr txBox="1">
            <a:spLocks noGrp="1"/>
          </p:cNvSpPr>
          <p:nvPr>
            <p:ph type="title" idx="5" hasCustomPrompt="1"/>
          </p:nvPr>
        </p:nvSpPr>
        <p:spPr>
          <a:xfrm>
            <a:off x="4342050" y="1002275"/>
            <a:ext cx="939900" cy="424800"/>
          </a:xfrm>
          <a:prstGeom prst="rect">
            <a:avLst/>
          </a:prstGeom>
        </p:spPr>
        <p:txBody>
          <a:bodyPr spcFirstLastPara="1" wrap="square" lIns="91425" tIns="91425" rIns="91425" bIns="91425" anchor="b" anchorCtr="0">
            <a:noAutofit/>
          </a:bodyPr>
          <a:lstStyle>
            <a:lvl1pPr lvl="0" rtl="0">
              <a:spcBef>
                <a:spcPts val="0"/>
              </a:spcBef>
              <a:spcAft>
                <a:spcPts val="0"/>
              </a:spcAft>
              <a:buSzPts val="12000"/>
              <a:buNone/>
              <a:defRPr sz="3600"/>
            </a:lvl1pPr>
            <a:lvl2pPr lvl="1" algn="ctr" rtl="0">
              <a:spcBef>
                <a:spcPts val="0"/>
              </a:spcBef>
              <a:spcAft>
                <a:spcPts val="0"/>
              </a:spcAft>
              <a:buSzPts val="12000"/>
              <a:buFont typeface="Black Han Sans"/>
              <a:buNone/>
              <a:defRPr sz="12000">
                <a:latin typeface="Black Han Sans"/>
                <a:ea typeface="Black Han Sans"/>
                <a:cs typeface="Black Han Sans"/>
                <a:sym typeface="Black Han Sans"/>
              </a:defRPr>
            </a:lvl2pPr>
            <a:lvl3pPr lvl="2" algn="ctr" rtl="0">
              <a:spcBef>
                <a:spcPts val="0"/>
              </a:spcBef>
              <a:spcAft>
                <a:spcPts val="0"/>
              </a:spcAft>
              <a:buSzPts val="12000"/>
              <a:buFont typeface="Black Han Sans"/>
              <a:buNone/>
              <a:defRPr sz="12000">
                <a:latin typeface="Black Han Sans"/>
                <a:ea typeface="Black Han Sans"/>
                <a:cs typeface="Black Han Sans"/>
                <a:sym typeface="Black Han Sans"/>
              </a:defRPr>
            </a:lvl3pPr>
            <a:lvl4pPr lvl="3" algn="ctr" rtl="0">
              <a:spcBef>
                <a:spcPts val="0"/>
              </a:spcBef>
              <a:spcAft>
                <a:spcPts val="0"/>
              </a:spcAft>
              <a:buSzPts val="12000"/>
              <a:buFont typeface="Black Han Sans"/>
              <a:buNone/>
              <a:defRPr sz="12000">
                <a:latin typeface="Black Han Sans"/>
                <a:ea typeface="Black Han Sans"/>
                <a:cs typeface="Black Han Sans"/>
                <a:sym typeface="Black Han Sans"/>
              </a:defRPr>
            </a:lvl4pPr>
            <a:lvl5pPr lvl="4" algn="ctr" rtl="0">
              <a:spcBef>
                <a:spcPts val="0"/>
              </a:spcBef>
              <a:spcAft>
                <a:spcPts val="0"/>
              </a:spcAft>
              <a:buSzPts val="12000"/>
              <a:buFont typeface="Black Han Sans"/>
              <a:buNone/>
              <a:defRPr sz="12000">
                <a:latin typeface="Black Han Sans"/>
                <a:ea typeface="Black Han Sans"/>
                <a:cs typeface="Black Han Sans"/>
                <a:sym typeface="Black Han Sans"/>
              </a:defRPr>
            </a:lvl5pPr>
            <a:lvl6pPr lvl="5" algn="ctr" rtl="0">
              <a:spcBef>
                <a:spcPts val="0"/>
              </a:spcBef>
              <a:spcAft>
                <a:spcPts val="0"/>
              </a:spcAft>
              <a:buSzPts val="12000"/>
              <a:buFont typeface="Black Han Sans"/>
              <a:buNone/>
              <a:defRPr sz="12000">
                <a:latin typeface="Black Han Sans"/>
                <a:ea typeface="Black Han Sans"/>
                <a:cs typeface="Black Han Sans"/>
                <a:sym typeface="Black Han Sans"/>
              </a:defRPr>
            </a:lvl6pPr>
            <a:lvl7pPr lvl="6" algn="ctr" rtl="0">
              <a:spcBef>
                <a:spcPts val="0"/>
              </a:spcBef>
              <a:spcAft>
                <a:spcPts val="0"/>
              </a:spcAft>
              <a:buSzPts val="12000"/>
              <a:buFont typeface="Black Han Sans"/>
              <a:buNone/>
              <a:defRPr sz="12000">
                <a:latin typeface="Black Han Sans"/>
                <a:ea typeface="Black Han Sans"/>
                <a:cs typeface="Black Han Sans"/>
                <a:sym typeface="Black Han Sans"/>
              </a:defRPr>
            </a:lvl7pPr>
            <a:lvl8pPr lvl="7" algn="ctr" rtl="0">
              <a:spcBef>
                <a:spcPts val="0"/>
              </a:spcBef>
              <a:spcAft>
                <a:spcPts val="0"/>
              </a:spcAft>
              <a:buSzPts val="12000"/>
              <a:buFont typeface="Black Han Sans"/>
              <a:buNone/>
              <a:defRPr sz="12000">
                <a:latin typeface="Black Han Sans"/>
                <a:ea typeface="Black Han Sans"/>
                <a:cs typeface="Black Han Sans"/>
                <a:sym typeface="Black Han Sans"/>
              </a:defRPr>
            </a:lvl8pPr>
            <a:lvl9pPr lvl="8" algn="ctr" rtl="0">
              <a:spcBef>
                <a:spcPts val="0"/>
              </a:spcBef>
              <a:spcAft>
                <a:spcPts val="0"/>
              </a:spcAft>
              <a:buSzPts val="12000"/>
              <a:buFont typeface="Black Han Sans"/>
              <a:buNone/>
              <a:defRPr sz="12000">
                <a:latin typeface="Black Han Sans"/>
                <a:ea typeface="Black Han Sans"/>
                <a:cs typeface="Black Han Sans"/>
                <a:sym typeface="Black Han Sans"/>
              </a:defRPr>
            </a:lvl9pPr>
          </a:lstStyle>
          <a:p>
            <a:r>
              <a:t>xx%</a:t>
            </a:r>
          </a:p>
        </p:txBody>
      </p:sp>
      <p:sp>
        <p:nvSpPr>
          <p:cNvPr id="128" name="Google Shape;128;p14"/>
          <p:cNvSpPr txBox="1">
            <a:spLocks noGrp="1"/>
          </p:cNvSpPr>
          <p:nvPr>
            <p:ph type="ctrTitle" idx="6"/>
          </p:nvPr>
        </p:nvSpPr>
        <p:spPr>
          <a:xfrm>
            <a:off x="5208700" y="2652025"/>
            <a:ext cx="3010800" cy="4248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1800"/>
            </a:lvl1pPr>
            <a:lvl2pPr lvl="1" rtl="0">
              <a:spcBef>
                <a:spcPts val="0"/>
              </a:spcBef>
              <a:spcAft>
                <a:spcPts val="0"/>
              </a:spcAft>
              <a:buSzPts val="1200"/>
              <a:buFont typeface="Black Han Sans"/>
              <a:buNone/>
              <a:defRPr sz="1200">
                <a:latin typeface="Black Han Sans"/>
                <a:ea typeface="Black Han Sans"/>
                <a:cs typeface="Black Han Sans"/>
                <a:sym typeface="Black Han Sans"/>
              </a:defRPr>
            </a:lvl2pPr>
            <a:lvl3pPr lvl="2" rtl="0">
              <a:spcBef>
                <a:spcPts val="0"/>
              </a:spcBef>
              <a:spcAft>
                <a:spcPts val="0"/>
              </a:spcAft>
              <a:buSzPts val="1200"/>
              <a:buFont typeface="Black Han Sans"/>
              <a:buNone/>
              <a:defRPr sz="1200">
                <a:latin typeface="Black Han Sans"/>
                <a:ea typeface="Black Han Sans"/>
                <a:cs typeface="Black Han Sans"/>
                <a:sym typeface="Black Han Sans"/>
              </a:defRPr>
            </a:lvl3pPr>
            <a:lvl4pPr lvl="3" rtl="0">
              <a:spcBef>
                <a:spcPts val="0"/>
              </a:spcBef>
              <a:spcAft>
                <a:spcPts val="0"/>
              </a:spcAft>
              <a:buSzPts val="1200"/>
              <a:buFont typeface="Black Han Sans"/>
              <a:buNone/>
              <a:defRPr sz="1200">
                <a:latin typeface="Black Han Sans"/>
                <a:ea typeface="Black Han Sans"/>
                <a:cs typeface="Black Han Sans"/>
                <a:sym typeface="Black Han Sans"/>
              </a:defRPr>
            </a:lvl4pPr>
            <a:lvl5pPr lvl="4" rtl="0">
              <a:spcBef>
                <a:spcPts val="0"/>
              </a:spcBef>
              <a:spcAft>
                <a:spcPts val="0"/>
              </a:spcAft>
              <a:buSzPts val="1200"/>
              <a:buFont typeface="Black Han Sans"/>
              <a:buNone/>
              <a:defRPr sz="1200">
                <a:latin typeface="Black Han Sans"/>
                <a:ea typeface="Black Han Sans"/>
                <a:cs typeface="Black Han Sans"/>
                <a:sym typeface="Black Han Sans"/>
              </a:defRPr>
            </a:lvl5pPr>
            <a:lvl6pPr lvl="5" rtl="0">
              <a:spcBef>
                <a:spcPts val="0"/>
              </a:spcBef>
              <a:spcAft>
                <a:spcPts val="0"/>
              </a:spcAft>
              <a:buSzPts val="1200"/>
              <a:buFont typeface="Black Han Sans"/>
              <a:buNone/>
              <a:defRPr sz="1200">
                <a:latin typeface="Black Han Sans"/>
                <a:ea typeface="Black Han Sans"/>
                <a:cs typeface="Black Han Sans"/>
                <a:sym typeface="Black Han Sans"/>
              </a:defRPr>
            </a:lvl6pPr>
            <a:lvl7pPr lvl="6" rtl="0">
              <a:spcBef>
                <a:spcPts val="0"/>
              </a:spcBef>
              <a:spcAft>
                <a:spcPts val="0"/>
              </a:spcAft>
              <a:buSzPts val="1200"/>
              <a:buFont typeface="Black Han Sans"/>
              <a:buNone/>
              <a:defRPr sz="1200">
                <a:latin typeface="Black Han Sans"/>
                <a:ea typeface="Black Han Sans"/>
                <a:cs typeface="Black Han Sans"/>
                <a:sym typeface="Black Han Sans"/>
              </a:defRPr>
            </a:lvl7pPr>
            <a:lvl8pPr lvl="7" rtl="0">
              <a:spcBef>
                <a:spcPts val="0"/>
              </a:spcBef>
              <a:spcAft>
                <a:spcPts val="0"/>
              </a:spcAft>
              <a:buSzPts val="1200"/>
              <a:buFont typeface="Black Han Sans"/>
              <a:buNone/>
              <a:defRPr sz="1200">
                <a:latin typeface="Black Han Sans"/>
                <a:ea typeface="Black Han Sans"/>
                <a:cs typeface="Black Han Sans"/>
                <a:sym typeface="Black Han Sans"/>
              </a:defRPr>
            </a:lvl8pPr>
            <a:lvl9pPr lvl="8" rtl="0">
              <a:spcBef>
                <a:spcPts val="0"/>
              </a:spcBef>
              <a:spcAft>
                <a:spcPts val="0"/>
              </a:spcAft>
              <a:buSzPts val="1200"/>
              <a:buFont typeface="Black Han Sans"/>
              <a:buNone/>
              <a:defRPr sz="1200">
                <a:latin typeface="Black Han Sans"/>
                <a:ea typeface="Black Han Sans"/>
                <a:cs typeface="Black Han Sans"/>
                <a:sym typeface="Black Han Sans"/>
              </a:defRPr>
            </a:lvl9pPr>
          </a:lstStyle>
          <a:p>
            <a:endParaRPr/>
          </a:p>
        </p:txBody>
      </p:sp>
      <p:sp>
        <p:nvSpPr>
          <p:cNvPr id="129" name="Google Shape;129;p14"/>
          <p:cNvSpPr txBox="1">
            <a:spLocks noGrp="1"/>
          </p:cNvSpPr>
          <p:nvPr>
            <p:ph type="subTitle" idx="7"/>
          </p:nvPr>
        </p:nvSpPr>
        <p:spPr>
          <a:xfrm>
            <a:off x="5208700" y="2925638"/>
            <a:ext cx="2354400" cy="572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130" name="Google Shape;130;p14"/>
          <p:cNvSpPr txBox="1">
            <a:spLocks noGrp="1"/>
          </p:cNvSpPr>
          <p:nvPr>
            <p:ph type="title" idx="8" hasCustomPrompt="1"/>
          </p:nvPr>
        </p:nvSpPr>
        <p:spPr>
          <a:xfrm>
            <a:off x="4342050" y="2994000"/>
            <a:ext cx="939900" cy="424800"/>
          </a:xfrm>
          <a:prstGeom prst="rect">
            <a:avLst/>
          </a:prstGeom>
        </p:spPr>
        <p:txBody>
          <a:bodyPr spcFirstLastPara="1" wrap="square" lIns="91425" tIns="91425" rIns="91425" bIns="91425" anchor="b" anchorCtr="0">
            <a:noAutofit/>
          </a:bodyPr>
          <a:lstStyle>
            <a:lvl1pPr lvl="0" rtl="0">
              <a:spcBef>
                <a:spcPts val="0"/>
              </a:spcBef>
              <a:spcAft>
                <a:spcPts val="0"/>
              </a:spcAft>
              <a:buSzPts val="12000"/>
              <a:buNone/>
              <a:defRPr sz="3600"/>
            </a:lvl1pPr>
            <a:lvl2pPr lvl="1" algn="ctr" rtl="0">
              <a:spcBef>
                <a:spcPts val="0"/>
              </a:spcBef>
              <a:spcAft>
                <a:spcPts val="0"/>
              </a:spcAft>
              <a:buSzPts val="12000"/>
              <a:buFont typeface="Black Han Sans"/>
              <a:buNone/>
              <a:defRPr sz="12000">
                <a:latin typeface="Black Han Sans"/>
                <a:ea typeface="Black Han Sans"/>
                <a:cs typeface="Black Han Sans"/>
                <a:sym typeface="Black Han Sans"/>
              </a:defRPr>
            </a:lvl2pPr>
            <a:lvl3pPr lvl="2" algn="ctr" rtl="0">
              <a:spcBef>
                <a:spcPts val="0"/>
              </a:spcBef>
              <a:spcAft>
                <a:spcPts val="0"/>
              </a:spcAft>
              <a:buSzPts val="12000"/>
              <a:buFont typeface="Black Han Sans"/>
              <a:buNone/>
              <a:defRPr sz="12000">
                <a:latin typeface="Black Han Sans"/>
                <a:ea typeface="Black Han Sans"/>
                <a:cs typeface="Black Han Sans"/>
                <a:sym typeface="Black Han Sans"/>
              </a:defRPr>
            </a:lvl3pPr>
            <a:lvl4pPr lvl="3" algn="ctr" rtl="0">
              <a:spcBef>
                <a:spcPts val="0"/>
              </a:spcBef>
              <a:spcAft>
                <a:spcPts val="0"/>
              </a:spcAft>
              <a:buSzPts val="12000"/>
              <a:buFont typeface="Black Han Sans"/>
              <a:buNone/>
              <a:defRPr sz="12000">
                <a:latin typeface="Black Han Sans"/>
                <a:ea typeface="Black Han Sans"/>
                <a:cs typeface="Black Han Sans"/>
                <a:sym typeface="Black Han Sans"/>
              </a:defRPr>
            </a:lvl4pPr>
            <a:lvl5pPr lvl="4" algn="ctr" rtl="0">
              <a:spcBef>
                <a:spcPts val="0"/>
              </a:spcBef>
              <a:spcAft>
                <a:spcPts val="0"/>
              </a:spcAft>
              <a:buSzPts val="12000"/>
              <a:buFont typeface="Black Han Sans"/>
              <a:buNone/>
              <a:defRPr sz="12000">
                <a:latin typeface="Black Han Sans"/>
                <a:ea typeface="Black Han Sans"/>
                <a:cs typeface="Black Han Sans"/>
                <a:sym typeface="Black Han Sans"/>
              </a:defRPr>
            </a:lvl5pPr>
            <a:lvl6pPr lvl="5" algn="ctr" rtl="0">
              <a:spcBef>
                <a:spcPts val="0"/>
              </a:spcBef>
              <a:spcAft>
                <a:spcPts val="0"/>
              </a:spcAft>
              <a:buSzPts val="12000"/>
              <a:buFont typeface="Black Han Sans"/>
              <a:buNone/>
              <a:defRPr sz="12000">
                <a:latin typeface="Black Han Sans"/>
                <a:ea typeface="Black Han Sans"/>
                <a:cs typeface="Black Han Sans"/>
                <a:sym typeface="Black Han Sans"/>
              </a:defRPr>
            </a:lvl6pPr>
            <a:lvl7pPr lvl="6" algn="ctr" rtl="0">
              <a:spcBef>
                <a:spcPts val="0"/>
              </a:spcBef>
              <a:spcAft>
                <a:spcPts val="0"/>
              </a:spcAft>
              <a:buSzPts val="12000"/>
              <a:buFont typeface="Black Han Sans"/>
              <a:buNone/>
              <a:defRPr sz="12000">
                <a:latin typeface="Black Han Sans"/>
                <a:ea typeface="Black Han Sans"/>
                <a:cs typeface="Black Han Sans"/>
                <a:sym typeface="Black Han Sans"/>
              </a:defRPr>
            </a:lvl7pPr>
            <a:lvl8pPr lvl="7" algn="ctr" rtl="0">
              <a:spcBef>
                <a:spcPts val="0"/>
              </a:spcBef>
              <a:spcAft>
                <a:spcPts val="0"/>
              </a:spcAft>
              <a:buSzPts val="12000"/>
              <a:buFont typeface="Black Han Sans"/>
              <a:buNone/>
              <a:defRPr sz="12000">
                <a:latin typeface="Black Han Sans"/>
                <a:ea typeface="Black Han Sans"/>
                <a:cs typeface="Black Han Sans"/>
                <a:sym typeface="Black Han Sans"/>
              </a:defRPr>
            </a:lvl8pPr>
            <a:lvl9pPr lvl="8" algn="ctr" rtl="0">
              <a:spcBef>
                <a:spcPts val="0"/>
              </a:spcBef>
              <a:spcAft>
                <a:spcPts val="0"/>
              </a:spcAft>
              <a:buSzPts val="12000"/>
              <a:buFont typeface="Black Han Sans"/>
              <a:buNone/>
              <a:defRPr sz="12000">
                <a:latin typeface="Black Han Sans"/>
                <a:ea typeface="Black Han Sans"/>
                <a:cs typeface="Black Han Sans"/>
                <a:sym typeface="Black Han Sans"/>
              </a:defRPr>
            </a:lvl9pPr>
          </a:lstStyle>
          <a:p>
            <a:r>
              <a:t>xx%</a:t>
            </a:r>
          </a:p>
        </p:txBody>
      </p:sp>
      <p:sp>
        <p:nvSpPr>
          <p:cNvPr id="131" name="Google Shape;131;p14"/>
          <p:cNvSpPr txBox="1">
            <a:spLocks noGrp="1"/>
          </p:cNvSpPr>
          <p:nvPr>
            <p:ph type="ctrTitle" idx="9"/>
          </p:nvPr>
        </p:nvSpPr>
        <p:spPr>
          <a:xfrm>
            <a:off x="5208700" y="3642625"/>
            <a:ext cx="3010800" cy="4248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1800"/>
            </a:lvl1pPr>
            <a:lvl2pPr lvl="1" rtl="0">
              <a:spcBef>
                <a:spcPts val="0"/>
              </a:spcBef>
              <a:spcAft>
                <a:spcPts val="0"/>
              </a:spcAft>
              <a:buSzPts val="1200"/>
              <a:buFont typeface="Black Han Sans"/>
              <a:buNone/>
              <a:defRPr sz="1200">
                <a:latin typeface="Black Han Sans"/>
                <a:ea typeface="Black Han Sans"/>
                <a:cs typeface="Black Han Sans"/>
                <a:sym typeface="Black Han Sans"/>
              </a:defRPr>
            </a:lvl2pPr>
            <a:lvl3pPr lvl="2" rtl="0">
              <a:spcBef>
                <a:spcPts val="0"/>
              </a:spcBef>
              <a:spcAft>
                <a:spcPts val="0"/>
              </a:spcAft>
              <a:buSzPts val="1200"/>
              <a:buFont typeface="Black Han Sans"/>
              <a:buNone/>
              <a:defRPr sz="1200">
                <a:latin typeface="Black Han Sans"/>
                <a:ea typeface="Black Han Sans"/>
                <a:cs typeface="Black Han Sans"/>
                <a:sym typeface="Black Han Sans"/>
              </a:defRPr>
            </a:lvl3pPr>
            <a:lvl4pPr lvl="3" rtl="0">
              <a:spcBef>
                <a:spcPts val="0"/>
              </a:spcBef>
              <a:spcAft>
                <a:spcPts val="0"/>
              </a:spcAft>
              <a:buSzPts val="1200"/>
              <a:buFont typeface="Black Han Sans"/>
              <a:buNone/>
              <a:defRPr sz="1200">
                <a:latin typeface="Black Han Sans"/>
                <a:ea typeface="Black Han Sans"/>
                <a:cs typeface="Black Han Sans"/>
                <a:sym typeface="Black Han Sans"/>
              </a:defRPr>
            </a:lvl4pPr>
            <a:lvl5pPr lvl="4" rtl="0">
              <a:spcBef>
                <a:spcPts val="0"/>
              </a:spcBef>
              <a:spcAft>
                <a:spcPts val="0"/>
              </a:spcAft>
              <a:buSzPts val="1200"/>
              <a:buFont typeface="Black Han Sans"/>
              <a:buNone/>
              <a:defRPr sz="1200">
                <a:latin typeface="Black Han Sans"/>
                <a:ea typeface="Black Han Sans"/>
                <a:cs typeface="Black Han Sans"/>
                <a:sym typeface="Black Han Sans"/>
              </a:defRPr>
            </a:lvl5pPr>
            <a:lvl6pPr lvl="5" rtl="0">
              <a:spcBef>
                <a:spcPts val="0"/>
              </a:spcBef>
              <a:spcAft>
                <a:spcPts val="0"/>
              </a:spcAft>
              <a:buSzPts val="1200"/>
              <a:buFont typeface="Black Han Sans"/>
              <a:buNone/>
              <a:defRPr sz="1200">
                <a:latin typeface="Black Han Sans"/>
                <a:ea typeface="Black Han Sans"/>
                <a:cs typeface="Black Han Sans"/>
                <a:sym typeface="Black Han Sans"/>
              </a:defRPr>
            </a:lvl6pPr>
            <a:lvl7pPr lvl="6" rtl="0">
              <a:spcBef>
                <a:spcPts val="0"/>
              </a:spcBef>
              <a:spcAft>
                <a:spcPts val="0"/>
              </a:spcAft>
              <a:buSzPts val="1200"/>
              <a:buFont typeface="Black Han Sans"/>
              <a:buNone/>
              <a:defRPr sz="1200">
                <a:latin typeface="Black Han Sans"/>
                <a:ea typeface="Black Han Sans"/>
                <a:cs typeface="Black Han Sans"/>
                <a:sym typeface="Black Han Sans"/>
              </a:defRPr>
            </a:lvl7pPr>
            <a:lvl8pPr lvl="7" rtl="0">
              <a:spcBef>
                <a:spcPts val="0"/>
              </a:spcBef>
              <a:spcAft>
                <a:spcPts val="0"/>
              </a:spcAft>
              <a:buSzPts val="1200"/>
              <a:buFont typeface="Black Han Sans"/>
              <a:buNone/>
              <a:defRPr sz="1200">
                <a:latin typeface="Black Han Sans"/>
                <a:ea typeface="Black Han Sans"/>
                <a:cs typeface="Black Han Sans"/>
                <a:sym typeface="Black Han Sans"/>
              </a:defRPr>
            </a:lvl8pPr>
            <a:lvl9pPr lvl="8" rtl="0">
              <a:spcBef>
                <a:spcPts val="0"/>
              </a:spcBef>
              <a:spcAft>
                <a:spcPts val="0"/>
              </a:spcAft>
              <a:buSzPts val="1200"/>
              <a:buFont typeface="Black Han Sans"/>
              <a:buNone/>
              <a:defRPr sz="1200">
                <a:latin typeface="Black Han Sans"/>
                <a:ea typeface="Black Han Sans"/>
                <a:cs typeface="Black Han Sans"/>
                <a:sym typeface="Black Han Sans"/>
              </a:defRPr>
            </a:lvl9pPr>
          </a:lstStyle>
          <a:p>
            <a:endParaRPr/>
          </a:p>
        </p:txBody>
      </p:sp>
      <p:sp>
        <p:nvSpPr>
          <p:cNvPr id="132" name="Google Shape;132;p14"/>
          <p:cNvSpPr txBox="1">
            <a:spLocks noGrp="1"/>
          </p:cNvSpPr>
          <p:nvPr>
            <p:ph type="subTitle" idx="13"/>
          </p:nvPr>
        </p:nvSpPr>
        <p:spPr>
          <a:xfrm>
            <a:off x="5208700" y="3920338"/>
            <a:ext cx="2354400" cy="572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133" name="Google Shape;133;p14"/>
          <p:cNvSpPr txBox="1">
            <a:spLocks noGrp="1"/>
          </p:cNvSpPr>
          <p:nvPr>
            <p:ph type="title" idx="14" hasCustomPrompt="1"/>
          </p:nvPr>
        </p:nvSpPr>
        <p:spPr>
          <a:xfrm>
            <a:off x="4342050" y="3984600"/>
            <a:ext cx="939900" cy="424800"/>
          </a:xfrm>
          <a:prstGeom prst="rect">
            <a:avLst/>
          </a:prstGeom>
        </p:spPr>
        <p:txBody>
          <a:bodyPr spcFirstLastPara="1" wrap="square" lIns="91425" tIns="91425" rIns="91425" bIns="91425" anchor="b" anchorCtr="0">
            <a:noAutofit/>
          </a:bodyPr>
          <a:lstStyle>
            <a:lvl1pPr lvl="0" rtl="0">
              <a:spcBef>
                <a:spcPts val="0"/>
              </a:spcBef>
              <a:spcAft>
                <a:spcPts val="0"/>
              </a:spcAft>
              <a:buSzPts val="12000"/>
              <a:buNone/>
              <a:defRPr sz="3600"/>
            </a:lvl1pPr>
            <a:lvl2pPr lvl="1" algn="ctr" rtl="0">
              <a:spcBef>
                <a:spcPts val="0"/>
              </a:spcBef>
              <a:spcAft>
                <a:spcPts val="0"/>
              </a:spcAft>
              <a:buSzPts val="12000"/>
              <a:buFont typeface="Black Han Sans"/>
              <a:buNone/>
              <a:defRPr sz="12000">
                <a:latin typeface="Black Han Sans"/>
                <a:ea typeface="Black Han Sans"/>
                <a:cs typeface="Black Han Sans"/>
                <a:sym typeface="Black Han Sans"/>
              </a:defRPr>
            </a:lvl2pPr>
            <a:lvl3pPr lvl="2" algn="ctr" rtl="0">
              <a:spcBef>
                <a:spcPts val="0"/>
              </a:spcBef>
              <a:spcAft>
                <a:spcPts val="0"/>
              </a:spcAft>
              <a:buSzPts val="12000"/>
              <a:buFont typeface="Black Han Sans"/>
              <a:buNone/>
              <a:defRPr sz="12000">
                <a:latin typeface="Black Han Sans"/>
                <a:ea typeface="Black Han Sans"/>
                <a:cs typeface="Black Han Sans"/>
                <a:sym typeface="Black Han Sans"/>
              </a:defRPr>
            </a:lvl3pPr>
            <a:lvl4pPr lvl="3" algn="ctr" rtl="0">
              <a:spcBef>
                <a:spcPts val="0"/>
              </a:spcBef>
              <a:spcAft>
                <a:spcPts val="0"/>
              </a:spcAft>
              <a:buSzPts val="12000"/>
              <a:buFont typeface="Black Han Sans"/>
              <a:buNone/>
              <a:defRPr sz="12000">
                <a:latin typeface="Black Han Sans"/>
                <a:ea typeface="Black Han Sans"/>
                <a:cs typeface="Black Han Sans"/>
                <a:sym typeface="Black Han Sans"/>
              </a:defRPr>
            </a:lvl4pPr>
            <a:lvl5pPr lvl="4" algn="ctr" rtl="0">
              <a:spcBef>
                <a:spcPts val="0"/>
              </a:spcBef>
              <a:spcAft>
                <a:spcPts val="0"/>
              </a:spcAft>
              <a:buSzPts val="12000"/>
              <a:buFont typeface="Black Han Sans"/>
              <a:buNone/>
              <a:defRPr sz="12000">
                <a:latin typeface="Black Han Sans"/>
                <a:ea typeface="Black Han Sans"/>
                <a:cs typeface="Black Han Sans"/>
                <a:sym typeface="Black Han Sans"/>
              </a:defRPr>
            </a:lvl5pPr>
            <a:lvl6pPr lvl="5" algn="ctr" rtl="0">
              <a:spcBef>
                <a:spcPts val="0"/>
              </a:spcBef>
              <a:spcAft>
                <a:spcPts val="0"/>
              </a:spcAft>
              <a:buSzPts val="12000"/>
              <a:buFont typeface="Black Han Sans"/>
              <a:buNone/>
              <a:defRPr sz="12000">
                <a:latin typeface="Black Han Sans"/>
                <a:ea typeface="Black Han Sans"/>
                <a:cs typeface="Black Han Sans"/>
                <a:sym typeface="Black Han Sans"/>
              </a:defRPr>
            </a:lvl6pPr>
            <a:lvl7pPr lvl="6" algn="ctr" rtl="0">
              <a:spcBef>
                <a:spcPts val="0"/>
              </a:spcBef>
              <a:spcAft>
                <a:spcPts val="0"/>
              </a:spcAft>
              <a:buSzPts val="12000"/>
              <a:buFont typeface="Black Han Sans"/>
              <a:buNone/>
              <a:defRPr sz="12000">
                <a:latin typeface="Black Han Sans"/>
                <a:ea typeface="Black Han Sans"/>
                <a:cs typeface="Black Han Sans"/>
                <a:sym typeface="Black Han Sans"/>
              </a:defRPr>
            </a:lvl7pPr>
            <a:lvl8pPr lvl="7" algn="ctr" rtl="0">
              <a:spcBef>
                <a:spcPts val="0"/>
              </a:spcBef>
              <a:spcAft>
                <a:spcPts val="0"/>
              </a:spcAft>
              <a:buSzPts val="12000"/>
              <a:buFont typeface="Black Han Sans"/>
              <a:buNone/>
              <a:defRPr sz="12000">
                <a:latin typeface="Black Han Sans"/>
                <a:ea typeface="Black Han Sans"/>
                <a:cs typeface="Black Han Sans"/>
                <a:sym typeface="Black Han Sans"/>
              </a:defRPr>
            </a:lvl8pPr>
            <a:lvl9pPr lvl="8" algn="ctr" rtl="0">
              <a:spcBef>
                <a:spcPts val="0"/>
              </a:spcBef>
              <a:spcAft>
                <a:spcPts val="0"/>
              </a:spcAft>
              <a:buSzPts val="12000"/>
              <a:buFont typeface="Black Han Sans"/>
              <a:buNone/>
              <a:defRPr sz="12000">
                <a:latin typeface="Black Han Sans"/>
                <a:ea typeface="Black Han Sans"/>
                <a:cs typeface="Black Han Sans"/>
                <a:sym typeface="Black Han Sans"/>
              </a:defRPr>
            </a:lvl9pPr>
          </a:lstStyle>
          <a:p>
            <a:r>
              <a:t>xx%</a:t>
            </a:r>
          </a:p>
        </p:txBody>
      </p:sp>
      <p:grpSp>
        <p:nvGrpSpPr>
          <p:cNvPr id="134" name="Google Shape;134;p14"/>
          <p:cNvGrpSpPr/>
          <p:nvPr/>
        </p:nvGrpSpPr>
        <p:grpSpPr>
          <a:xfrm flipH="1">
            <a:off x="-2741300" y="-2"/>
            <a:ext cx="11930134" cy="5214361"/>
            <a:chOff x="-44836" y="-2"/>
            <a:chExt cx="11930134" cy="5214361"/>
          </a:xfrm>
        </p:grpSpPr>
        <p:sp>
          <p:nvSpPr>
            <p:cNvPr id="135" name="Google Shape;135;p14"/>
            <p:cNvSpPr/>
            <p:nvPr/>
          </p:nvSpPr>
          <p:spPr>
            <a:xfrm rot="10800000">
              <a:off x="7353624" y="-2"/>
              <a:ext cx="2290182" cy="1835829"/>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14"/>
            <p:cNvSpPr/>
            <p:nvPr/>
          </p:nvSpPr>
          <p:spPr>
            <a:xfrm flipH="1">
              <a:off x="5821300" y="2791197"/>
              <a:ext cx="6063998" cy="2423161"/>
            </a:xfrm>
            <a:custGeom>
              <a:avLst/>
              <a:gdLst/>
              <a:ahLst/>
              <a:cxnLst/>
              <a:rect l="l" t="t" r="r" b="b"/>
              <a:pathLst>
                <a:path w="38804" h="15506" extrusionOk="0">
                  <a:moveTo>
                    <a:pt x="18372" y="1"/>
                  </a:moveTo>
                  <a:cubicBezTo>
                    <a:pt x="15851" y="1"/>
                    <a:pt x="13315" y="1007"/>
                    <a:pt x="11592" y="2856"/>
                  </a:cubicBezTo>
                  <a:cubicBezTo>
                    <a:pt x="10378" y="4162"/>
                    <a:pt x="9486" y="5874"/>
                    <a:pt x="7880" y="6653"/>
                  </a:cubicBezTo>
                  <a:cubicBezTo>
                    <a:pt x="6924" y="7115"/>
                    <a:pt x="5829" y="7184"/>
                    <a:pt x="4811" y="7500"/>
                  </a:cubicBezTo>
                  <a:cubicBezTo>
                    <a:pt x="3205" y="8000"/>
                    <a:pt x="1810" y="9143"/>
                    <a:pt x="1008" y="10620"/>
                  </a:cubicBezTo>
                  <a:cubicBezTo>
                    <a:pt x="204" y="12096"/>
                    <a:pt x="0" y="13889"/>
                    <a:pt x="457" y="15505"/>
                  </a:cubicBezTo>
                  <a:lnTo>
                    <a:pt x="37742" y="15244"/>
                  </a:lnTo>
                  <a:cubicBezTo>
                    <a:pt x="37753" y="15310"/>
                    <a:pt x="37792" y="15337"/>
                    <a:pt x="37844" y="15337"/>
                  </a:cubicBezTo>
                  <a:cubicBezTo>
                    <a:pt x="37956" y="15337"/>
                    <a:pt x="38124" y="15208"/>
                    <a:pt x="38171" y="15070"/>
                  </a:cubicBezTo>
                  <a:cubicBezTo>
                    <a:pt x="38804" y="13270"/>
                    <a:pt x="38259" y="11229"/>
                    <a:pt x="37238" y="9619"/>
                  </a:cubicBezTo>
                  <a:cubicBezTo>
                    <a:pt x="36589" y="8595"/>
                    <a:pt x="35707" y="7663"/>
                    <a:pt x="34575" y="7228"/>
                  </a:cubicBezTo>
                  <a:cubicBezTo>
                    <a:pt x="33829" y="6942"/>
                    <a:pt x="33017" y="6887"/>
                    <a:pt x="32227" y="6744"/>
                  </a:cubicBezTo>
                  <a:cubicBezTo>
                    <a:pt x="31046" y="6534"/>
                    <a:pt x="29900" y="6125"/>
                    <a:pt x="28852" y="5540"/>
                  </a:cubicBezTo>
                  <a:cubicBezTo>
                    <a:pt x="26453" y="4203"/>
                    <a:pt x="24613" y="1978"/>
                    <a:pt x="22125" y="815"/>
                  </a:cubicBezTo>
                  <a:cubicBezTo>
                    <a:pt x="20952" y="265"/>
                    <a:pt x="19664" y="1"/>
                    <a:pt x="183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14"/>
            <p:cNvSpPr/>
            <p:nvPr/>
          </p:nvSpPr>
          <p:spPr>
            <a:xfrm flipH="1">
              <a:off x="-44836" y="3871925"/>
              <a:ext cx="1905184" cy="1299041"/>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14"/>
            <p:cNvSpPr/>
            <p:nvPr/>
          </p:nvSpPr>
          <p:spPr>
            <a:xfrm>
              <a:off x="524811" y="177571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able of contents 2">
  <p:cSld name="BLANK_1_2_1_2">
    <p:spTree>
      <p:nvGrpSpPr>
        <p:cNvPr id="1" name="Shape 139"/>
        <p:cNvGrpSpPr/>
        <p:nvPr/>
      </p:nvGrpSpPr>
      <p:grpSpPr>
        <a:xfrm>
          <a:off x="0" y="0"/>
          <a:ext cx="0" cy="0"/>
          <a:chOff x="0" y="0"/>
          <a:chExt cx="0" cy="0"/>
        </a:xfrm>
      </p:grpSpPr>
      <p:sp>
        <p:nvSpPr>
          <p:cNvPr id="140" name="Google Shape;140;p15"/>
          <p:cNvSpPr txBox="1">
            <a:spLocks noGrp="1"/>
          </p:cNvSpPr>
          <p:nvPr>
            <p:ph type="ctrTitle"/>
          </p:nvPr>
        </p:nvSpPr>
        <p:spPr>
          <a:xfrm>
            <a:off x="5529025" y="2359969"/>
            <a:ext cx="3005400" cy="4248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1800"/>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a:endParaRPr/>
          </a:p>
        </p:txBody>
      </p:sp>
      <p:sp>
        <p:nvSpPr>
          <p:cNvPr id="141" name="Google Shape;141;p15"/>
          <p:cNvSpPr txBox="1">
            <a:spLocks noGrp="1"/>
          </p:cNvSpPr>
          <p:nvPr>
            <p:ph type="subTitle" idx="1"/>
          </p:nvPr>
        </p:nvSpPr>
        <p:spPr>
          <a:xfrm>
            <a:off x="5529025" y="2638594"/>
            <a:ext cx="2354400" cy="572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142" name="Google Shape;142;p15"/>
          <p:cNvSpPr txBox="1">
            <a:spLocks noGrp="1"/>
          </p:cNvSpPr>
          <p:nvPr>
            <p:ph type="title" idx="2" hasCustomPrompt="1"/>
          </p:nvPr>
        </p:nvSpPr>
        <p:spPr>
          <a:xfrm>
            <a:off x="4724375" y="2701944"/>
            <a:ext cx="939900" cy="424800"/>
          </a:xfrm>
          <a:prstGeom prst="rect">
            <a:avLst/>
          </a:prstGeom>
        </p:spPr>
        <p:txBody>
          <a:bodyPr spcFirstLastPara="1" wrap="square" lIns="91425" tIns="91425" rIns="91425" bIns="91425" anchor="b" anchorCtr="0">
            <a:noAutofit/>
          </a:bodyPr>
          <a:lstStyle>
            <a:lvl1pPr lvl="0" rtl="0">
              <a:spcBef>
                <a:spcPts val="0"/>
              </a:spcBef>
              <a:spcAft>
                <a:spcPts val="0"/>
              </a:spcAft>
              <a:buSzPts val="12000"/>
              <a:buNone/>
              <a:defRPr sz="3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43" name="Google Shape;143;p15"/>
          <p:cNvSpPr txBox="1">
            <a:spLocks noGrp="1"/>
          </p:cNvSpPr>
          <p:nvPr>
            <p:ph type="ctrTitle" idx="3"/>
          </p:nvPr>
        </p:nvSpPr>
        <p:spPr>
          <a:xfrm>
            <a:off x="1871425" y="1890344"/>
            <a:ext cx="3005400" cy="4248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1800"/>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a:endParaRPr/>
          </a:p>
        </p:txBody>
      </p:sp>
      <p:sp>
        <p:nvSpPr>
          <p:cNvPr id="144" name="Google Shape;144;p15"/>
          <p:cNvSpPr txBox="1">
            <a:spLocks noGrp="1"/>
          </p:cNvSpPr>
          <p:nvPr>
            <p:ph type="subTitle" idx="4"/>
          </p:nvPr>
        </p:nvSpPr>
        <p:spPr>
          <a:xfrm>
            <a:off x="1871425" y="2168969"/>
            <a:ext cx="2354400" cy="572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145" name="Google Shape;145;p15"/>
          <p:cNvSpPr txBox="1">
            <a:spLocks noGrp="1"/>
          </p:cNvSpPr>
          <p:nvPr>
            <p:ph type="title" idx="5" hasCustomPrompt="1"/>
          </p:nvPr>
        </p:nvSpPr>
        <p:spPr>
          <a:xfrm>
            <a:off x="1066775" y="2232319"/>
            <a:ext cx="939900" cy="424800"/>
          </a:xfrm>
          <a:prstGeom prst="rect">
            <a:avLst/>
          </a:prstGeom>
        </p:spPr>
        <p:txBody>
          <a:bodyPr spcFirstLastPara="1" wrap="square" lIns="91425" tIns="91425" rIns="91425" bIns="91425" anchor="b" anchorCtr="0">
            <a:noAutofit/>
          </a:bodyPr>
          <a:lstStyle>
            <a:lvl1pPr lvl="0" rtl="0">
              <a:spcBef>
                <a:spcPts val="0"/>
              </a:spcBef>
              <a:spcAft>
                <a:spcPts val="0"/>
              </a:spcAft>
              <a:buSzPts val="12000"/>
              <a:buNone/>
              <a:defRPr sz="3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46" name="Google Shape;146;p15"/>
          <p:cNvSpPr txBox="1">
            <a:spLocks noGrp="1"/>
          </p:cNvSpPr>
          <p:nvPr>
            <p:ph type="ctrTitle" idx="6"/>
          </p:nvPr>
        </p:nvSpPr>
        <p:spPr>
          <a:xfrm>
            <a:off x="5529025" y="3267956"/>
            <a:ext cx="3005400" cy="4248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1800"/>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a:endParaRPr/>
          </a:p>
        </p:txBody>
      </p:sp>
      <p:sp>
        <p:nvSpPr>
          <p:cNvPr id="147" name="Google Shape;147;p15"/>
          <p:cNvSpPr txBox="1">
            <a:spLocks noGrp="1"/>
          </p:cNvSpPr>
          <p:nvPr>
            <p:ph type="subTitle" idx="7"/>
          </p:nvPr>
        </p:nvSpPr>
        <p:spPr>
          <a:xfrm>
            <a:off x="5529025" y="3547381"/>
            <a:ext cx="2354400" cy="572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148" name="Google Shape;148;p15"/>
          <p:cNvSpPr txBox="1">
            <a:spLocks noGrp="1"/>
          </p:cNvSpPr>
          <p:nvPr>
            <p:ph type="title" idx="8" hasCustomPrompt="1"/>
          </p:nvPr>
        </p:nvSpPr>
        <p:spPr>
          <a:xfrm>
            <a:off x="4724375" y="3609931"/>
            <a:ext cx="939900" cy="424800"/>
          </a:xfrm>
          <a:prstGeom prst="rect">
            <a:avLst/>
          </a:prstGeom>
        </p:spPr>
        <p:txBody>
          <a:bodyPr spcFirstLastPara="1" wrap="square" lIns="91425" tIns="91425" rIns="91425" bIns="91425" anchor="b" anchorCtr="0">
            <a:noAutofit/>
          </a:bodyPr>
          <a:lstStyle>
            <a:lvl1pPr lvl="0" rtl="0">
              <a:spcBef>
                <a:spcPts val="0"/>
              </a:spcBef>
              <a:spcAft>
                <a:spcPts val="0"/>
              </a:spcAft>
              <a:buSzPts val="12000"/>
              <a:buNone/>
              <a:defRPr sz="3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49" name="Google Shape;149;p15"/>
          <p:cNvSpPr txBox="1">
            <a:spLocks noGrp="1"/>
          </p:cNvSpPr>
          <p:nvPr>
            <p:ph type="ctrTitle" idx="9"/>
          </p:nvPr>
        </p:nvSpPr>
        <p:spPr>
          <a:xfrm>
            <a:off x="1871425" y="973569"/>
            <a:ext cx="3005400" cy="424800"/>
          </a:xfrm>
          <a:prstGeom prst="rect">
            <a:avLst/>
          </a:prstGeom>
        </p:spPr>
        <p:txBody>
          <a:bodyPr spcFirstLastPara="1" wrap="square" lIns="91425" tIns="91425" rIns="91425" bIns="91425" anchor="b" anchorCtr="0">
            <a:noAutofit/>
          </a:bodyPr>
          <a:lstStyle>
            <a:lvl1pPr lvl="0" rtl="0">
              <a:spcBef>
                <a:spcPts val="0"/>
              </a:spcBef>
              <a:spcAft>
                <a:spcPts val="0"/>
              </a:spcAft>
              <a:buSzPts val="1200"/>
              <a:buNone/>
              <a:defRPr sz="1800"/>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a:endParaRPr/>
          </a:p>
        </p:txBody>
      </p:sp>
      <p:sp>
        <p:nvSpPr>
          <p:cNvPr id="150" name="Google Shape;150;p15"/>
          <p:cNvSpPr txBox="1">
            <a:spLocks noGrp="1"/>
          </p:cNvSpPr>
          <p:nvPr>
            <p:ph type="subTitle" idx="13"/>
          </p:nvPr>
        </p:nvSpPr>
        <p:spPr>
          <a:xfrm>
            <a:off x="1871425" y="1250069"/>
            <a:ext cx="2354400" cy="572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151" name="Google Shape;151;p15"/>
          <p:cNvSpPr txBox="1">
            <a:spLocks noGrp="1"/>
          </p:cNvSpPr>
          <p:nvPr>
            <p:ph type="title" idx="14" hasCustomPrompt="1"/>
          </p:nvPr>
        </p:nvSpPr>
        <p:spPr>
          <a:xfrm>
            <a:off x="1066775" y="1315544"/>
            <a:ext cx="939900" cy="424800"/>
          </a:xfrm>
          <a:prstGeom prst="rect">
            <a:avLst/>
          </a:prstGeom>
        </p:spPr>
        <p:txBody>
          <a:bodyPr spcFirstLastPara="1" wrap="square" lIns="91425" tIns="91425" rIns="91425" bIns="91425" anchor="b" anchorCtr="0">
            <a:noAutofit/>
          </a:bodyPr>
          <a:lstStyle>
            <a:lvl1pPr lvl="0" rtl="0">
              <a:spcBef>
                <a:spcPts val="0"/>
              </a:spcBef>
              <a:spcAft>
                <a:spcPts val="0"/>
              </a:spcAft>
              <a:buSzPts val="12000"/>
              <a:buNone/>
              <a:defRPr sz="3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grpSp>
        <p:nvGrpSpPr>
          <p:cNvPr id="152" name="Google Shape;152;p15"/>
          <p:cNvGrpSpPr/>
          <p:nvPr/>
        </p:nvGrpSpPr>
        <p:grpSpPr>
          <a:xfrm>
            <a:off x="-12" y="-12"/>
            <a:ext cx="11885311" cy="5214371"/>
            <a:chOff x="-12" y="-12"/>
            <a:chExt cx="11885311" cy="5214371"/>
          </a:xfrm>
        </p:grpSpPr>
        <p:sp>
          <p:nvSpPr>
            <p:cNvPr id="153" name="Google Shape;153;p15"/>
            <p:cNvSpPr/>
            <p:nvPr/>
          </p:nvSpPr>
          <p:spPr>
            <a:xfrm rot="10800000">
              <a:off x="7353624" y="-2"/>
              <a:ext cx="2290182" cy="1835829"/>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5"/>
            <p:cNvSpPr/>
            <p:nvPr/>
          </p:nvSpPr>
          <p:spPr>
            <a:xfrm flipH="1">
              <a:off x="5821300" y="2791197"/>
              <a:ext cx="6063998" cy="2423161"/>
            </a:xfrm>
            <a:custGeom>
              <a:avLst/>
              <a:gdLst/>
              <a:ahLst/>
              <a:cxnLst/>
              <a:rect l="l" t="t" r="r" b="b"/>
              <a:pathLst>
                <a:path w="38804" h="15506" extrusionOk="0">
                  <a:moveTo>
                    <a:pt x="18372" y="1"/>
                  </a:moveTo>
                  <a:cubicBezTo>
                    <a:pt x="15851" y="1"/>
                    <a:pt x="13315" y="1007"/>
                    <a:pt x="11592" y="2856"/>
                  </a:cubicBezTo>
                  <a:cubicBezTo>
                    <a:pt x="10378" y="4162"/>
                    <a:pt x="9486" y="5874"/>
                    <a:pt x="7880" y="6653"/>
                  </a:cubicBezTo>
                  <a:cubicBezTo>
                    <a:pt x="6924" y="7115"/>
                    <a:pt x="5829" y="7184"/>
                    <a:pt x="4811" y="7500"/>
                  </a:cubicBezTo>
                  <a:cubicBezTo>
                    <a:pt x="3205" y="8000"/>
                    <a:pt x="1810" y="9143"/>
                    <a:pt x="1008" y="10620"/>
                  </a:cubicBezTo>
                  <a:cubicBezTo>
                    <a:pt x="204" y="12096"/>
                    <a:pt x="0" y="13889"/>
                    <a:pt x="457" y="15505"/>
                  </a:cubicBezTo>
                  <a:lnTo>
                    <a:pt x="37742" y="15244"/>
                  </a:lnTo>
                  <a:cubicBezTo>
                    <a:pt x="37753" y="15310"/>
                    <a:pt x="37792" y="15337"/>
                    <a:pt x="37844" y="15337"/>
                  </a:cubicBezTo>
                  <a:cubicBezTo>
                    <a:pt x="37956" y="15337"/>
                    <a:pt x="38124" y="15208"/>
                    <a:pt x="38171" y="15070"/>
                  </a:cubicBezTo>
                  <a:cubicBezTo>
                    <a:pt x="38804" y="13270"/>
                    <a:pt x="38259" y="11229"/>
                    <a:pt x="37238" y="9619"/>
                  </a:cubicBezTo>
                  <a:cubicBezTo>
                    <a:pt x="36589" y="8595"/>
                    <a:pt x="35707" y="7663"/>
                    <a:pt x="34575" y="7228"/>
                  </a:cubicBezTo>
                  <a:cubicBezTo>
                    <a:pt x="33829" y="6942"/>
                    <a:pt x="33017" y="6887"/>
                    <a:pt x="32227" y="6744"/>
                  </a:cubicBezTo>
                  <a:cubicBezTo>
                    <a:pt x="31046" y="6534"/>
                    <a:pt x="29900" y="6125"/>
                    <a:pt x="28852" y="5540"/>
                  </a:cubicBezTo>
                  <a:cubicBezTo>
                    <a:pt x="26453" y="4203"/>
                    <a:pt x="24613" y="1978"/>
                    <a:pt x="22125" y="815"/>
                  </a:cubicBezTo>
                  <a:cubicBezTo>
                    <a:pt x="20952" y="265"/>
                    <a:pt x="19664" y="1"/>
                    <a:pt x="183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5"/>
            <p:cNvSpPr/>
            <p:nvPr/>
          </p:nvSpPr>
          <p:spPr>
            <a:xfrm rot="5400000" flipH="1">
              <a:off x="-294400" y="294375"/>
              <a:ext cx="1860350" cy="1271575"/>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5"/>
            <p:cNvSpPr/>
            <p:nvPr/>
          </p:nvSpPr>
          <p:spPr>
            <a:xfrm>
              <a:off x="6468111" y="102816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Quote">
  <p:cSld name="TITLE_1_1">
    <p:bg>
      <p:bgPr>
        <a:solidFill>
          <a:schemeClr val="dk1"/>
        </a:solidFill>
        <a:effectLst/>
      </p:bgPr>
    </p:bg>
    <p:spTree>
      <p:nvGrpSpPr>
        <p:cNvPr id="1" name="Shape 157"/>
        <p:cNvGrpSpPr/>
        <p:nvPr/>
      </p:nvGrpSpPr>
      <p:grpSpPr>
        <a:xfrm>
          <a:off x="0" y="0"/>
          <a:ext cx="0" cy="0"/>
          <a:chOff x="0" y="0"/>
          <a:chExt cx="0" cy="0"/>
        </a:xfrm>
      </p:grpSpPr>
      <p:grpSp>
        <p:nvGrpSpPr>
          <p:cNvPr id="158" name="Google Shape;158;p16"/>
          <p:cNvGrpSpPr/>
          <p:nvPr/>
        </p:nvGrpSpPr>
        <p:grpSpPr>
          <a:xfrm>
            <a:off x="-25" y="1144975"/>
            <a:ext cx="10154363" cy="4076474"/>
            <a:chOff x="-25" y="1144975"/>
            <a:chExt cx="10154363" cy="4076474"/>
          </a:xfrm>
        </p:grpSpPr>
        <p:grpSp>
          <p:nvGrpSpPr>
            <p:cNvPr id="159" name="Google Shape;159;p16"/>
            <p:cNvGrpSpPr/>
            <p:nvPr/>
          </p:nvGrpSpPr>
          <p:grpSpPr>
            <a:xfrm>
              <a:off x="-25" y="1144975"/>
              <a:ext cx="9143989" cy="3988114"/>
              <a:chOff x="-25" y="1144975"/>
              <a:chExt cx="9143989" cy="3988114"/>
            </a:xfrm>
          </p:grpSpPr>
          <p:sp>
            <p:nvSpPr>
              <p:cNvPr id="160" name="Google Shape;160;p16"/>
              <p:cNvSpPr/>
              <p:nvPr/>
            </p:nvSpPr>
            <p:spPr>
              <a:xfrm>
                <a:off x="-25" y="4272475"/>
                <a:ext cx="9143989" cy="860614"/>
              </a:xfrm>
              <a:custGeom>
                <a:avLst/>
                <a:gdLst/>
                <a:ahLst/>
                <a:cxnLst/>
                <a:rect l="l" t="t" r="r" b="b"/>
                <a:pathLst>
                  <a:path w="69963" h="11820" extrusionOk="0">
                    <a:moveTo>
                      <a:pt x="1" y="0"/>
                    </a:moveTo>
                    <a:lnTo>
                      <a:pt x="1" y="11820"/>
                    </a:lnTo>
                    <a:lnTo>
                      <a:pt x="69962" y="11820"/>
                    </a:lnTo>
                    <a:lnTo>
                      <a:pt x="69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 name="Google Shape;161;p16"/>
              <p:cNvGrpSpPr/>
              <p:nvPr/>
            </p:nvGrpSpPr>
            <p:grpSpPr>
              <a:xfrm>
                <a:off x="5107548" y="1144975"/>
                <a:ext cx="2934922" cy="3851584"/>
                <a:chOff x="5075688" y="1176835"/>
                <a:chExt cx="2934922" cy="3851584"/>
              </a:xfrm>
            </p:grpSpPr>
            <p:sp>
              <p:nvSpPr>
                <p:cNvPr id="162" name="Google Shape;162;p16"/>
                <p:cNvSpPr/>
                <p:nvPr/>
              </p:nvSpPr>
              <p:spPr>
                <a:xfrm rot="10800000">
                  <a:off x="5075688" y="4678722"/>
                  <a:ext cx="416321" cy="349697"/>
                </a:xfrm>
                <a:custGeom>
                  <a:avLst/>
                  <a:gdLst/>
                  <a:ahLst/>
                  <a:cxnLst/>
                  <a:rect l="l" t="t" r="r" b="b"/>
                  <a:pathLst>
                    <a:path w="4168" h="3501" extrusionOk="0">
                      <a:moveTo>
                        <a:pt x="0" y="0"/>
                      </a:moveTo>
                      <a:lnTo>
                        <a:pt x="2379" y="3501"/>
                      </a:lnTo>
                      <a:lnTo>
                        <a:pt x="4168" y="837"/>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16"/>
                <p:cNvSpPr/>
                <p:nvPr/>
              </p:nvSpPr>
              <p:spPr>
                <a:xfrm rot="10800000">
                  <a:off x="7731131" y="1176835"/>
                  <a:ext cx="279478" cy="257703"/>
                </a:xfrm>
                <a:custGeom>
                  <a:avLst/>
                  <a:gdLst/>
                  <a:ahLst/>
                  <a:cxnLst/>
                  <a:rect l="l" t="t" r="r" b="b"/>
                  <a:pathLst>
                    <a:path w="2798" h="2580" extrusionOk="0">
                      <a:moveTo>
                        <a:pt x="1402" y="0"/>
                      </a:moveTo>
                      <a:lnTo>
                        <a:pt x="1" y="2579"/>
                      </a:lnTo>
                      <a:lnTo>
                        <a:pt x="2797" y="1722"/>
                      </a:lnTo>
                      <a:lnTo>
                        <a:pt x="140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 name="Google Shape;164;p16"/>
              <p:cNvSpPr/>
              <p:nvPr/>
            </p:nvSpPr>
            <p:spPr>
              <a:xfrm rot="-7694763">
                <a:off x="216952" y="1356031"/>
                <a:ext cx="289570" cy="243250"/>
              </a:xfrm>
              <a:custGeom>
                <a:avLst/>
                <a:gdLst/>
                <a:ahLst/>
                <a:cxnLst/>
                <a:rect l="l" t="t" r="r" b="b"/>
                <a:pathLst>
                  <a:path w="4168" h="3501" extrusionOk="0">
                    <a:moveTo>
                      <a:pt x="0" y="0"/>
                    </a:moveTo>
                    <a:lnTo>
                      <a:pt x="2379" y="3501"/>
                    </a:lnTo>
                    <a:lnTo>
                      <a:pt x="4168" y="837"/>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 name="Google Shape;165;p16"/>
            <p:cNvSpPr/>
            <p:nvPr/>
          </p:nvSpPr>
          <p:spPr>
            <a:xfrm flipH="1">
              <a:off x="6973774" y="2606313"/>
              <a:ext cx="3180564" cy="2549566"/>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16"/>
            <p:cNvSpPr/>
            <p:nvPr/>
          </p:nvSpPr>
          <p:spPr>
            <a:xfrm>
              <a:off x="-8" y="1848905"/>
              <a:ext cx="3797433" cy="3372543"/>
            </a:xfrm>
            <a:custGeom>
              <a:avLst/>
              <a:gdLst/>
              <a:ahLst/>
              <a:cxnLst/>
              <a:rect l="l" t="t" r="r" b="b"/>
              <a:pathLst>
                <a:path w="13583" h="12063" extrusionOk="0">
                  <a:moveTo>
                    <a:pt x="5144" y="1"/>
                  </a:moveTo>
                  <a:cubicBezTo>
                    <a:pt x="4965" y="1"/>
                    <a:pt x="4788" y="15"/>
                    <a:pt x="4614" y="42"/>
                  </a:cubicBezTo>
                  <a:cubicBezTo>
                    <a:pt x="3179" y="267"/>
                    <a:pt x="2097" y="1206"/>
                    <a:pt x="1028" y="2110"/>
                  </a:cubicBezTo>
                  <a:cubicBezTo>
                    <a:pt x="718" y="2369"/>
                    <a:pt x="358" y="2611"/>
                    <a:pt x="1" y="2856"/>
                  </a:cubicBezTo>
                  <a:lnTo>
                    <a:pt x="1" y="12063"/>
                  </a:lnTo>
                  <a:lnTo>
                    <a:pt x="4213" y="12063"/>
                  </a:lnTo>
                  <a:cubicBezTo>
                    <a:pt x="4399" y="11297"/>
                    <a:pt x="4787" y="10607"/>
                    <a:pt x="5424" y="10147"/>
                  </a:cubicBezTo>
                  <a:cubicBezTo>
                    <a:pt x="6502" y="9357"/>
                    <a:pt x="7956" y="9436"/>
                    <a:pt x="9289" y="9361"/>
                  </a:cubicBezTo>
                  <a:cubicBezTo>
                    <a:pt x="10432" y="9296"/>
                    <a:pt x="11633" y="9058"/>
                    <a:pt x="12470" y="8275"/>
                  </a:cubicBezTo>
                  <a:cubicBezTo>
                    <a:pt x="13307" y="7496"/>
                    <a:pt x="13582" y="6034"/>
                    <a:pt x="12783" y="5217"/>
                  </a:cubicBezTo>
                  <a:cubicBezTo>
                    <a:pt x="11722" y="4135"/>
                    <a:pt x="9616" y="4775"/>
                    <a:pt x="8636" y="3621"/>
                  </a:cubicBezTo>
                  <a:cubicBezTo>
                    <a:pt x="8115" y="3013"/>
                    <a:pt x="8122" y="2118"/>
                    <a:pt x="7755" y="1407"/>
                  </a:cubicBezTo>
                  <a:cubicBezTo>
                    <a:pt x="7277" y="481"/>
                    <a:pt x="6199" y="1"/>
                    <a:pt x="51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 name="Google Shape;167;p16"/>
          <p:cNvSpPr txBox="1">
            <a:spLocks noGrp="1"/>
          </p:cNvSpPr>
          <p:nvPr>
            <p:ph type="title"/>
          </p:nvPr>
        </p:nvSpPr>
        <p:spPr>
          <a:xfrm>
            <a:off x="2573050" y="2987775"/>
            <a:ext cx="3997800" cy="78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68" name="Google Shape;168;p16"/>
          <p:cNvSpPr txBox="1">
            <a:spLocks noGrp="1"/>
          </p:cNvSpPr>
          <p:nvPr>
            <p:ph type="subTitle" idx="1"/>
          </p:nvPr>
        </p:nvSpPr>
        <p:spPr>
          <a:xfrm>
            <a:off x="1818850" y="2076575"/>
            <a:ext cx="5506200" cy="787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Quote 1">
  <p:cSld name="MAIN_POINT_1">
    <p:spTree>
      <p:nvGrpSpPr>
        <p:cNvPr id="1" name="Shape 169"/>
        <p:cNvGrpSpPr/>
        <p:nvPr/>
      </p:nvGrpSpPr>
      <p:grpSpPr>
        <a:xfrm>
          <a:off x="0" y="0"/>
          <a:ext cx="0" cy="0"/>
          <a:chOff x="0" y="0"/>
          <a:chExt cx="0" cy="0"/>
        </a:xfrm>
      </p:grpSpPr>
      <p:grpSp>
        <p:nvGrpSpPr>
          <p:cNvPr id="170" name="Google Shape;170;p17"/>
          <p:cNvGrpSpPr/>
          <p:nvPr/>
        </p:nvGrpSpPr>
        <p:grpSpPr>
          <a:xfrm>
            <a:off x="-3860422" y="0"/>
            <a:ext cx="13004386" cy="9096660"/>
            <a:chOff x="-3860422" y="0"/>
            <a:chExt cx="13004386" cy="9096660"/>
          </a:xfrm>
        </p:grpSpPr>
        <p:sp>
          <p:nvSpPr>
            <p:cNvPr id="171" name="Google Shape;171;p17"/>
            <p:cNvSpPr/>
            <p:nvPr/>
          </p:nvSpPr>
          <p:spPr>
            <a:xfrm rot="10800000">
              <a:off x="0" y="0"/>
              <a:ext cx="1860350" cy="1271575"/>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7"/>
            <p:cNvSpPr/>
            <p:nvPr/>
          </p:nvSpPr>
          <p:spPr>
            <a:xfrm>
              <a:off x="-25" y="4272475"/>
              <a:ext cx="9143989" cy="860614"/>
            </a:xfrm>
            <a:custGeom>
              <a:avLst/>
              <a:gdLst/>
              <a:ahLst/>
              <a:cxnLst/>
              <a:rect l="l" t="t" r="r" b="b"/>
              <a:pathLst>
                <a:path w="69963" h="11820" extrusionOk="0">
                  <a:moveTo>
                    <a:pt x="1" y="0"/>
                  </a:moveTo>
                  <a:lnTo>
                    <a:pt x="1" y="11820"/>
                  </a:lnTo>
                  <a:lnTo>
                    <a:pt x="69962" y="11820"/>
                  </a:lnTo>
                  <a:lnTo>
                    <a:pt x="69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7"/>
            <p:cNvSpPr/>
            <p:nvPr/>
          </p:nvSpPr>
          <p:spPr>
            <a:xfrm rot="3600617">
              <a:off x="-2990262" y="3471840"/>
              <a:ext cx="4754679" cy="4754939"/>
            </a:xfrm>
            <a:prstGeom prst="blockArc">
              <a:avLst>
                <a:gd name="adj1" fmla="val 10800000"/>
                <a:gd name="adj2" fmla="val 1513511"/>
                <a:gd name="adj3" fmla="val 19164"/>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 name="Google Shape;174;p17"/>
          <p:cNvSpPr txBox="1">
            <a:spLocks noGrp="1"/>
          </p:cNvSpPr>
          <p:nvPr>
            <p:ph type="subTitle" idx="1"/>
          </p:nvPr>
        </p:nvSpPr>
        <p:spPr>
          <a:xfrm>
            <a:off x="3124875" y="2372438"/>
            <a:ext cx="5302800" cy="8121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None/>
              <a:defRPr sz="2400"/>
            </a:lvl1pPr>
            <a:lvl2pPr lvl="1" algn="r" rtl="0">
              <a:lnSpc>
                <a:spcPct val="100000"/>
              </a:lnSpc>
              <a:spcBef>
                <a:spcPts val="1600"/>
              </a:spcBef>
              <a:spcAft>
                <a:spcPts val="0"/>
              </a:spcAft>
              <a:buNone/>
              <a:defRPr sz="2400"/>
            </a:lvl2pPr>
            <a:lvl3pPr lvl="2" algn="r" rtl="0">
              <a:lnSpc>
                <a:spcPct val="100000"/>
              </a:lnSpc>
              <a:spcBef>
                <a:spcPts val="1600"/>
              </a:spcBef>
              <a:spcAft>
                <a:spcPts val="0"/>
              </a:spcAft>
              <a:buNone/>
              <a:defRPr sz="2400"/>
            </a:lvl3pPr>
            <a:lvl4pPr lvl="3" algn="r" rtl="0">
              <a:lnSpc>
                <a:spcPct val="100000"/>
              </a:lnSpc>
              <a:spcBef>
                <a:spcPts val="1600"/>
              </a:spcBef>
              <a:spcAft>
                <a:spcPts val="0"/>
              </a:spcAft>
              <a:buNone/>
              <a:defRPr sz="2400"/>
            </a:lvl4pPr>
            <a:lvl5pPr lvl="4" algn="r" rtl="0">
              <a:lnSpc>
                <a:spcPct val="100000"/>
              </a:lnSpc>
              <a:spcBef>
                <a:spcPts val="1600"/>
              </a:spcBef>
              <a:spcAft>
                <a:spcPts val="0"/>
              </a:spcAft>
              <a:buNone/>
              <a:defRPr sz="2400"/>
            </a:lvl5pPr>
            <a:lvl6pPr lvl="5" algn="r" rtl="0">
              <a:lnSpc>
                <a:spcPct val="100000"/>
              </a:lnSpc>
              <a:spcBef>
                <a:spcPts val="1600"/>
              </a:spcBef>
              <a:spcAft>
                <a:spcPts val="0"/>
              </a:spcAft>
              <a:buNone/>
              <a:defRPr sz="2400"/>
            </a:lvl6pPr>
            <a:lvl7pPr lvl="6" algn="r" rtl="0">
              <a:lnSpc>
                <a:spcPct val="100000"/>
              </a:lnSpc>
              <a:spcBef>
                <a:spcPts val="1600"/>
              </a:spcBef>
              <a:spcAft>
                <a:spcPts val="0"/>
              </a:spcAft>
              <a:buNone/>
              <a:defRPr sz="2400"/>
            </a:lvl7pPr>
            <a:lvl8pPr lvl="7" algn="r" rtl="0">
              <a:lnSpc>
                <a:spcPct val="100000"/>
              </a:lnSpc>
              <a:spcBef>
                <a:spcPts val="1600"/>
              </a:spcBef>
              <a:spcAft>
                <a:spcPts val="0"/>
              </a:spcAft>
              <a:buNone/>
              <a:defRPr sz="2400"/>
            </a:lvl8pPr>
            <a:lvl9pPr lvl="8" algn="r" rtl="0">
              <a:lnSpc>
                <a:spcPct val="100000"/>
              </a:lnSpc>
              <a:spcBef>
                <a:spcPts val="1600"/>
              </a:spcBef>
              <a:spcAft>
                <a:spcPts val="1600"/>
              </a:spcAft>
              <a:buNone/>
              <a:defRPr sz="2400"/>
            </a:lvl9pPr>
          </a:lstStyle>
          <a:p>
            <a:endParaRPr/>
          </a:p>
        </p:txBody>
      </p:sp>
      <p:sp>
        <p:nvSpPr>
          <p:cNvPr id="175" name="Google Shape;175;p17"/>
          <p:cNvSpPr txBox="1">
            <a:spLocks noGrp="1"/>
          </p:cNvSpPr>
          <p:nvPr>
            <p:ph type="subTitle" idx="2"/>
          </p:nvPr>
        </p:nvSpPr>
        <p:spPr>
          <a:xfrm>
            <a:off x="5184975" y="3091257"/>
            <a:ext cx="3242700" cy="467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sz="1800">
                <a:latin typeface="Black Han Sans"/>
                <a:ea typeface="Black Han Sans"/>
                <a:cs typeface="Black Han Sans"/>
                <a:sym typeface="Black Han Sans"/>
              </a:defRPr>
            </a:lvl1pPr>
            <a:lvl2pPr lvl="1" algn="r" rtl="0">
              <a:lnSpc>
                <a:spcPct val="100000"/>
              </a:lnSpc>
              <a:spcBef>
                <a:spcPts val="0"/>
              </a:spcBef>
              <a:spcAft>
                <a:spcPts val="0"/>
              </a:spcAft>
              <a:buNone/>
              <a:defRPr sz="1800">
                <a:latin typeface="Black Han Sans"/>
                <a:ea typeface="Black Han Sans"/>
                <a:cs typeface="Black Han Sans"/>
                <a:sym typeface="Black Han Sans"/>
              </a:defRPr>
            </a:lvl2pPr>
            <a:lvl3pPr lvl="2" algn="r" rtl="0">
              <a:lnSpc>
                <a:spcPct val="100000"/>
              </a:lnSpc>
              <a:spcBef>
                <a:spcPts val="0"/>
              </a:spcBef>
              <a:spcAft>
                <a:spcPts val="0"/>
              </a:spcAft>
              <a:buNone/>
              <a:defRPr sz="1800">
                <a:latin typeface="Black Han Sans"/>
                <a:ea typeface="Black Han Sans"/>
                <a:cs typeface="Black Han Sans"/>
                <a:sym typeface="Black Han Sans"/>
              </a:defRPr>
            </a:lvl3pPr>
            <a:lvl4pPr lvl="3" algn="r" rtl="0">
              <a:lnSpc>
                <a:spcPct val="100000"/>
              </a:lnSpc>
              <a:spcBef>
                <a:spcPts val="0"/>
              </a:spcBef>
              <a:spcAft>
                <a:spcPts val="0"/>
              </a:spcAft>
              <a:buNone/>
              <a:defRPr sz="1800">
                <a:latin typeface="Black Han Sans"/>
                <a:ea typeface="Black Han Sans"/>
                <a:cs typeface="Black Han Sans"/>
                <a:sym typeface="Black Han Sans"/>
              </a:defRPr>
            </a:lvl4pPr>
            <a:lvl5pPr lvl="4" algn="r" rtl="0">
              <a:lnSpc>
                <a:spcPct val="100000"/>
              </a:lnSpc>
              <a:spcBef>
                <a:spcPts val="0"/>
              </a:spcBef>
              <a:spcAft>
                <a:spcPts val="0"/>
              </a:spcAft>
              <a:buNone/>
              <a:defRPr sz="1800">
                <a:latin typeface="Black Han Sans"/>
                <a:ea typeface="Black Han Sans"/>
                <a:cs typeface="Black Han Sans"/>
                <a:sym typeface="Black Han Sans"/>
              </a:defRPr>
            </a:lvl5pPr>
            <a:lvl6pPr lvl="5" algn="r" rtl="0">
              <a:lnSpc>
                <a:spcPct val="100000"/>
              </a:lnSpc>
              <a:spcBef>
                <a:spcPts val="0"/>
              </a:spcBef>
              <a:spcAft>
                <a:spcPts val="0"/>
              </a:spcAft>
              <a:buNone/>
              <a:defRPr sz="1800">
                <a:latin typeface="Black Han Sans"/>
                <a:ea typeface="Black Han Sans"/>
                <a:cs typeface="Black Han Sans"/>
                <a:sym typeface="Black Han Sans"/>
              </a:defRPr>
            </a:lvl6pPr>
            <a:lvl7pPr lvl="6" algn="r" rtl="0">
              <a:lnSpc>
                <a:spcPct val="100000"/>
              </a:lnSpc>
              <a:spcBef>
                <a:spcPts val="0"/>
              </a:spcBef>
              <a:spcAft>
                <a:spcPts val="0"/>
              </a:spcAft>
              <a:buNone/>
              <a:defRPr sz="1800">
                <a:latin typeface="Black Han Sans"/>
                <a:ea typeface="Black Han Sans"/>
                <a:cs typeface="Black Han Sans"/>
                <a:sym typeface="Black Han Sans"/>
              </a:defRPr>
            </a:lvl7pPr>
            <a:lvl8pPr lvl="7" algn="r" rtl="0">
              <a:lnSpc>
                <a:spcPct val="100000"/>
              </a:lnSpc>
              <a:spcBef>
                <a:spcPts val="0"/>
              </a:spcBef>
              <a:spcAft>
                <a:spcPts val="0"/>
              </a:spcAft>
              <a:buNone/>
              <a:defRPr sz="1800">
                <a:latin typeface="Black Han Sans"/>
                <a:ea typeface="Black Han Sans"/>
                <a:cs typeface="Black Han Sans"/>
                <a:sym typeface="Black Han Sans"/>
              </a:defRPr>
            </a:lvl8pPr>
            <a:lvl9pPr lvl="8" algn="r" rtl="0">
              <a:lnSpc>
                <a:spcPct val="100000"/>
              </a:lnSpc>
              <a:spcBef>
                <a:spcPts val="0"/>
              </a:spcBef>
              <a:spcAft>
                <a:spcPts val="0"/>
              </a:spcAft>
              <a:buNone/>
              <a:defRPr sz="1800">
                <a:latin typeface="Black Han Sans"/>
                <a:ea typeface="Black Han Sans"/>
                <a:cs typeface="Black Han Sans"/>
                <a:sym typeface="Black Han Sans"/>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1">
  <p:cSld name="CUSTOM_7">
    <p:spTree>
      <p:nvGrpSpPr>
        <p:cNvPr id="1" name="Shape 176"/>
        <p:cNvGrpSpPr/>
        <p:nvPr/>
      </p:nvGrpSpPr>
      <p:grpSpPr>
        <a:xfrm>
          <a:off x="0" y="0"/>
          <a:ext cx="0" cy="0"/>
          <a:chOff x="0" y="0"/>
          <a:chExt cx="0" cy="0"/>
        </a:xfrm>
      </p:grpSpPr>
      <p:grpSp>
        <p:nvGrpSpPr>
          <p:cNvPr id="177" name="Google Shape;177;p18"/>
          <p:cNvGrpSpPr/>
          <p:nvPr/>
        </p:nvGrpSpPr>
        <p:grpSpPr>
          <a:xfrm rot="10800000">
            <a:off x="-615847" y="-261613"/>
            <a:ext cx="12538772" cy="6103408"/>
            <a:chOff x="-3449725" y="-661825"/>
            <a:chExt cx="12538772" cy="6103408"/>
          </a:xfrm>
        </p:grpSpPr>
        <p:sp>
          <p:nvSpPr>
            <p:cNvPr id="178" name="Google Shape;178;p18"/>
            <p:cNvSpPr/>
            <p:nvPr/>
          </p:nvSpPr>
          <p:spPr>
            <a:xfrm rot="10800000" flipH="1">
              <a:off x="-1734059" y="-2"/>
              <a:ext cx="2290182" cy="1835829"/>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8"/>
            <p:cNvSpPr/>
            <p:nvPr/>
          </p:nvSpPr>
          <p:spPr>
            <a:xfrm>
              <a:off x="-3449725" y="3018422"/>
              <a:ext cx="6063998" cy="2423161"/>
            </a:xfrm>
            <a:custGeom>
              <a:avLst/>
              <a:gdLst/>
              <a:ahLst/>
              <a:cxnLst/>
              <a:rect l="l" t="t" r="r" b="b"/>
              <a:pathLst>
                <a:path w="38804" h="15506" extrusionOk="0">
                  <a:moveTo>
                    <a:pt x="18372" y="1"/>
                  </a:moveTo>
                  <a:cubicBezTo>
                    <a:pt x="15851" y="1"/>
                    <a:pt x="13315" y="1007"/>
                    <a:pt x="11592" y="2856"/>
                  </a:cubicBezTo>
                  <a:cubicBezTo>
                    <a:pt x="10378" y="4162"/>
                    <a:pt x="9486" y="5874"/>
                    <a:pt x="7880" y="6653"/>
                  </a:cubicBezTo>
                  <a:cubicBezTo>
                    <a:pt x="6924" y="7115"/>
                    <a:pt x="5829" y="7184"/>
                    <a:pt x="4811" y="7500"/>
                  </a:cubicBezTo>
                  <a:cubicBezTo>
                    <a:pt x="3205" y="8000"/>
                    <a:pt x="1810" y="9143"/>
                    <a:pt x="1008" y="10620"/>
                  </a:cubicBezTo>
                  <a:cubicBezTo>
                    <a:pt x="204" y="12096"/>
                    <a:pt x="0" y="13889"/>
                    <a:pt x="457" y="15505"/>
                  </a:cubicBezTo>
                  <a:lnTo>
                    <a:pt x="37742" y="15244"/>
                  </a:lnTo>
                  <a:cubicBezTo>
                    <a:pt x="37753" y="15310"/>
                    <a:pt x="37792" y="15337"/>
                    <a:pt x="37844" y="15337"/>
                  </a:cubicBezTo>
                  <a:cubicBezTo>
                    <a:pt x="37956" y="15337"/>
                    <a:pt x="38124" y="15208"/>
                    <a:pt x="38171" y="15070"/>
                  </a:cubicBezTo>
                  <a:cubicBezTo>
                    <a:pt x="38804" y="13270"/>
                    <a:pt x="38259" y="11229"/>
                    <a:pt x="37238" y="9619"/>
                  </a:cubicBezTo>
                  <a:cubicBezTo>
                    <a:pt x="36589" y="8595"/>
                    <a:pt x="35707" y="7663"/>
                    <a:pt x="34575" y="7228"/>
                  </a:cubicBezTo>
                  <a:cubicBezTo>
                    <a:pt x="33829" y="6942"/>
                    <a:pt x="33017" y="6887"/>
                    <a:pt x="32227" y="6744"/>
                  </a:cubicBezTo>
                  <a:cubicBezTo>
                    <a:pt x="31046" y="6534"/>
                    <a:pt x="29900" y="6125"/>
                    <a:pt x="28852" y="5540"/>
                  </a:cubicBezTo>
                  <a:cubicBezTo>
                    <a:pt x="26453" y="4203"/>
                    <a:pt x="24613" y="1978"/>
                    <a:pt x="22125" y="815"/>
                  </a:cubicBezTo>
                  <a:cubicBezTo>
                    <a:pt x="20952" y="265"/>
                    <a:pt x="19664" y="1"/>
                    <a:pt x="183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8"/>
            <p:cNvSpPr/>
            <p:nvPr/>
          </p:nvSpPr>
          <p:spPr>
            <a:xfrm rot="10800000" flipH="1">
              <a:off x="2351260" y="-661825"/>
              <a:ext cx="6737787" cy="2297888"/>
            </a:xfrm>
            <a:custGeom>
              <a:avLst/>
              <a:gdLst/>
              <a:ahLst/>
              <a:cxnLst/>
              <a:rect l="l" t="t" r="r" b="b"/>
              <a:pathLst>
                <a:path w="33456" h="11410" extrusionOk="0">
                  <a:moveTo>
                    <a:pt x="22424" y="1"/>
                  </a:moveTo>
                  <a:cubicBezTo>
                    <a:pt x="16324" y="1"/>
                    <a:pt x="10216" y="1853"/>
                    <a:pt x="5291" y="5466"/>
                  </a:cubicBezTo>
                  <a:cubicBezTo>
                    <a:pt x="3145" y="7038"/>
                    <a:pt x="1158" y="9055"/>
                    <a:pt x="1" y="11410"/>
                  </a:cubicBezTo>
                  <a:lnTo>
                    <a:pt x="10841" y="11410"/>
                  </a:lnTo>
                  <a:cubicBezTo>
                    <a:pt x="13276" y="8184"/>
                    <a:pt x="17056" y="5854"/>
                    <a:pt x="20972" y="5009"/>
                  </a:cubicBezTo>
                  <a:cubicBezTo>
                    <a:pt x="22163" y="4754"/>
                    <a:pt x="23375" y="4631"/>
                    <a:pt x="24588" y="4631"/>
                  </a:cubicBezTo>
                  <a:cubicBezTo>
                    <a:pt x="27653" y="4631"/>
                    <a:pt x="30721" y="5417"/>
                    <a:pt x="33456" y="6840"/>
                  </a:cubicBezTo>
                  <a:lnTo>
                    <a:pt x="33456" y="2151"/>
                  </a:lnTo>
                  <a:cubicBezTo>
                    <a:pt x="29971" y="710"/>
                    <a:pt x="26199" y="1"/>
                    <a:pt x="224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8"/>
            <p:cNvSpPr/>
            <p:nvPr/>
          </p:nvSpPr>
          <p:spPr>
            <a:xfrm rot="10800000" flipH="1">
              <a:off x="6695300" y="0"/>
              <a:ext cx="1860350" cy="1271575"/>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 name="Google Shape;182;p18"/>
          <p:cNvSpPr txBox="1">
            <a:spLocks noGrp="1"/>
          </p:cNvSpPr>
          <p:nvPr>
            <p:ph type="ctrTitle"/>
          </p:nvPr>
        </p:nvSpPr>
        <p:spPr>
          <a:xfrm>
            <a:off x="5184225" y="1421420"/>
            <a:ext cx="2225700" cy="4083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Clr>
                <a:srgbClr val="41294A"/>
              </a:buClr>
              <a:buSzPts val="2400"/>
              <a:buNone/>
              <a:defRPr sz="1800"/>
            </a:lvl1pPr>
            <a:lvl2pPr lvl="1" algn="ctr" rtl="0">
              <a:spcBef>
                <a:spcPts val="0"/>
              </a:spcBef>
              <a:spcAft>
                <a:spcPts val="0"/>
              </a:spcAft>
              <a:buClr>
                <a:srgbClr val="41294A"/>
              </a:buClr>
              <a:buSzPts val="2400"/>
              <a:buNone/>
              <a:defRPr sz="2400" b="0">
                <a:solidFill>
                  <a:srgbClr val="41294A"/>
                </a:solidFill>
              </a:defRPr>
            </a:lvl2pPr>
            <a:lvl3pPr lvl="2" algn="ctr" rtl="0">
              <a:spcBef>
                <a:spcPts val="0"/>
              </a:spcBef>
              <a:spcAft>
                <a:spcPts val="0"/>
              </a:spcAft>
              <a:buClr>
                <a:srgbClr val="41294A"/>
              </a:buClr>
              <a:buSzPts val="2400"/>
              <a:buNone/>
              <a:defRPr sz="2400" b="0">
                <a:solidFill>
                  <a:srgbClr val="41294A"/>
                </a:solidFill>
              </a:defRPr>
            </a:lvl3pPr>
            <a:lvl4pPr lvl="3" algn="ctr" rtl="0">
              <a:spcBef>
                <a:spcPts val="0"/>
              </a:spcBef>
              <a:spcAft>
                <a:spcPts val="0"/>
              </a:spcAft>
              <a:buClr>
                <a:srgbClr val="41294A"/>
              </a:buClr>
              <a:buSzPts val="2400"/>
              <a:buNone/>
              <a:defRPr sz="2400" b="0">
                <a:solidFill>
                  <a:srgbClr val="41294A"/>
                </a:solidFill>
              </a:defRPr>
            </a:lvl4pPr>
            <a:lvl5pPr lvl="4" algn="ctr" rtl="0">
              <a:spcBef>
                <a:spcPts val="0"/>
              </a:spcBef>
              <a:spcAft>
                <a:spcPts val="0"/>
              </a:spcAft>
              <a:buClr>
                <a:srgbClr val="41294A"/>
              </a:buClr>
              <a:buSzPts val="2400"/>
              <a:buNone/>
              <a:defRPr sz="2400" b="0">
                <a:solidFill>
                  <a:srgbClr val="41294A"/>
                </a:solidFill>
              </a:defRPr>
            </a:lvl5pPr>
            <a:lvl6pPr lvl="5" algn="ctr" rtl="0">
              <a:spcBef>
                <a:spcPts val="0"/>
              </a:spcBef>
              <a:spcAft>
                <a:spcPts val="0"/>
              </a:spcAft>
              <a:buClr>
                <a:srgbClr val="41294A"/>
              </a:buClr>
              <a:buSzPts val="2400"/>
              <a:buNone/>
              <a:defRPr sz="2400" b="0">
                <a:solidFill>
                  <a:srgbClr val="41294A"/>
                </a:solidFill>
              </a:defRPr>
            </a:lvl6pPr>
            <a:lvl7pPr lvl="6" algn="ctr" rtl="0">
              <a:spcBef>
                <a:spcPts val="0"/>
              </a:spcBef>
              <a:spcAft>
                <a:spcPts val="0"/>
              </a:spcAft>
              <a:buClr>
                <a:srgbClr val="41294A"/>
              </a:buClr>
              <a:buSzPts val="2400"/>
              <a:buNone/>
              <a:defRPr sz="2400" b="0">
                <a:solidFill>
                  <a:srgbClr val="41294A"/>
                </a:solidFill>
              </a:defRPr>
            </a:lvl7pPr>
            <a:lvl8pPr lvl="7" algn="ctr" rtl="0">
              <a:spcBef>
                <a:spcPts val="0"/>
              </a:spcBef>
              <a:spcAft>
                <a:spcPts val="0"/>
              </a:spcAft>
              <a:buClr>
                <a:srgbClr val="41294A"/>
              </a:buClr>
              <a:buSzPts val="2400"/>
              <a:buNone/>
              <a:defRPr sz="2400" b="0">
                <a:solidFill>
                  <a:srgbClr val="41294A"/>
                </a:solidFill>
              </a:defRPr>
            </a:lvl8pPr>
            <a:lvl9pPr lvl="8" algn="ctr" rtl="0">
              <a:spcBef>
                <a:spcPts val="0"/>
              </a:spcBef>
              <a:spcAft>
                <a:spcPts val="0"/>
              </a:spcAft>
              <a:buClr>
                <a:srgbClr val="41294A"/>
              </a:buClr>
              <a:buSzPts val="2400"/>
              <a:buNone/>
              <a:defRPr sz="2400" b="0">
                <a:solidFill>
                  <a:srgbClr val="41294A"/>
                </a:solidFill>
              </a:defRPr>
            </a:lvl9pPr>
          </a:lstStyle>
          <a:p>
            <a:endParaRPr/>
          </a:p>
        </p:txBody>
      </p:sp>
      <p:sp>
        <p:nvSpPr>
          <p:cNvPr id="183" name="Google Shape;183;p18"/>
          <p:cNvSpPr txBox="1">
            <a:spLocks noGrp="1"/>
          </p:cNvSpPr>
          <p:nvPr>
            <p:ph type="subTitle" idx="1"/>
          </p:nvPr>
        </p:nvSpPr>
        <p:spPr>
          <a:xfrm>
            <a:off x="5184225" y="1773450"/>
            <a:ext cx="2357100" cy="103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184" name="Google Shape;184;p18"/>
          <p:cNvSpPr txBox="1">
            <a:spLocks noGrp="1"/>
          </p:cNvSpPr>
          <p:nvPr>
            <p:ph type="ctrTitle" idx="2"/>
          </p:nvPr>
        </p:nvSpPr>
        <p:spPr>
          <a:xfrm>
            <a:off x="5184225" y="2869250"/>
            <a:ext cx="2225700" cy="4083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Clr>
                <a:srgbClr val="41294A"/>
              </a:buClr>
              <a:buSzPts val="2400"/>
              <a:buNone/>
              <a:defRPr sz="1800"/>
            </a:lvl1pPr>
            <a:lvl2pPr lvl="1" algn="ctr" rtl="0">
              <a:spcBef>
                <a:spcPts val="0"/>
              </a:spcBef>
              <a:spcAft>
                <a:spcPts val="0"/>
              </a:spcAft>
              <a:buClr>
                <a:srgbClr val="41294A"/>
              </a:buClr>
              <a:buSzPts val="2400"/>
              <a:buNone/>
              <a:defRPr sz="2400" b="0">
                <a:solidFill>
                  <a:srgbClr val="41294A"/>
                </a:solidFill>
              </a:defRPr>
            </a:lvl2pPr>
            <a:lvl3pPr lvl="2" algn="ctr" rtl="0">
              <a:spcBef>
                <a:spcPts val="0"/>
              </a:spcBef>
              <a:spcAft>
                <a:spcPts val="0"/>
              </a:spcAft>
              <a:buClr>
                <a:srgbClr val="41294A"/>
              </a:buClr>
              <a:buSzPts val="2400"/>
              <a:buNone/>
              <a:defRPr sz="2400" b="0">
                <a:solidFill>
                  <a:srgbClr val="41294A"/>
                </a:solidFill>
              </a:defRPr>
            </a:lvl3pPr>
            <a:lvl4pPr lvl="3" algn="ctr" rtl="0">
              <a:spcBef>
                <a:spcPts val="0"/>
              </a:spcBef>
              <a:spcAft>
                <a:spcPts val="0"/>
              </a:spcAft>
              <a:buClr>
                <a:srgbClr val="41294A"/>
              </a:buClr>
              <a:buSzPts val="2400"/>
              <a:buNone/>
              <a:defRPr sz="2400" b="0">
                <a:solidFill>
                  <a:srgbClr val="41294A"/>
                </a:solidFill>
              </a:defRPr>
            </a:lvl4pPr>
            <a:lvl5pPr lvl="4" algn="ctr" rtl="0">
              <a:spcBef>
                <a:spcPts val="0"/>
              </a:spcBef>
              <a:spcAft>
                <a:spcPts val="0"/>
              </a:spcAft>
              <a:buClr>
                <a:srgbClr val="41294A"/>
              </a:buClr>
              <a:buSzPts val="2400"/>
              <a:buNone/>
              <a:defRPr sz="2400" b="0">
                <a:solidFill>
                  <a:srgbClr val="41294A"/>
                </a:solidFill>
              </a:defRPr>
            </a:lvl5pPr>
            <a:lvl6pPr lvl="5" algn="ctr" rtl="0">
              <a:spcBef>
                <a:spcPts val="0"/>
              </a:spcBef>
              <a:spcAft>
                <a:spcPts val="0"/>
              </a:spcAft>
              <a:buClr>
                <a:srgbClr val="41294A"/>
              </a:buClr>
              <a:buSzPts val="2400"/>
              <a:buNone/>
              <a:defRPr sz="2400" b="0">
                <a:solidFill>
                  <a:srgbClr val="41294A"/>
                </a:solidFill>
              </a:defRPr>
            </a:lvl6pPr>
            <a:lvl7pPr lvl="6" algn="ctr" rtl="0">
              <a:spcBef>
                <a:spcPts val="0"/>
              </a:spcBef>
              <a:spcAft>
                <a:spcPts val="0"/>
              </a:spcAft>
              <a:buClr>
                <a:srgbClr val="41294A"/>
              </a:buClr>
              <a:buSzPts val="2400"/>
              <a:buNone/>
              <a:defRPr sz="2400" b="0">
                <a:solidFill>
                  <a:srgbClr val="41294A"/>
                </a:solidFill>
              </a:defRPr>
            </a:lvl7pPr>
            <a:lvl8pPr lvl="7" algn="ctr" rtl="0">
              <a:spcBef>
                <a:spcPts val="0"/>
              </a:spcBef>
              <a:spcAft>
                <a:spcPts val="0"/>
              </a:spcAft>
              <a:buClr>
                <a:srgbClr val="41294A"/>
              </a:buClr>
              <a:buSzPts val="2400"/>
              <a:buNone/>
              <a:defRPr sz="2400" b="0">
                <a:solidFill>
                  <a:srgbClr val="41294A"/>
                </a:solidFill>
              </a:defRPr>
            </a:lvl8pPr>
            <a:lvl9pPr lvl="8" algn="ctr" rtl="0">
              <a:spcBef>
                <a:spcPts val="0"/>
              </a:spcBef>
              <a:spcAft>
                <a:spcPts val="0"/>
              </a:spcAft>
              <a:buClr>
                <a:srgbClr val="41294A"/>
              </a:buClr>
              <a:buSzPts val="2400"/>
              <a:buNone/>
              <a:defRPr sz="2400" b="0">
                <a:solidFill>
                  <a:srgbClr val="41294A"/>
                </a:solidFill>
              </a:defRPr>
            </a:lvl9pPr>
          </a:lstStyle>
          <a:p>
            <a:endParaRPr/>
          </a:p>
        </p:txBody>
      </p:sp>
      <p:sp>
        <p:nvSpPr>
          <p:cNvPr id="185" name="Google Shape;185;p18"/>
          <p:cNvSpPr txBox="1">
            <a:spLocks noGrp="1"/>
          </p:cNvSpPr>
          <p:nvPr>
            <p:ph type="subTitle" idx="3"/>
          </p:nvPr>
        </p:nvSpPr>
        <p:spPr>
          <a:xfrm>
            <a:off x="5184225" y="3220925"/>
            <a:ext cx="2357100" cy="103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186" name="Google Shape;186;p18"/>
          <p:cNvSpPr txBox="1">
            <a:spLocks noGrp="1"/>
          </p:cNvSpPr>
          <p:nvPr>
            <p:ph type="title" idx="4"/>
          </p:nvPr>
        </p:nvSpPr>
        <p:spPr>
          <a:xfrm>
            <a:off x="713850" y="445025"/>
            <a:ext cx="678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
    <p:spTree>
      <p:nvGrpSpPr>
        <p:cNvPr id="1" name="Shape 187"/>
        <p:cNvGrpSpPr/>
        <p:nvPr/>
      </p:nvGrpSpPr>
      <p:grpSpPr>
        <a:xfrm>
          <a:off x="0" y="0"/>
          <a:ext cx="0" cy="0"/>
          <a:chOff x="0" y="0"/>
          <a:chExt cx="0" cy="0"/>
        </a:xfrm>
      </p:grpSpPr>
      <p:sp>
        <p:nvSpPr>
          <p:cNvPr id="188" name="Google Shape;188;p19"/>
          <p:cNvSpPr txBox="1">
            <a:spLocks noGrp="1"/>
          </p:cNvSpPr>
          <p:nvPr>
            <p:ph type="title"/>
          </p:nvPr>
        </p:nvSpPr>
        <p:spPr>
          <a:xfrm>
            <a:off x="1685850" y="445025"/>
            <a:ext cx="5772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89" name="Google Shape;189;p19"/>
          <p:cNvSpPr txBox="1">
            <a:spLocks noGrp="1"/>
          </p:cNvSpPr>
          <p:nvPr>
            <p:ph type="title" idx="2"/>
          </p:nvPr>
        </p:nvSpPr>
        <p:spPr>
          <a:xfrm>
            <a:off x="1290594" y="2884000"/>
            <a:ext cx="2909700" cy="445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90" name="Google Shape;190;p19"/>
          <p:cNvSpPr txBox="1">
            <a:spLocks noGrp="1"/>
          </p:cNvSpPr>
          <p:nvPr>
            <p:ph type="subTitle" idx="1"/>
          </p:nvPr>
        </p:nvSpPr>
        <p:spPr>
          <a:xfrm>
            <a:off x="1290594" y="3235500"/>
            <a:ext cx="2909700" cy="7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91" name="Google Shape;191;p19"/>
          <p:cNvSpPr txBox="1">
            <a:spLocks noGrp="1"/>
          </p:cNvSpPr>
          <p:nvPr>
            <p:ph type="title" idx="3"/>
          </p:nvPr>
        </p:nvSpPr>
        <p:spPr>
          <a:xfrm>
            <a:off x="4943700" y="2884000"/>
            <a:ext cx="2909700" cy="445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92" name="Google Shape;192;p19"/>
          <p:cNvSpPr txBox="1">
            <a:spLocks noGrp="1"/>
          </p:cNvSpPr>
          <p:nvPr>
            <p:ph type="subTitle" idx="4"/>
          </p:nvPr>
        </p:nvSpPr>
        <p:spPr>
          <a:xfrm>
            <a:off x="4943700" y="3235500"/>
            <a:ext cx="2909700" cy="7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193" name="Google Shape;193;p19"/>
          <p:cNvSpPr/>
          <p:nvPr/>
        </p:nvSpPr>
        <p:spPr>
          <a:xfrm rot="10800000">
            <a:off x="0" y="0"/>
            <a:ext cx="1860350" cy="1271575"/>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19"/>
          <p:cNvSpPr/>
          <p:nvPr/>
        </p:nvSpPr>
        <p:spPr>
          <a:xfrm>
            <a:off x="-25" y="4272475"/>
            <a:ext cx="9143989" cy="860614"/>
          </a:xfrm>
          <a:custGeom>
            <a:avLst/>
            <a:gdLst/>
            <a:ahLst/>
            <a:cxnLst/>
            <a:rect l="l" t="t" r="r" b="b"/>
            <a:pathLst>
              <a:path w="69963" h="11820" extrusionOk="0">
                <a:moveTo>
                  <a:pt x="1" y="0"/>
                </a:moveTo>
                <a:lnTo>
                  <a:pt x="1" y="11820"/>
                </a:lnTo>
                <a:lnTo>
                  <a:pt x="69962" y="11820"/>
                </a:lnTo>
                <a:lnTo>
                  <a:pt x="69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9"/>
          <p:cNvSpPr/>
          <p:nvPr/>
        </p:nvSpPr>
        <p:spPr>
          <a:xfrm rot="3600617">
            <a:off x="-2990262" y="3929040"/>
            <a:ext cx="4754679" cy="4754939"/>
          </a:xfrm>
          <a:prstGeom prst="blockArc">
            <a:avLst>
              <a:gd name="adj1" fmla="val 10800000"/>
              <a:gd name="adj2" fmla="val 1513511"/>
              <a:gd name="adj3" fmla="val 19164"/>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9"/>
          <p:cNvSpPr/>
          <p:nvPr/>
        </p:nvSpPr>
        <p:spPr>
          <a:xfrm>
            <a:off x="6814253" y="3500673"/>
            <a:ext cx="2403386" cy="1642748"/>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p:cSld name="TITLE_AND_BODY_1">
    <p:spTree>
      <p:nvGrpSpPr>
        <p:cNvPr id="1" name="Shape 197"/>
        <p:cNvGrpSpPr/>
        <p:nvPr/>
      </p:nvGrpSpPr>
      <p:grpSpPr>
        <a:xfrm>
          <a:off x="0" y="0"/>
          <a:ext cx="0" cy="0"/>
          <a:chOff x="0" y="0"/>
          <a:chExt cx="0" cy="0"/>
        </a:xfrm>
      </p:grpSpPr>
      <p:sp>
        <p:nvSpPr>
          <p:cNvPr id="198" name="Google Shape;198;p20"/>
          <p:cNvSpPr/>
          <p:nvPr/>
        </p:nvSpPr>
        <p:spPr>
          <a:xfrm flipH="1">
            <a:off x="-68" y="2960000"/>
            <a:ext cx="3194593" cy="2183549"/>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0"/>
          <p:cNvSpPr/>
          <p:nvPr/>
        </p:nvSpPr>
        <p:spPr>
          <a:xfrm rot="10800000" flipH="1">
            <a:off x="-690151" y="-2"/>
            <a:ext cx="2290182" cy="1835829"/>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0"/>
          <p:cNvSpPr/>
          <p:nvPr/>
        </p:nvSpPr>
        <p:spPr>
          <a:xfrm rot="-5400000" flipH="1">
            <a:off x="7161899" y="218202"/>
            <a:ext cx="2200340" cy="1763937"/>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0"/>
          <p:cNvSpPr/>
          <p:nvPr/>
        </p:nvSpPr>
        <p:spPr>
          <a:xfrm>
            <a:off x="6870061" y="8146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0"/>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3" name="Google Shape;203;p20"/>
          <p:cNvSpPr txBox="1">
            <a:spLocks noGrp="1"/>
          </p:cNvSpPr>
          <p:nvPr>
            <p:ph type="title" idx="2"/>
          </p:nvPr>
        </p:nvSpPr>
        <p:spPr>
          <a:xfrm>
            <a:off x="575963" y="2839022"/>
            <a:ext cx="2103600" cy="787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204" name="Google Shape;204;p20"/>
          <p:cNvSpPr txBox="1">
            <a:spLocks noGrp="1"/>
          </p:cNvSpPr>
          <p:nvPr>
            <p:ph type="subTitle" idx="1"/>
          </p:nvPr>
        </p:nvSpPr>
        <p:spPr>
          <a:xfrm>
            <a:off x="674974" y="3657077"/>
            <a:ext cx="2004600" cy="787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05" name="Google Shape;205;p20"/>
          <p:cNvSpPr txBox="1">
            <a:spLocks noGrp="1"/>
          </p:cNvSpPr>
          <p:nvPr>
            <p:ph type="title" idx="3"/>
          </p:nvPr>
        </p:nvSpPr>
        <p:spPr>
          <a:xfrm>
            <a:off x="6478461" y="1417025"/>
            <a:ext cx="2103600" cy="7872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206" name="Google Shape;206;p20"/>
          <p:cNvSpPr txBox="1">
            <a:spLocks noGrp="1"/>
          </p:cNvSpPr>
          <p:nvPr>
            <p:ph type="subTitle" idx="4"/>
          </p:nvPr>
        </p:nvSpPr>
        <p:spPr>
          <a:xfrm>
            <a:off x="6478451" y="2202475"/>
            <a:ext cx="2004600" cy="78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07" name="Google Shape;207;p20"/>
          <p:cNvSpPr txBox="1">
            <a:spLocks noGrp="1"/>
          </p:cNvSpPr>
          <p:nvPr>
            <p:ph type="title" idx="5"/>
          </p:nvPr>
        </p:nvSpPr>
        <p:spPr>
          <a:xfrm>
            <a:off x="6478461" y="2839022"/>
            <a:ext cx="2103600" cy="7872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208" name="Google Shape;208;p20"/>
          <p:cNvSpPr txBox="1">
            <a:spLocks noGrp="1"/>
          </p:cNvSpPr>
          <p:nvPr>
            <p:ph type="subTitle" idx="6"/>
          </p:nvPr>
        </p:nvSpPr>
        <p:spPr>
          <a:xfrm>
            <a:off x="6478451" y="3657077"/>
            <a:ext cx="2004600" cy="787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09" name="Google Shape;209;p20"/>
          <p:cNvSpPr txBox="1">
            <a:spLocks noGrp="1"/>
          </p:cNvSpPr>
          <p:nvPr>
            <p:ph type="title" idx="7"/>
          </p:nvPr>
        </p:nvSpPr>
        <p:spPr>
          <a:xfrm>
            <a:off x="575963" y="1417025"/>
            <a:ext cx="2103600" cy="787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210" name="Google Shape;210;p20"/>
          <p:cNvSpPr txBox="1">
            <a:spLocks noGrp="1"/>
          </p:cNvSpPr>
          <p:nvPr>
            <p:ph type="subTitle" idx="8"/>
          </p:nvPr>
        </p:nvSpPr>
        <p:spPr>
          <a:xfrm>
            <a:off x="674974" y="2202475"/>
            <a:ext cx="2004600" cy="787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dk1"/>
        </a:solidFill>
        <a:effectLst/>
      </p:bgPr>
    </p:bg>
    <p:spTree>
      <p:nvGrpSpPr>
        <p:cNvPr id="1" name="Shape 22"/>
        <p:cNvGrpSpPr/>
        <p:nvPr/>
      </p:nvGrpSpPr>
      <p:grpSpPr>
        <a:xfrm>
          <a:off x="0" y="0"/>
          <a:ext cx="0" cy="0"/>
          <a:chOff x="0" y="0"/>
          <a:chExt cx="0" cy="0"/>
        </a:xfrm>
      </p:grpSpPr>
      <p:sp>
        <p:nvSpPr>
          <p:cNvPr id="23" name="Google Shape;23;p3"/>
          <p:cNvSpPr/>
          <p:nvPr/>
        </p:nvSpPr>
        <p:spPr>
          <a:xfrm flipH="1">
            <a:off x="-491485" y="2982222"/>
            <a:ext cx="6327283" cy="2528370"/>
          </a:xfrm>
          <a:custGeom>
            <a:avLst/>
            <a:gdLst/>
            <a:ahLst/>
            <a:cxnLst/>
            <a:rect l="l" t="t" r="r" b="b"/>
            <a:pathLst>
              <a:path w="38804" h="15506" extrusionOk="0">
                <a:moveTo>
                  <a:pt x="18372" y="1"/>
                </a:moveTo>
                <a:cubicBezTo>
                  <a:pt x="15851" y="1"/>
                  <a:pt x="13315" y="1007"/>
                  <a:pt x="11592" y="2856"/>
                </a:cubicBezTo>
                <a:cubicBezTo>
                  <a:pt x="10378" y="4162"/>
                  <a:pt x="9486" y="5874"/>
                  <a:pt x="7880" y="6653"/>
                </a:cubicBezTo>
                <a:cubicBezTo>
                  <a:pt x="6924" y="7115"/>
                  <a:pt x="5829" y="7184"/>
                  <a:pt x="4811" y="7500"/>
                </a:cubicBezTo>
                <a:cubicBezTo>
                  <a:pt x="3205" y="8000"/>
                  <a:pt x="1810" y="9143"/>
                  <a:pt x="1008" y="10620"/>
                </a:cubicBezTo>
                <a:cubicBezTo>
                  <a:pt x="204" y="12096"/>
                  <a:pt x="0" y="13889"/>
                  <a:pt x="457" y="15505"/>
                </a:cubicBezTo>
                <a:lnTo>
                  <a:pt x="37742" y="15244"/>
                </a:lnTo>
                <a:cubicBezTo>
                  <a:pt x="37753" y="15310"/>
                  <a:pt x="37792" y="15337"/>
                  <a:pt x="37844" y="15337"/>
                </a:cubicBezTo>
                <a:cubicBezTo>
                  <a:pt x="37956" y="15337"/>
                  <a:pt x="38124" y="15208"/>
                  <a:pt x="38171" y="15070"/>
                </a:cubicBezTo>
                <a:cubicBezTo>
                  <a:pt x="38804" y="13270"/>
                  <a:pt x="38259" y="11229"/>
                  <a:pt x="37238" y="9619"/>
                </a:cubicBezTo>
                <a:cubicBezTo>
                  <a:pt x="36589" y="8595"/>
                  <a:pt x="35707" y="7663"/>
                  <a:pt x="34575" y="7228"/>
                </a:cubicBezTo>
                <a:cubicBezTo>
                  <a:pt x="33829" y="6942"/>
                  <a:pt x="33017" y="6887"/>
                  <a:pt x="32227" y="6744"/>
                </a:cubicBezTo>
                <a:cubicBezTo>
                  <a:pt x="31046" y="6534"/>
                  <a:pt x="29900" y="6125"/>
                  <a:pt x="28852" y="5540"/>
                </a:cubicBezTo>
                <a:cubicBezTo>
                  <a:pt x="26453" y="4203"/>
                  <a:pt x="24613" y="1978"/>
                  <a:pt x="22125" y="815"/>
                </a:cubicBezTo>
                <a:cubicBezTo>
                  <a:pt x="20952" y="265"/>
                  <a:pt x="19664" y="1"/>
                  <a:pt x="183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 name="Google Shape;24;p3"/>
          <p:cNvGrpSpPr/>
          <p:nvPr/>
        </p:nvGrpSpPr>
        <p:grpSpPr>
          <a:xfrm>
            <a:off x="0" y="0"/>
            <a:ext cx="9137824" cy="5133101"/>
            <a:chOff x="0" y="0"/>
            <a:chExt cx="9137824" cy="5133101"/>
          </a:xfrm>
        </p:grpSpPr>
        <p:sp>
          <p:nvSpPr>
            <p:cNvPr id="25" name="Google Shape;25;p3"/>
            <p:cNvSpPr/>
            <p:nvPr/>
          </p:nvSpPr>
          <p:spPr>
            <a:xfrm rot="10800000">
              <a:off x="7722839" y="4042618"/>
              <a:ext cx="1414985" cy="1090482"/>
            </a:xfrm>
            <a:custGeom>
              <a:avLst/>
              <a:gdLst/>
              <a:ahLst/>
              <a:cxnLst/>
              <a:rect l="l" t="t" r="r" b="b"/>
              <a:pathLst>
                <a:path w="50612" h="39005" extrusionOk="0">
                  <a:moveTo>
                    <a:pt x="0" y="1"/>
                  </a:moveTo>
                  <a:lnTo>
                    <a:pt x="0" y="38373"/>
                  </a:lnTo>
                  <a:cubicBezTo>
                    <a:pt x="2481" y="38795"/>
                    <a:pt x="4983" y="39004"/>
                    <a:pt x="7479" y="39004"/>
                  </a:cubicBezTo>
                  <a:cubicBezTo>
                    <a:pt x="18546" y="39004"/>
                    <a:pt x="29478" y="34879"/>
                    <a:pt x="37820" y="26821"/>
                  </a:cubicBezTo>
                  <a:cubicBezTo>
                    <a:pt x="46532" y="18405"/>
                    <a:pt x="50612" y="7535"/>
                    <a:pt x="484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rot="10800000">
              <a:off x="0" y="0"/>
              <a:ext cx="1860350" cy="1271575"/>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 name="Google Shape;27;p3"/>
            <p:cNvGrpSpPr/>
            <p:nvPr/>
          </p:nvGrpSpPr>
          <p:grpSpPr>
            <a:xfrm>
              <a:off x="1795905" y="186181"/>
              <a:ext cx="6030168" cy="4556029"/>
              <a:chOff x="1795905" y="186181"/>
              <a:chExt cx="6030168" cy="4556029"/>
            </a:xfrm>
          </p:grpSpPr>
          <p:sp>
            <p:nvSpPr>
              <p:cNvPr id="28" name="Google Shape;28;p3"/>
              <p:cNvSpPr/>
              <p:nvPr/>
            </p:nvSpPr>
            <p:spPr>
              <a:xfrm>
                <a:off x="2827650" y="827400"/>
                <a:ext cx="3488700" cy="3488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3"/>
              <p:cNvSpPr/>
              <p:nvPr/>
            </p:nvSpPr>
            <p:spPr>
              <a:xfrm rot="5470684">
                <a:off x="7513653" y="180465"/>
                <a:ext cx="209940" cy="225978"/>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p:nvPr/>
            </p:nvSpPr>
            <p:spPr>
              <a:xfrm rot="5470737">
                <a:off x="7460032" y="4376313"/>
                <a:ext cx="369367" cy="355190"/>
              </a:xfrm>
              <a:custGeom>
                <a:avLst/>
                <a:gdLst/>
                <a:ahLst/>
                <a:cxnLst/>
                <a:rect l="l" t="t" r="r" b="b"/>
                <a:pathLst>
                  <a:path w="3359" h="3230" extrusionOk="0">
                    <a:moveTo>
                      <a:pt x="3358" y="1"/>
                    </a:moveTo>
                    <a:lnTo>
                      <a:pt x="0" y="1212"/>
                    </a:lnTo>
                    <a:lnTo>
                      <a:pt x="1800" y="3229"/>
                    </a:lnTo>
                    <a:lnTo>
                      <a:pt x="33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3"/>
              <p:cNvSpPr/>
              <p:nvPr/>
            </p:nvSpPr>
            <p:spPr>
              <a:xfrm rot="9507153">
                <a:off x="1827046" y="1574774"/>
                <a:ext cx="219888" cy="211463"/>
              </a:xfrm>
              <a:custGeom>
                <a:avLst/>
                <a:gdLst/>
                <a:ahLst/>
                <a:cxnLst/>
                <a:rect l="l" t="t" r="r" b="b"/>
                <a:pathLst>
                  <a:path w="3359" h="3230" extrusionOk="0">
                    <a:moveTo>
                      <a:pt x="3358" y="1"/>
                    </a:moveTo>
                    <a:lnTo>
                      <a:pt x="0" y="1212"/>
                    </a:lnTo>
                    <a:lnTo>
                      <a:pt x="1800" y="3229"/>
                    </a:lnTo>
                    <a:lnTo>
                      <a:pt x="33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2" name="Google Shape;32;p3"/>
          <p:cNvSpPr txBox="1">
            <a:spLocks noGrp="1"/>
          </p:cNvSpPr>
          <p:nvPr>
            <p:ph type="title" hasCustomPrompt="1"/>
          </p:nvPr>
        </p:nvSpPr>
        <p:spPr>
          <a:xfrm>
            <a:off x="3618150" y="1339025"/>
            <a:ext cx="1907700" cy="918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600"/>
              <a:buNone/>
              <a:defRPr sz="9600"/>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sp>
        <p:nvSpPr>
          <p:cNvPr id="33" name="Google Shape;33;p3"/>
          <p:cNvSpPr txBox="1">
            <a:spLocks noGrp="1"/>
          </p:cNvSpPr>
          <p:nvPr>
            <p:ph type="title" idx="2"/>
          </p:nvPr>
        </p:nvSpPr>
        <p:spPr>
          <a:xfrm>
            <a:off x="1408350" y="2166830"/>
            <a:ext cx="6327300" cy="11760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2400"/>
            </a:lvl1pPr>
            <a:lvl2pPr lvl="1" algn="r">
              <a:spcBef>
                <a:spcPts val="0"/>
              </a:spcBef>
              <a:spcAft>
                <a:spcPts val="0"/>
              </a:spcAft>
              <a:buSzPts val="3600"/>
              <a:buNone/>
              <a:defRPr sz="3600"/>
            </a:lvl2pPr>
            <a:lvl3pPr lvl="2" algn="r">
              <a:spcBef>
                <a:spcPts val="0"/>
              </a:spcBef>
              <a:spcAft>
                <a:spcPts val="0"/>
              </a:spcAft>
              <a:buSzPts val="3600"/>
              <a:buNone/>
              <a:defRPr sz="3600"/>
            </a:lvl3pPr>
            <a:lvl4pPr lvl="3" algn="r">
              <a:spcBef>
                <a:spcPts val="0"/>
              </a:spcBef>
              <a:spcAft>
                <a:spcPts val="0"/>
              </a:spcAft>
              <a:buSzPts val="3600"/>
              <a:buNone/>
              <a:defRPr sz="3600"/>
            </a:lvl4pPr>
            <a:lvl5pPr lvl="4" algn="r">
              <a:spcBef>
                <a:spcPts val="0"/>
              </a:spcBef>
              <a:spcAft>
                <a:spcPts val="0"/>
              </a:spcAft>
              <a:buSzPts val="3600"/>
              <a:buNone/>
              <a:defRPr sz="3600"/>
            </a:lvl5pPr>
            <a:lvl6pPr lvl="5" algn="r">
              <a:spcBef>
                <a:spcPts val="0"/>
              </a:spcBef>
              <a:spcAft>
                <a:spcPts val="0"/>
              </a:spcAft>
              <a:buSzPts val="3600"/>
              <a:buNone/>
              <a:defRPr sz="3600"/>
            </a:lvl6pPr>
            <a:lvl7pPr lvl="6" algn="r">
              <a:spcBef>
                <a:spcPts val="0"/>
              </a:spcBef>
              <a:spcAft>
                <a:spcPts val="0"/>
              </a:spcAft>
              <a:buSzPts val="3600"/>
              <a:buNone/>
              <a:defRPr sz="3600"/>
            </a:lvl7pPr>
            <a:lvl8pPr lvl="7" algn="r">
              <a:spcBef>
                <a:spcPts val="0"/>
              </a:spcBef>
              <a:spcAft>
                <a:spcPts val="0"/>
              </a:spcAft>
              <a:buSzPts val="3600"/>
              <a:buNone/>
              <a:defRPr sz="3600"/>
            </a:lvl8pPr>
            <a:lvl9pPr lvl="8" algn="r">
              <a:spcBef>
                <a:spcPts val="0"/>
              </a:spcBef>
              <a:spcAft>
                <a:spcPts val="0"/>
              </a:spcAft>
              <a:buSzPts val="3600"/>
              <a:buNone/>
              <a:defRPr sz="3600"/>
            </a:lvl9pPr>
          </a:lstStyle>
          <a:p>
            <a:endParaRPr/>
          </a:p>
        </p:txBody>
      </p:sp>
      <p:sp>
        <p:nvSpPr>
          <p:cNvPr id="34" name="Google Shape;34;p3"/>
          <p:cNvSpPr txBox="1">
            <a:spLocks noGrp="1"/>
          </p:cNvSpPr>
          <p:nvPr>
            <p:ph type="subTitle" idx="1"/>
          </p:nvPr>
        </p:nvSpPr>
        <p:spPr>
          <a:xfrm>
            <a:off x="3134250" y="3075100"/>
            <a:ext cx="2875500" cy="55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800"/>
            </a:lvl1pPr>
            <a:lvl2pPr lvl="1" algn="r" rtl="0">
              <a:lnSpc>
                <a:spcPct val="100000"/>
              </a:lnSpc>
              <a:spcBef>
                <a:spcPts val="0"/>
              </a:spcBef>
              <a:spcAft>
                <a:spcPts val="0"/>
              </a:spcAft>
              <a:buSzPts val="2800"/>
              <a:buNone/>
              <a:defRPr sz="2800"/>
            </a:lvl2pPr>
            <a:lvl3pPr lvl="2" algn="r" rtl="0">
              <a:lnSpc>
                <a:spcPct val="100000"/>
              </a:lnSpc>
              <a:spcBef>
                <a:spcPts val="0"/>
              </a:spcBef>
              <a:spcAft>
                <a:spcPts val="0"/>
              </a:spcAft>
              <a:buSzPts val="2800"/>
              <a:buNone/>
              <a:defRPr sz="2800"/>
            </a:lvl3pPr>
            <a:lvl4pPr lvl="3" algn="r" rtl="0">
              <a:lnSpc>
                <a:spcPct val="100000"/>
              </a:lnSpc>
              <a:spcBef>
                <a:spcPts val="0"/>
              </a:spcBef>
              <a:spcAft>
                <a:spcPts val="0"/>
              </a:spcAft>
              <a:buSzPts val="2800"/>
              <a:buNone/>
              <a:defRPr sz="2800"/>
            </a:lvl4pPr>
            <a:lvl5pPr lvl="4" algn="r" rtl="0">
              <a:lnSpc>
                <a:spcPct val="100000"/>
              </a:lnSpc>
              <a:spcBef>
                <a:spcPts val="0"/>
              </a:spcBef>
              <a:spcAft>
                <a:spcPts val="0"/>
              </a:spcAft>
              <a:buSzPts val="2800"/>
              <a:buNone/>
              <a:defRPr sz="2800"/>
            </a:lvl5pPr>
            <a:lvl6pPr lvl="5" algn="r" rtl="0">
              <a:lnSpc>
                <a:spcPct val="100000"/>
              </a:lnSpc>
              <a:spcBef>
                <a:spcPts val="0"/>
              </a:spcBef>
              <a:spcAft>
                <a:spcPts val="0"/>
              </a:spcAft>
              <a:buSzPts val="2800"/>
              <a:buNone/>
              <a:defRPr sz="2800"/>
            </a:lvl6pPr>
            <a:lvl7pPr lvl="6" algn="r" rtl="0">
              <a:lnSpc>
                <a:spcPct val="100000"/>
              </a:lnSpc>
              <a:spcBef>
                <a:spcPts val="0"/>
              </a:spcBef>
              <a:spcAft>
                <a:spcPts val="0"/>
              </a:spcAft>
              <a:buSzPts val="2800"/>
              <a:buNone/>
              <a:defRPr sz="2800"/>
            </a:lvl7pPr>
            <a:lvl8pPr lvl="7" algn="r" rtl="0">
              <a:lnSpc>
                <a:spcPct val="100000"/>
              </a:lnSpc>
              <a:spcBef>
                <a:spcPts val="0"/>
              </a:spcBef>
              <a:spcAft>
                <a:spcPts val="0"/>
              </a:spcAft>
              <a:buSzPts val="2800"/>
              <a:buNone/>
              <a:defRPr sz="2800"/>
            </a:lvl8pPr>
            <a:lvl9pPr lvl="8" algn="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four columns 1">
  <p:cSld name="BLANK_1_1_1_2_1">
    <p:spTree>
      <p:nvGrpSpPr>
        <p:cNvPr id="1" name="Shape 211"/>
        <p:cNvGrpSpPr/>
        <p:nvPr/>
      </p:nvGrpSpPr>
      <p:grpSpPr>
        <a:xfrm>
          <a:off x="0" y="0"/>
          <a:ext cx="0" cy="0"/>
          <a:chOff x="0" y="0"/>
          <a:chExt cx="0" cy="0"/>
        </a:xfrm>
      </p:grpSpPr>
      <p:grpSp>
        <p:nvGrpSpPr>
          <p:cNvPr id="212" name="Google Shape;212;p21"/>
          <p:cNvGrpSpPr/>
          <p:nvPr/>
        </p:nvGrpSpPr>
        <p:grpSpPr>
          <a:xfrm>
            <a:off x="0" y="-2"/>
            <a:ext cx="11885298" cy="5214361"/>
            <a:chOff x="0" y="-2"/>
            <a:chExt cx="11885298" cy="5214361"/>
          </a:xfrm>
        </p:grpSpPr>
        <p:sp>
          <p:nvSpPr>
            <p:cNvPr id="213" name="Google Shape;213;p21"/>
            <p:cNvSpPr/>
            <p:nvPr/>
          </p:nvSpPr>
          <p:spPr>
            <a:xfrm rot="10800000">
              <a:off x="7353624" y="-2"/>
              <a:ext cx="2290182" cy="1835829"/>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1"/>
            <p:cNvSpPr/>
            <p:nvPr/>
          </p:nvSpPr>
          <p:spPr>
            <a:xfrm flipH="1">
              <a:off x="5821300" y="2791197"/>
              <a:ext cx="6063998" cy="2423161"/>
            </a:xfrm>
            <a:custGeom>
              <a:avLst/>
              <a:gdLst/>
              <a:ahLst/>
              <a:cxnLst/>
              <a:rect l="l" t="t" r="r" b="b"/>
              <a:pathLst>
                <a:path w="38804" h="15506" extrusionOk="0">
                  <a:moveTo>
                    <a:pt x="18372" y="1"/>
                  </a:moveTo>
                  <a:cubicBezTo>
                    <a:pt x="15851" y="1"/>
                    <a:pt x="13315" y="1007"/>
                    <a:pt x="11592" y="2856"/>
                  </a:cubicBezTo>
                  <a:cubicBezTo>
                    <a:pt x="10378" y="4162"/>
                    <a:pt x="9486" y="5874"/>
                    <a:pt x="7880" y="6653"/>
                  </a:cubicBezTo>
                  <a:cubicBezTo>
                    <a:pt x="6924" y="7115"/>
                    <a:pt x="5829" y="7184"/>
                    <a:pt x="4811" y="7500"/>
                  </a:cubicBezTo>
                  <a:cubicBezTo>
                    <a:pt x="3205" y="8000"/>
                    <a:pt x="1810" y="9143"/>
                    <a:pt x="1008" y="10620"/>
                  </a:cubicBezTo>
                  <a:cubicBezTo>
                    <a:pt x="204" y="12096"/>
                    <a:pt x="0" y="13889"/>
                    <a:pt x="457" y="15505"/>
                  </a:cubicBezTo>
                  <a:lnTo>
                    <a:pt x="37742" y="15244"/>
                  </a:lnTo>
                  <a:cubicBezTo>
                    <a:pt x="37753" y="15310"/>
                    <a:pt x="37792" y="15337"/>
                    <a:pt x="37844" y="15337"/>
                  </a:cubicBezTo>
                  <a:cubicBezTo>
                    <a:pt x="37956" y="15337"/>
                    <a:pt x="38124" y="15208"/>
                    <a:pt x="38171" y="15070"/>
                  </a:cubicBezTo>
                  <a:cubicBezTo>
                    <a:pt x="38804" y="13270"/>
                    <a:pt x="38259" y="11229"/>
                    <a:pt x="37238" y="9619"/>
                  </a:cubicBezTo>
                  <a:cubicBezTo>
                    <a:pt x="36589" y="8595"/>
                    <a:pt x="35707" y="7663"/>
                    <a:pt x="34575" y="7228"/>
                  </a:cubicBezTo>
                  <a:cubicBezTo>
                    <a:pt x="33829" y="6942"/>
                    <a:pt x="33017" y="6887"/>
                    <a:pt x="32227" y="6744"/>
                  </a:cubicBezTo>
                  <a:cubicBezTo>
                    <a:pt x="31046" y="6534"/>
                    <a:pt x="29900" y="6125"/>
                    <a:pt x="28852" y="5540"/>
                  </a:cubicBezTo>
                  <a:cubicBezTo>
                    <a:pt x="26453" y="4203"/>
                    <a:pt x="24613" y="1978"/>
                    <a:pt x="22125" y="815"/>
                  </a:cubicBezTo>
                  <a:cubicBezTo>
                    <a:pt x="20952" y="265"/>
                    <a:pt x="19664" y="1"/>
                    <a:pt x="183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1"/>
            <p:cNvSpPr/>
            <p:nvPr/>
          </p:nvSpPr>
          <p:spPr>
            <a:xfrm flipH="1">
              <a:off x="0" y="3871925"/>
              <a:ext cx="1860350" cy="1271575"/>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1"/>
            <p:cNvSpPr/>
            <p:nvPr/>
          </p:nvSpPr>
          <p:spPr>
            <a:xfrm>
              <a:off x="6468111" y="102816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7" name="Google Shape;217;p21"/>
          <p:cNvSpPr txBox="1">
            <a:spLocks noGrp="1"/>
          </p:cNvSpPr>
          <p:nvPr>
            <p:ph type="ctrTitle"/>
          </p:nvPr>
        </p:nvSpPr>
        <p:spPr>
          <a:xfrm>
            <a:off x="4783315" y="2723650"/>
            <a:ext cx="1527900" cy="3648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1400"/>
              <a:buNone/>
              <a:defRPr sz="2100"/>
            </a:lvl1pPr>
            <a:lvl2pPr lvl="1" algn="ctr" rtl="0">
              <a:spcBef>
                <a:spcPts val="0"/>
              </a:spcBef>
              <a:spcAft>
                <a:spcPts val="0"/>
              </a:spcAft>
              <a:buSzPts val="1400"/>
              <a:buFont typeface="Black Han Sans"/>
              <a:buNone/>
              <a:defRPr sz="1400">
                <a:latin typeface="Black Han Sans"/>
                <a:ea typeface="Black Han Sans"/>
                <a:cs typeface="Black Han Sans"/>
                <a:sym typeface="Black Han Sans"/>
              </a:defRPr>
            </a:lvl2pPr>
            <a:lvl3pPr lvl="2" algn="ctr" rtl="0">
              <a:spcBef>
                <a:spcPts val="0"/>
              </a:spcBef>
              <a:spcAft>
                <a:spcPts val="0"/>
              </a:spcAft>
              <a:buSzPts val="1400"/>
              <a:buFont typeface="Black Han Sans"/>
              <a:buNone/>
              <a:defRPr sz="1400">
                <a:latin typeface="Black Han Sans"/>
                <a:ea typeface="Black Han Sans"/>
                <a:cs typeface="Black Han Sans"/>
                <a:sym typeface="Black Han Sans"/>
              </a:defRPr>
            </a:lvl3pPr>
            <a:lvl4pPr lvl="3" algn="ctr" rtl="0">
              <a:spcBef>
                <a:spcPts val="0"/>
              </a:spcBef>
              <a:spcAft>
                <a:spcPts val="0"/>
              </a:spcAft>
              <a:buSzPts val="1400"/>
              <a:buFont typeface="Black Han Sans"/>
              <a:buNone/>
              <a:defRPr sz="1400">
                <a:latin typeface="Black Han Sans"/>
                <a:ea typeface="Black Han Sans"/>
                <a:cs typeface="Black Han Sans"/>
                <a:sym typeface="Black Han Sans"/>
              </a:defRPr>
            </a:lvl4pPr>
            <a:lvl5pPr lvl="4" algn="ctr" rtl="0">
              <a:spcBef>
                <a:spcPts val="0"/>
              </a:spcBef>
              <a:spcAft>
                <a:spcPts val="0"/>
              </a:spcAft>
              <a:buSzPts val="1400"/>
              <a:buFont typeface="Black Han Sans"/>
              <a:buNone/>
              <a:defRPr sz="1400">
                <a:latin typeface="Black Han Sans"/>
                <a:ea typeface="Black Han Sans"/>
                <a:cs typeface="Black Han Sans"/>
                <a:sym typeface="Black Han Sans"/>
              </a:defRPr>
            </a:lvl5pPr>
            <a:lvl6pPr lvl="5" algn="ctr" rtl="0">
              <a:spcBef>
                <a:spcPts val="0"/>
              </a:spcBef>
              <a:spcAft>
                <a:spcPts val="0"/>
              </a:spcAft>
              <a:buSzPts val="1400"/>
              <a:buFont typeface="Black Han Sans"/>
              <a:buNone/>
              <a:defRPr sz="1400">
                <a:latin typeface="Black Han Sans"/>
                <a:ea typeface="Black Han Sans"/>
                <a:cs typeface="Black Han Sans"/>
                <a:sym typeface="Black Han Sans"/>
              </a:defRPr>
            </a:lvl6pPr>
            <a:lvl7pPr lvl="6" algn="ctr" rtl="0">
              <a:spcBef>
                <a:spcPts val="0"/>
              </a:spcBef>
              <a:spcAft>
                <a:spcPts val="0"/>
              </a:spcAft>
              <a:buSzPts val="1400"/>
              <a:buFont typeface="Black Han Sans"/>
              <a:buNone/>
              <a:defRPr sz="1400">
                <a:latin typeface="Black Han Sans"/>
                <a:ea typeface="Black Han Sans"/>
                <a:cs typeface="Black Han Sans"/>
                <a:sym typeface="Black Han Sans"/>
              </a:defRPr>
            </a:lvl7pPr>
            <a:lvl8pPr lvl="7" algn="ctr" rtl="0">
              <a:spcBef>
                <a:spcPts val="0"/>
              </a:spcBef>
              <a:spcAft>
                <a:spcPts val="0"/>
              </a:spcAft>
              <a:buSzPts val="1400"/>
              <a:buFont typeface="Black Han Sans"/>
              <a:buNone/>
              <a:defRPr sz="1400">
                <a:latin typeface="Black Han Sans"/>
                <a:ea typeface="Black Han Sans"/>
                <a:cs typeface="Black Han Sans"/>
                <a:sym typeface="Black Han Sans"/>
              </a:defRPr>
            </a:lvl8pPr>
            <a:lvl9pPr lvl="8" algn="ctr" rtl="0">
              <a:spcBef>
                <a:spcPts val="0"/>
              </a:spcBef>
              <a:spcAft>
                <a:spcPts val="0"/>
              </a:spcAft>
              <a:buSzPts val="1400"/>
              <a:buFont typeface="Black Han Sans"/>
              <a:buNone/>
              <a:defRPr sz="1400">
                <a:latin typeface="Black Han Sans"/>
                <a:ea typeface="Black Han Sans"/>
                <a:cs typeface="Black Han Sans"/>
                <a:sym typeface="Black Han Sans"/>
              </a:defRPr>
            </a:lvl9pPr>
          </a:lstStyle>
          <a:p>
            <a:endParaRPr/>
          </a:p>
        </p:txBody>
      </p:sp>
      <p:sp>
        <p:nvSpPr>
          <p:cNvPr id="218" name="Google Shape;218;p21"/>
          <p:cNvSpPr txBox="1">
            <a:spLocks noGrp="1"/>
          </p:cNvSpPr>
          <p:nvPr>
            <p:ph type="subTitle" idx="1"/>
          </p:nvPr>
        </p:nvSpPr>
        <p:spPr>
          <a:xfrm>
            <a:off x="4722115" y="3065650"/>
            <a:ext cx="1650300" cy="78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9" name="Google Shape;219;p21"/>
          <p:cNvSpPr txBox="1">
            <a:spLocks noGrp="1"/>
          </p:cNvSpPr>
          <p:nvPr>
            <p:ph type="ctrTitle" idx="2"/>
          </p:nvPr>
        </p:nvSpPr>
        <p:spPr>
          <a:xfrm>
            <a:off x="6673537" y="3065650"/>
            <a:ext cx="1650300" cy="7890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400">
                <a:latin typeface="Catamaran"/>
                <a:ea typeface="Catamaran"/>
                <a:cs typeface="Catamaran"/>
                <a:sym typeface="Catamaran"/>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20" name="Google Shape;220;p21"/>
          <p:cNvSpPr txBox="1">
            <a:spLocks noGrp="1"/>
          </p:cNvSpPr>
          <p:nvPr>
            <p:ph type="subTitle" idx="3"/>
          </p:nvPr>
        </p:nvSpPr>
        <p:spPr>
          <a:xfrm>
            <a:off x="6734737" y="2723650"/>
            <a:ext cx="1527900" cy="36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000"/>
              <a:buFont typeface="Black Han Sans"/>
              <a:buNone/>
              <a:defRPr sz="2100">
                <a:latin typeface="Black Han Sans"/>
                <a:ea typeface="Black Han Sans"/>
                <a:cs typeface="Black Han Sans"/>
                <a:sym typeface="Black Han Sans"/>
              </a:defRPr>
            </a:lvl1pPr>
            <a:lvl2pPr lvl="1" algn="ctr" rtl="0">
              <a:lnSpc>
                <a:spcPct val="100000"/>
              </a:lnSpc>
              <a:spcBef>
                <a:spcPts val="0"/>
              </a:spcBef>
              <a:spcAft>
                <a:spcPts val="0"/>
              </a:spcAft>
              <a:buSzPts val="1000"/>
              <a:buFont typeface="Black Han Sans"/>
              <a:buNone/>
              <a:defRPr sz="1000">
                <a:latin typeface="Black Han Sans"/>
                <a:ea typeface="Black Han Sans"/>
                <a:cs typeface="Black Han Sans"/>
                <a:sym typeface="Black Han Sans"/>
              </a:defRPr>
            </a:lvl2pPr>
            <a:lvl3pPr lvl="2" algn="ctr" rtl="0">
              <a:lnSpc>
                <a:spcPct val="100000"/>
              </a:lnSpc>
              <a:spcBef>
                <a:spcPts val="0"/>
              </a:spcBef>
              <a:spcAft>
                <a:spcPts val="0"/>
              </a:spcAft>
              <a:buSzPts val="1000"/>
              <a:buFont typeface="Black Han Sans"/>
              <a:buNone/>
              <a:defRPr sz="1000">
                <a:latin typeface="Black Han Sans"/>
                <a:ea typeface="Black Han Sans"/>
                <a:cs typeface="Black Han Sans"/>
                <a:sym typeface="Black Han Sans"/>
              </a:defRPr>
            </a:lvl3pPr>
            <a:lvl4pPr lvl="3" algn="ctr" rtl="0">
              <a:lnSpc>
                <a:spcPct val="100000"/>
              </a:lnSpc>
              <a:spcBef>
                <a:spcPts val="0"/>
              </a:spcBef>
              <a:spcAft>
                <a:spcPts val="0"/>
              </a:spcAft>
              <a:buSzPts val="1000"/>
              <a:buFont typeface="Black Han Sans"/>
              <a:buNone/>
              <a:defRPr sz="1000">
                <a:latin typeface="Black Han Sans"/>
                <a:ea typeface="Black Han Sans"/>
                <a:cs typeface="Black Han Sans"/>
                <a:sym typeface="Black Han Sans"/>
              </a:defRPr>
            </a:lvl4pPr>
            <a:lvl5pPr lvl="4" algn="ctr" rtl="0">
              <a:lnSpc>
                <a:spcPct val="100000"/>
              </a:lnSpc>
              <a:spcBef>
                <a:spcPts val="0"/>
              </a:spcBef>
              <a:spcAft>
                <a:spcPts val="0"/>
              </a:spcAft>
              <a:buSzPts val="1000"/>
              <a:buFont typeface="Black Han Sans"/>
              <a:buNone/>
              <a:defRPr sz="1000">
                <a:latin typeface="Black Han Sans"/>
                <a:ea typeface="Black Han Sans"/>
                <a:cs typeface="Black Han Sans"/>
                <a:sym typeface="Black Han Sans"/>
              </a:defRPr>
            </a:lvl5pPr>
            <a:lvl6pPr lvl="5" algn="ctr" rtl="0">
              <a:lnSpc>
                <a:spcPct val="100000"/>
              </a:lnSpc>
              <a:spcBef>
                <a:spcPts val="0"/>
              </a:spcBef>
              <a:spcAft>
                <a:spcPts val="0"/>
              </a:spcAft>
              <a:buSzPts val="1000"/>
              <a:buFont typeface="Black Han Sans"/>
              <a:buNone/>
              <a:defRPr sz="1000">
                <a:latin typeface="Black Han Sans"/>
                <a:ea typeface="Black Han Sans"/>
                <a:cs typeface="Black Han Sans"/>
                <a:sym typeface="Black Han Sans"/>
              </a:defRPr>
            </a:lvl6pPr>
            <a:lvl7pPr lvl="6" algn="ctr" rtl="0">
              <a:lnSpc>
                <a:spcPct val="100000"/>
              </a:lnSpc>
              <a:spcBef>
                <a:spcPts val="0"/>
              </a:spcBef>
              <a:spcAft>
                <a:spcPts val="0"/>
              </a:spcAft>
              <a:buSzPts val="1000"/>
              <a:buFont typeface="Black Han Sans"/>
              <a:buNone/>
              <a:defRPr sz="1000">
                <a:latin typeface="Black Han Sans"/>
                <a:ea typeface="Black Han Sans"/>
                <a:cs typeface="Black Han Sans"/>
                <a:sym typeface="Black Han Sans"/>
              </a:defRPr>
            </a:lvl7pPr>
            <a:lvl8pPr lvl="7" algn="ctr" rtl="0">
              <a:lnSpc>
                <a:spcPct val="100000"/>
              </a:lnSpc>
              <a:spcBef>
                <a:spcPts val="0"/>
              </a:spcBef>
              <a:spcAft>
                <a:spcPts val="0"/>
              </a:spcAft>
              <a:buSzPts val="1000"/>
              <a:buFont typeface="Black Han Sans"/>
              <a:buNone/>
              <a:defRPr sz="1000">
                <a:latin typeface="Black Han Sans"/>
                <a:ea typeface="Black Han Sans"/>
                <a:cs typeface="Black Han Sans"/>
                <a:sym typeface="Black Han Sans"/>
              </a:defRPr>
            </a:lvl8pPr>
            <a:lvl9pPr lvl="8" algn="ctr" rtl="0">
              <a:lnSpc>
                <a:spcPct val="100000"/>
              </a:lnSpc>
              <a:spcBef>
                <a:spcPts val="0"/>
              </a:spcBef>
              <a:spcAft>
                <a:spcPts val="0"/>
              </a:spcAft>
              <a:buSzPts val="1000"/>
              <a:buFont typeface="Black Han Sans"/>
              <a:buNone/>
              <a:defRPr sz="1000">
                <a:latin typeface="Black Han Sans"/>
                <a:ea typeface="Black Han Sans"/>
                <a:cs typeface="Black Han Sans"/>
                <a:sym typeface="Black Han Sans"/>
              </a:defRPr>
            </a:lvl9pPr>
          </a:lstStyle>
          <a:p>
            <a:endParaRPr/>
          </a:p>
        </p:txBody>
      </p:sp>
      <p:sp>
        <p:nvSpPr>
          <p:cNvPr id="221" name="Google Shape;221;p21"/>
          <p:cNvSpPr txBox="1">
            <a:spLocks noGrp="1"/>
          </p:cNvSpPr>
          <p:nvPr>
            <p:ph type="ctrTitle" idx="4"/>
          </p:nvPr>
        </p:nvSpPr>
        <p:spPr>
          <a:xfrm>
            <a:off x="2831899" y="2723650"/>
            <a:ext cx="1527900" cy="3648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1400"/>
              <a:buNone/>
              <a:defRPr sz="2100"/>
            </a:lvl1pPr>
            <a:lvl2pPr lvl="1" algn="ctr" rtl="0">
              <a:spcBef>
                <a:spcPts val="0"/>
              </a:spcBef>
              <a:spcAft>
                <a:spcPts val="0"/>
              </a:spcAft>
              <a:buSzPts val="1400"/>
              <a:buFont typeface="Black Han Sans"/>
              <a:buNone/>
              <a:defRPr sz="1400">
                <a:latin typeface="Black Han Sans"/>
                <a:ea typeface="Black Han Sans"/>
                <a:cs typeface="Black Han Sans"/>
                <a:sym typeface="Black Han Sans"/>
              </a:defRPr>
            </a:lvl2pPr>
            <a:lvl3pPr lvl="2" algn="ctr" rtl="0">
              <a:spcBef>
                <a:spcPts val="0"/>
              </a:spcBef>
              <a:spcAft>
                <a:spcPts val="0"/>
              </a:spcAft>
              <a:buSzPts val="1400"/>
              <a:buFont typeface="Black Han Sans"/>
              <a:buNone/>
              <a:defRPr sz="1400">
                <a:latin typeface="Black Han Sans"/>
                <a:ea typeface="Black Han Sans"/>
                <a:cs typeface="Black Han Sans"/>
                <a:sym typeface="Black Han Sans"/>
              </a:defRPr>
            </a:lvl3pPr>
            <a:lvl4pPr lvl="3" algn="ctr" rtl="0">
              <a:spcBef>
                <a:spcPts val="0"/>
              </a:spcBef>
              <a:spcAft>
                <a:spcPts val="0"/>
              </a:spcAft>
              <a:buSzPts val="1400"/>
              <a:buFont typeface="Black Han Sans"/>
              <a:buNone/>
              <a:defRPr sz="1400">
                <a:latin typeface="Black Han Sans"/>
                <a:ea typeface="Black Han Sans"/>
                <a:cs typeface="Black Han Sans"/>
                <a:sym typeface="Black Han Sans"/>
              </a:defRPr>
            </a:lvl4pPr>
            <a:lvl5pPr lvl="4" algn="ctr" rtl="0">
              <a:spcBef>
                <a:spcPts val="0"/>
              </a:spcBef>
              <a:spcAft>
                <a:spcPts val="0"/>
              </a:spcAft>
              <a:buSzPts val="1400"/>
              <a:buFont typeface="Black Han Sans"/>
              <a:buNone/>
              <a:defRPr sz="1400">
                <a:latin typeface="Black Han Sans"/>
                <a:ea typeface="Black Han Sans"/>
                <a:cs typeface="Black Han Sans"/>
                <a:sym typeface="Black Han Sans"/>
              </a:defRPr>
            </a:lvl5pPr>
            <a:lvl6pPr lvl="5" algn="ctr" rtl="0">
              <a:spcBef>
                <a:spcPts val="0"/>
              </a:spcBef>
              <a:spcAft>
                <a:spcPts val="0"/>
              </a:spcAft>
              <a:buSzPts val="1400"/>
              <a:buFont typeface="Black Han Sans"/>
              <a:buNone/>
              <a:defRPr sz="1400">
                <a:latin typeface="Black Han Sans"/>
                <a:ea typeface="Black Han Sans"/>
                <a:cs typeface="Black Han Sans"/>
                <a:sym typeface="Black Han Sans"/>
              </a:defRPr>
            </a:lvl6pPr>
            <a:lvl7pPr lvl="6" algn="ctr" rtl="0">
              <a:spcBef>
                <a:spcPts val="0"/>
              </a:spcBef>
              <a:spcAft>
                <a:spcPts val="0"/>
              </a:spcAft>
              <a:buSzPts val="1400"/>
              <a:buFont typeface="Black Han Sans"/>
              <a:buNone/>
              <a:defRPr sz="1400">
                <a:latin typeface="Black Han Sans"/>
                <a:ea typeface="Black Han Sans"/>
                <a:cs typeface="Black Han Sans"/>
                <a:sym typeface="Black Han Sans"/>
              </a:defRPr>
            </a:lvl7pPr>
            <a:lvl8pPr lvl="7" algn="ctr" rtl="0">
              <a:spcBef>
                <a:spcPts val="0"/>
              </a:spcBef>
              <a:spcAft>
                <a:spcPts val="0"/>
              </a:spcAft>
              <a:buSzPts val="1400"/>
              <a:buFont typeface="Black Han Sans"/>
              <a:buNone/>
              <a:defRPr sz="1400">
                <a:latin typeface="Black Han Sans"/>
                <a:ea typeface="Black Han Sans"/>
                <a:cs typeface="Black Han Sans"/>
                <a:sym typeface="Black Han Sans"/>
              </a:defRPr>
            </a:lvl8pPr>
            <a:lvl9pPr lvl="8" algn="ctr" rtl="0">
              <a:spcBef>
                <a:spcPts val="0"/>
              </a:spcBef>
              <a:spcAft>
                <a:spcPts val="0"/>
              </a:spcAft>
              <a:buSzPts val="1400"/>
              <a:buFont typeface="Black Han Sans"/>
              <a:buNone/>
              <a:defRPr sz="1400">
                <a:latin typeface="Black Han Sans"/>
                <a:ea typeface="Black Han Sans"/>
                <a:cs typeface="Black Han Sans"/>
                <a:sym typeface="Black Han Sans"/>
              </a:defRPr>
            </a:lvl9pPr>
          </a:lstStyle>
          <a:p>
            <a:endParaRPr/>
          </a:p>
        </p:txBody>
      </p:sp>
      <p:sp>
        <p:nvSpPr>
          <p:cNvPr id="222" name="Google Shape;222;p21"/>
          <p:cNvSpPr txBox="1">
            <a:spLocks noGrp="1"/>
          </p:cNvSpPr>
          <p:nvPr>
            <p:ph type="subTitle" idx="5"/>
          </p:nvPr>
        </p:nvSpPr>
        <p:spPr>
          <a:xfrm>
            <a:off x="2770699" y="3065650"/>
            <a:ext cx="1650300" cy="78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3" name="Google Shape;223;p21"/>
          <p:cNvSpPr txBox="1">
            <a:spLocks noGrp="1"/>
          </p:cNvSpPr>
          <p:nvPr>
            <p:ph type="ctrTitle" idx="6"/>
          </p:nvPr>
        </p:nvSpPr>
        <p:spPr>
          <a:xfrm>
            <a:off x="881363" y="2723650"/>
            <a:ext cx="1527900" cy="3648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SzPts val="1400"/>
              <a:buNone/>
              <a:defRPr sz="2100"/>
            </a:lvl1pPr>
            <a:lvl2pPr lvl="1" algn="ctr" rtl="0">
              <a:spcBef>
                <a:spcPts val="0"/>
              </a:spcBef>
              <a:spcAft>
                <a:spcPts val="0"/>
              </a:spcAft>
              <a:buSzPts val="1400"/>
              <a:buFont typeface="Black Han Sans"/>
              <a:buNone/>
              <a:defRPr sz="1400">
                <a:latin typeface="Black Han Sans"/>
                <a:ea typeface="Black Han Sans"/>
                <a:cs typeface="Black Han Sans"/>
                <a:sym typeface="Black Han Sans"/>
              </a:defRPr>
            </a:lvl2pPr>
            <a:lvl3pPr lvl="2" algn="ctr" rtl="0">
              <a:spcBef>
                <a:spcPts val="0"/>
              </a:spcBef>
              <a:spcAft>
                <a:spcPts val="0"/>
              </a:spcAft>
              <a:buSzPts val="1400"/>
              <a:buFont typeface="Black Han Sans"/>
              <a:buNone/>
              <a:defRPr sz="1400">
                <a:latin typeface="Black Han Sans"/>
                <a:ea typeface="Black Han Sans"/>
                <a:cs typeface="Black Han Sans"/>
                <a:sym typeface="Black Han Sans"/>
              </a:defRPr>
            </a:lvl3pPr>
            <a:lvl4pPr lvl="3" algn="ctr" rtl="0">
              <a:spcBef>
                <a:spcPts val="0"/>
              </a:spcBef>
              <a:spcAft>
                <a:spcPts val="0"/>
              </a:spcAft>
              <a:buSzPts val="1400"/>
              <a:buFont typeface="Black Han Sans"/>
              <a:buNone/>
              <a:defRPr sz="1400">
                <a:latin typeface="Black Han Sans"/>
                <a:ea typeface="Black Han Sans"/>
                <a:cs typeface="Black Han Sans"/>
                <a:sym typeface="Black Han Sans"/>
              </a:defRPr>
            </a:lvl4pPr>
            <a:lvl5pPr lvl="4" algn="ctr" rtl="0">
              <a:spcBef>
                <a:spcPts val="0"/>
              </a:spcBef>
              <a:spcAft>
                <a:spcPts val="0"/>
              </a:spcAft>
              <a:buSzPts val="1400"/>
              <a:buFont typeface="Black Han Sans"/>
              <a:buNone/>
              <a:defRPr sz="1400">
                <a:latin typeface="Black Han Sans"/>
                <a:ea typeface="Black Han Sans"/>
                <a:cs typeface="Black Han Sans"/>
                <a:sym typeface="Black Han Sans"/>
              </a:defRPr>
            </a:lvl5pPr>
            <a:lvl6pPr lvl="5" algn="ctr" rtl="0">
              <a:spcBef>
                <a:spcPts val="0"/>
              </a:spcBef>
              <a:spcAft>
                <a:spcPts val="0"/>
              </a:spcAft>
              <a:buSzPts val="1400"/>
              <a:buFont typeface="Black Han Sans"/>
              <a:buNone/>
              <a:defRPr sz="1400">
                <a:latin typeface="Black Han Sans"/>
                <a:ea typeface="Black Han Sans"/>
                <a:cs typeface="Black Han Sans"/>
                <a:sym typeface="Black Han Sans"/>
              </a:defRPr>
            </a:lvl6pPr>
            <a:lvl7pPr lvl="6" algn="ctr" rtl="0">
              <a:spcBef>
                <a:spcPts val="0"/>
              </a:spcBef>
              <a:spcAft>
                <a:spcPts val="0"/>
              </a:spcAft>
              <a:buSzPts val="1400"/>
              <a:buFont typeface="Black Han Sans"/>
              <a:buNone/>
              <a:defRPr sz="1400">
                <a:latin typeface="Black Han Sans"/>
                <a:ea typeface="Black Han Sans"/>
                <a:cs typeface="Black Han Sans"/>
                <a:sym typeface="Black Han Sans"/>
              </a:defRPr>
            </a:lvl7pPr>
            <a:lvl8pPr lvl="7" algn="ctr" rtl="0">
              <a:spcBef>
                <a:spcPts val="0"/>
              </a:spcBef>
              <a:spcAft>
                <a:spcPts val="0"/>
              </a:spcAft>
              <a:buSzPts val="1400"/>
              <a:buFont typeface="Black Han Sans"/>
              <a:buNone/>
              <a:defRPr sz="1400">
                <a:latin typeface="Black Han Sans"/>
                <a:ea typeface="Black Han Sans"/>
                <a:cs typeface="Black Han Sans"/>
                <a:sym typeface="Black Han Sans"/>
              </a:defRPr>
            </a:lvl8pPr>
            <a:lvl9pPr lvl="8" algn="ctr" rtl="0">
              <a:spcBef>
                <a:spcPts val="0"/>
              </a:spcBef>
              <a:spcAft>
                <a:spcPts val="0"/>
              </a:spcAft>
              <a:buSzPts val="1400"/>
              <a:buFont typeface="Black Han Sans"/>
              <a:buNone/>
              <a:defRPr sz="1400">
                <a:latin typeface="Black Han Sans"/>
                <a:ea typeface="Black Han Sans"/>
                <a:cs typeface="Black Han Sans"/>
                <a:sym typeface="Black Han Sans"/>
              </a:defRPr>
            </a:lvl9pPr>
          </a:lstStyle>
          <a:p>
            <a:endParaRPr/>
          </a:p>
        </p:txBody>
      </p:sp>
      <p:sp>
        <p:nvSpPr>
          <p:cNvPr id="224" name="Google Shape;224;p21"/>
          <p:cNvSpPr txBox="1">
            <a:spLocks noGrp="1"/>
          </p:cNvSpPr>
          <p:nvPr>
            <p:ph type="subTitle" idx="7"/>
          </p:nvPr>
        </p:nvSpPr>
        <p:spPr>
          <a:xfrm>
            <a:off x="820163" y="3065650"/>
            <a:ext cx="1650300" cy="78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5" name="Google Shape;225;p21"/>
          <p:cNvSpPr txBox="1">
            <a:spLocks noGrp="1"/>
          </p:cNvSpPr>
          <p:nvPr>
            <p:ph type="title" idx="8"/>
          </p:nvPr>
        </p:nvSpPr>
        <p:spPr>
          <a:xfrm>
            <a:off x="713850" y="445025"/>
            <a:ext cx="678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p:cSld name="TITLE_AND_BODY_1_1">
    <p:spTree>
      <p:nvGrpSpPr>
        <p:cNvPr id="1" name="Shape 226"/>
        <p:cNvGrpSpPr/>
        <p:nvPr/>
      </p:nvGrpSpPr>
      <p:grpSpPr>
        <a:xfrm>
          <a:off x="0" y="0"/>
          <a:ext cx="0" cy="0"/>
          <a:chOff x="0" y="0"/>
          <a:chExt cx="0" cy="0"/>
        </a:xfrm>
      </p:grpSpPr>
      <p:grpSp>
        <p:nvGrpSpPr>
          <p:cNvPr id="227" name="Google Shape;227;p22"/>
          <p:cNvGrpSpPr/>
          <p:nvPr/>
        </p:nvGrpSpPr>
        <p:grpSpPr>
          <a:xfrm>
            <a:off x="-2984950" y="-52225"/>
            <a:ext cx="12150200" cy="5266583"/>
            <a:chOff x="-2984950" y="-52225"/>
            <a:chExt cx="12150200" cy="5266583"/>
          </a:xfrm>
        </p:grpSpPr>
        <p:sp>
          <p:nvSpPr>
            <p:cNvPr id="228" name="Google Shape;228;p22"/>
            <p:cNvSpPr/>
            <p:nvPr/>
          </p:nvSpPr>
          <p:spPr>
            <a:xfrm rot="10800000" flipH="1">
              <a:off x="-743459" y="-2"/>
              <a:ext cx="2290182" cy="1835829"/>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2"/>
            <p:cNvSpPr/>
            <p:nvPr/>
          </p:nvSpPr>
          <p:spPr>
            <a:xfrm>
              <a:off x="-2984950" y="2791197"/>
              <a:ext cx="6063998" cy="2423161"/>
            </a:xfrm>
            <a:custGeom>
              <a:avLst/>
              <a:gdLst/>
              <a:ahLst/>
              <a:cxnLst/>
              <a:rect l="l" t="t" r="r" b="b"/>
              <a:pathLst>
                <a:path w="38804" h="15506" extrusionOk="0">
                  <a:moveTo>
                    <a:pt x="18372" y="1"/>
                  </a:moveTo>
                  <a:cubicBezTo>
                    <a:pt x="15851" y="1"/>
                    <a:pt x="13315" y="1007"/>
                    <a:pt x="11592" y="2856"/>
                  </a:cubicBezTo>
                  <a:cubicBezTo>
                    <a:pt x="10378" y="4162"/>
                    <a:pt x="9486" y="5874"/>
                    <a:pt x="7880" y="6653"/>
                  </a:cubicBezTo>
                  <a:cubicBezTo>
                    <a:pt x="6924" y="7115"/>
                    <a:pt x="5829" y="7184"/>
                    <a:pt x="4811" y="7500"/>
                  </a:cubicBezTo>
                  <a:cubicBezTo>
                    <a:pt x="3205" y="8000"/>
                    <a:pt x="1810" y="9143"/>
                    <a:pt x="1008" y="10620"/>
                  </a:cubicBezTo>
                  <a:cubicBezTo>
                    <a:pt x="204" y="12096"/>
                    <a:pt x="0" y="13889"/>
                    <a:pt x="457" y="15505"/>
                  </a:cubicBezTo>
                  <a:lnTo>
                    <a:pt x="37742" y="15244"/>
                  </a:lnTo>
                  <a:cubicBezTo>
                    <a:pt x="37753" y="15310"/>
                    <a:pt x="37792" y="15337"/>
                    <a:pt x="37844" y="15337"/>
                  </a:cubicBezTo>
                  <a:cubicBezTo>
                    <a:pt x="37956" y="15337"/>
                    <a:pt x="38124" y="15208"/>
                    <a:pt x="38171" y="15070"/>
                  </a:cubicBezTo>
                  <a:cubicBezTo>
                    <a:pt x="38804" y="13270"/>
                    <a:pt x="38259" y="11229"/>
                    <a:pt x="37238" y="9619"/>
                  </a:cubicBezTo>
                  <a:cubicBezTo>
                    <a:pt x="36589" y="8595"/>
                    <a:pt x="35707" y="7663"/>
                    <a:pt x="34575" y="7228"/>
                  </a:cubicBezTo>
                  <a:cubicBezTo>
                    <a:pt x="33829" y="6942"/>
                    <a:pt x="33017" y="6887"/>
                    <a:pt x="32227" y="6744"/>
                  </a:cubicBezTo>
                  <a:cubicBezTo>
                    <a:pt x="31046" y="6534"/>
                    <a:pt x="29900" y="6125"/>
                    <a:pt x="28852" y="5540"/>
                  </a:cubicBezTo>
                  <a:cubicBezTo>
                    <a:pt x="26453" y="4203"/>
                    <a:pt x="24613" y="1978"/>
                    <a:pt x="22125" y="815"/>
                  </a:cubicBezTo>
                  <a:cubicBezTo>
                    <a:pt x="20952" y="265"/>
                    <a:pt x="19664" y="1"/>
                    <a:pt x="183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2"/>
            <p:cNvSpPr/>
            <p:nvPr/>
          </p:nvSpPr>
          <p:spPr>
            <a:xfrm rot="10800000" flipH="1">
              <a:off x="2427460" y="-52225"/>
              <a:ext cx="6737787" cy="2297888"/>
            </a:xfrm>
            <a:custGeom>
              <a:avLst/>
              <a:gdLst/>
              <a:ahLst/>
              <a:cxnLst/>
              <a:rect l="l" t="t" r="r" b="b"/>
              <a:pathLst>
                <a:path w="33456" h="11410" extrusionOk="0">
                  <a:moveTo>
                    <a:pt x="22424" y="1"/>
                  </a:moveTo>
                  <a:cubicBezTo>
                    <a:pt x="16324" y="1"/>
                    <a:pt x="10216" y="1853"/>
                    <a:pt x="5291" y="5466"/>
                  </a:cubicBezTo>
                  <a:cubicBezTo>
                    <a:pt x="3145" y="7038"/>
                    <a:pt x="1158" y="9055"/>
                    <a:pt x="1" y="11410"/>
                  </a:cubicBezTo>
                  <a:lnTo>
                    <a:pt x="10841" y="11410"/>
                  </a:lnTo>
                  <a:cubicBezTo>
                    <a:pt x="13276" y="8184"/>
                    <a:pt x="17056" y="5854"/>
                    <a:pt x="20972" y="5009"/>
                  </a:cubicBezTo>
                  <a:cubicBezTo>
                    <a:pt x="22163" y="4754"/>
                    <a:pt x="23375" y="4631"/>
                    <a:pt x="24588" y="4631"/>
                  </a:cubicBezTo>
                  <a:cubicBezTo>
                    <a:pt x="27653" y="4631"/>
                    <a:pt x="30721" y="5417"/>
                    <a:pt x="33456" y="6840"/>
                  </a:cubicBezTo>
                  <a:lnTo>
                    <a:pt x="33456" y="2151"/>
                  </a:lnTo>
                  <a:cubicBezTo>
                    <a:pt x="29971" y="710"/>
                    <a:pt x="26199" y="1"/>
                    <a:pt x="224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2"/>
            <p:cNvSpPr/>
            <p:nvPr/>
          </p:nvSpPr>
          <p:spPr>
            <a:xfrm rot="10800000" flipH="1">
              <a:off x="7304900" y="0"/>
              <a:ext cx="1860350" cy="1271575"/>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 name="Google Shape;232;p22"/>
          <p:cNvSpPr txBox="1">
            <a:spLocks noGrp="1"/>
          </p:cNvSpPr>
          <p:nvPr>
            <p:ph type="title"/>
          </p:nvPr>
        </p:nvSpPr>
        <p:spPr>
          <a:xfrm>
            <a:off x="713850" y="2128825"/>
            <a:ext cx="3496200" cy="4722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233" name="Google Shape;233;p22"/>
          <p:cNvSpPr txBox="1">
            <a:spLocks noGrp="1"/>
          </p:cNvSpPr>
          <p:nvPr>
            <p:ph type="subTitle" idx="1"/>
          </p:nvPr>
        </p:nvSpPr>
        <p:spPr>
          <a:xfrm>
            <a:off x="713850" y="2510350"/>
            <a:ext cx="3196800" cy="12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234" name="Google Shape;234;p22"/>
          <p:cNvSpPr txBox="1">
            <a:spLocks noGrp="1"/>
          </p:cNvSpPr>
          <p:nvPr>
            <p:ph type="title" idx="2"/>
          </p:nvPr>
        </p:nvSpPr>
        <p:spPr>
          <a:xfrm>
            <a:off x="713850" y="445025"/>
            <a:ext cx="678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1">
  <p:cSld name="TITLE_AND_BODY_1_1_1">
    <p:spTree>
      <p:nvGrpSpPr>
        <p:cNvPr id="1" name="Shape 235"/>
        <p:cNvGrpSpPr/>
        <p:nvPr/>
      </p:nvGrpSpPr>
      <p:grpSpPr>
        <a:xfrm>
          <a:off x="0" y="0"/>
          <a:ext cx="0" cy="0"/>
          <a:chOff x="0" y="0"/>
          <a:chExt cx="0" cy="0"/>
        </a:xfrm>
      </p:grpSpPr>
      <p:sp>
        <p:nvSpPr>
          <p:cNvPr id="236" name="Google Shape;236;p23"/>
          <p:cNvSpPr/>
          <p:nvPr/>
        </p:nvSpPr>
        <p:spPr>
          <a:xfrm rot="10800000" flipH="1">
            <a:off x="-578202" y="-429897"/>
            <a:ext cx="1625509" cy="1303022"/>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3"/>
          <p:cNvSpPr/>
          <p:nvPr/>
        </p:nvSpPr>
        <p:spPr>
          <a:xfrm>
            <a:off x="3224600" y="2999197"/>
            <a:ext cx="6063998" cy="2423161"/>
          </a:xfrm>
          <a:custGeom>
            <a:avLst/>
            <a:gdLst/>
            <a:ahLst/>
            <a:cxnLst/>
            <a:rect l="l" t="t" r="r" b="b"/>
            <a:pathLst>
              <a:path w="38804" h="15506" extrusionOk="0">
                <a:moveTo>
                  <a:pt x="18372" y="1"/>
                </a:moveTo>
                <a:cubicBezTo>
                  <a:pt x="15851" y="1"/>
                  <a:pt x="13315" y="1007"/>
                  <a:pt x="11592" y="2856"/>
                </a:cubicBezTo>
                <a:cubicBezTo>
                  <a:pt x="10378" y="4162"/>
                  <a:pt x="9486" y="5874"/>
                  <a:pt x="7880" y="6653"/>
                </a:cubicBezTo>
                <a:cubicBezTo>
                  <a:pt x="6924" y="7115"/>
                  <a:pt x="5829" y="7184"/>
                  <a:pt x="4811" y="7500"/>
                </a:cubicBezTo>
                <a:cubicBezTo>
                  <a:pt x="3205" y="8000"/>
                  <a:pt x="1810" y="9143"/>
                  <a:pt x="1008" y="10620"/>
                </a:cubicBezTo>
                <a:cubicBezTo>
                  <a:pt x="204" y="12096"/>
                  <a:pt x="0" y="13889"/>
                  <a:pt x="457" y="15505"/>
                </a:cubicBezTo>
                <a:lnTo>
                  <a:pt x="37742" y="15244"/>
                </a:lnTo>
                <a:cubicBezTo>
                  <a:pt x="37753" y="15310"/>
                  <a:pt x="37792" y="15337"/>
                  <a:pt x="37844" y="15337"/>
                </a:cubicBezTo>
                <a:cubicBezTo>
                  <a:pt x="37956" y="15337"/>
                  <a:pt x="38124" y="15208"/>
                  <a:pt x="38171" y="15070"/>
                </a:cubicBezTo>
                <a:cubicBezTo>
                  <a:pt x="38804" y="13270"/>
                  <a:pt x="38259" y="11229"/>
                  <a:pt x="37238" y="9619"/>
                </a:cubicBezTo>
                <a:cubicBezTo>
                  <a:pt x="36589" y="8595"/>
                  <a:pt x="35707" y="7663"/>
                  <a:pt x="34575" y="7228"/>
                </a:cubicBezTo>
                <a:cubicBezTo>
                  <a:pt x="33829" y="6942"/>
                  <a:pt x="33017" y="6887"/>
                  <a:pt x="32227" y="6744"/>
                </a:cubicBezTo>
                <a:cubicBezTo>
                  <a:pt x="31046" y="6534"/>
                  <a:pt x="29900" y="6125"/>
                  <a:pt x="28852" y="5540"/>
                </a:cubicBezTo>
                <a:cubicBezTo>
                  <a:pt x="26453" y="4203"/>
                  <a:pt x="24613" y="1978"/>
                  <a:pt x="22125" y="815"/>
                </a:cubicBezTo>
                <a:cubicBezTo>
                  <a:pt x="20952" y="265"/>
                  <a:pt x="19664" y="1"/>
                  <a:pt x="183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3"/>
          <p:cNvSpPr/>
          <p:nvPr/>
        </p:nvSpPr>
        <p:spPr>
          <a:xfrm rot="10800000" flipH="1">
            <a:off x="4441485" y="-574750"/>
            <a:ext cx="6737787" cy="2297888"/>
          </a:xfrm>
          <a:custGeom>
            <a:avLst/>
            <a:gdLst/>
            <a:ahLst/>
            <a:cxnLst/>
            <a:rect l="l" t="t" r="r" b="b"/>
            <a:pathLst>
              <a:path w="33456" h="11410" extrusionOk="0">
                <a:moveTo>
                  <a:pt x="22424" y="1"/>
                </a:moveTo>
                <a:cubicBezTo>
                  <a:pt x="16324" y="1"/>
                  <a:pt x="10216" y="1853"/>
                  <a:pt x="5291" y="5466"/>
                </a:cubicBezTo>
                <a:cubicBezTo>
                  <a:pt x="3145" y="7038"/>
                  <a:pt x="1158" y="9055"/>
                  <a:pt x="1" y="11410"/>
                </a:cubicBezTo>
                <a:lnTo>
                  <a:pt x="10841" y="11410"/>
                </a:lnTo>
                <a:cubicBezTo>
                  <a:pt x="13276" y="8184"/>
                  <a:pt x="17056" y="5854"/>
                  <a:pt x="20972" y="5009"/>
                </a:cubicBezTo>
                <a:cubicBezTo>
                  <a:pt x="22163" y="4754"/>
                  <a:pt x="23375" y="4631"/>
                  <a:pt x="24588" y="4631"/>
                </a:cubicBezTo>
                <a:cubicBezTo>
                  <a:pt x="27653" y="4631"/>
                  <a:pt x="30721" y="5417"/>
                  <a:pt x="33456" y="6840"/>
                </a:cubicBezTo>
                <a:lnTo>
                  <a:pt x="33456" y="2151"/>
                </a:lnTo>
                <a:cubicBezTo>
                  <a:pt x="29971" y="710"/>
                  <a:pt x="26199" y="1"/>
                  <a:pt x="224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3"/>
          <p:cNvSpPr/>
          <p:nvPr/>
        </p:nvSpPr>
        <p:spPr>
          <a:xfrm rot="5400000">
            <a:off x="-352225" y="3675900"/>
            <a:ext cx="1860350" cy="1271575"/>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3"/>
          <p:cNvSpPr txBox="1">
            <a:spLocks noGrp="1"/>
          </p:cNvSpPr>
          <p:nvPr>
            <p:ph type="subTitle" idx="1"/>
          </p:nvPr>
        </p:nvSpPr>
        <p:spPr>
          <a:xfrm>
            <a:off x="2115750" y="2696050"/>
            <a:ext cx="4912500" cy="65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241" name="Google Shape;241;p23"/>
          <p:cNvSpPr txBox="1">
            <a:spLocks noGrp="1"/>
          </p:cNvSpPr>
          <p:nvPr>
            <p:ph type="title"/>
          </p:nvPr>
        </p:nvSpPr>
        <p:spPr>
          <a:xfrm>
            <a:off x="1770300" y="1599561"/>
            <a:ext cx="5603400" cy="1096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7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
  <p:cSld name="TITLE_AND_BODY_1_2_1">
    <p:spTree>
      <p:nvGrpSpPr>
        <p:cNvPr id="1" name="Shape 242"/>
        <p:cNvGrpSpPr/>
        <p:nvPr/>
      </p:nvGrpSpPr>
      <p:grpSpPr>
        <a:xfrm>
          <a:off x="0" y="0"/>
          <a:ext cx="0" cy="0"/>
          <a:chOff x="0" y="0"/>
          <a:chExt cx="0" cy="0"/>
        </a:xfrm>
      </p:grpSpPr>
      <p:grpSp>
        <p:nvGrpSpPr>
          <p:cNvPr id="243" name="Google Shape;243;p24"/>
          <p:cNvGrpSpPr/>
          <p:nvPr/>
        </p:nvGrpSpPr>
        <p:grpSpPr>
          <a:xfrm>
            <a:off x="72" y="-56"/>
            <a:ext cx="13101878" cy="5171906"/>
            <a:chOff x="72" y="-56"/>
            <a:chExt cx="13101878" cy="5171906"/>
          </a:xfrm>
        </p:grpSpPr>
        <p:sp>
          <p:nvSpPr>
            <p:cNvPr id="244" name="Google Shape;244;p24"/>
            <p:cNvSpPr/>
            <p:nvPr/>
          </p:nvSpPr>
          <p:spPr>
            <a:xfrm rot="10800000">
              <a:off x="72" y="-56"/>
              <a:ext cx="3507504" cy="2397555"/>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5" name="Google Shape;245;p24"/>
            <p:cNvGrpSpPr/>
            <p:nvPr/>
          </p:nvGrpSpPr>
          <p:grpSpPr>
            <a:xfrm>
              <a:off x="524811" y="-2"/>
              <a:ext cx="12577139" cy="5171852"/>
              <a:chOff x="524811" y="-2"/>
              <a:chExt cx="12577139" cy="5171852"/>
            </a:xfrm>
          </p:grpSpPr>
          <p:sp>
            <p:nvSpPr>
              <p:cNvPr id="246" name="Google Shape;246;p24"/>
              <p:cNvSpPr/>
              <p:nvPr/>
            </p:nvSpPr>
            <p:spPr>
              <a:xfrm>
                <a:off x="8602550" y="186175"/>
                <a:ext cx="4499400" cy="4499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4"/>
              <p:cNvSpPr/>
              <p:nvPr/>
            </p:nvSpPr>
            <p:spPr>
              <a:xfrm>
                <a:off x="6126025" y="2748689"/>
                <a:ext cx="6063998" cy="2423161"/>
              </a:xfrm>
              <a:custGeom>
                <a:avLst/>
                <a:gdLst/>
                <a:ahLst/>
                <a:cxnLst/>
                <a:rect l="l" t="t" r="r" b="b"/>
                <a:pathLst>
                  <a:path w="38804" h="15506" extrusionOk="0">
                    <a:moveTo>
                      <a:pt x="18372" y="1"/>
                    </a:moveTo>
                    <a:cubicBezTo>
                      <a:pt x="15851" y="1"/>
                      <a:pt x="13315" y="1007"/>
                      <a:pt x="11592" y="2856"/>
                    </a:cubicBezTo>
                    <a:cubicBezTo>
                      <a:pt x="10378" y="4162"/>
                      <a:pt x="9486" y="5874"/>
                      <a:pt x="7880" y="6653"/>
                    </a:cubicBezTo>
                    <a:cubicBezTo>
                      <a:pt x="6924" y="7115"/>
                      <a:pt x="5829" y="7184"/>
                      <a:pt x="4811" y="7500"/>
                    </a:cubicBezTo>
                    <a:cubicBezTo>
                      <a:pt x="3205" y="8000"/>
                      <a:pt x="1810" y="9143"/>
                      <a:pt x="1008" y="10620"/>
                    </a:cubicBezTo>
                    <a:cubicBezTo>
                      <a:pt x="204" y="12096"/>
                      <a:pt x="0" y="13889"/>
                      <a:pt x="457" y="15505"/>
                    </a:cubicBezTo>
                    <a:lnTo>
                      <a:pt x="37742" y="15244"/>
                    </a:lnTo>
                    <a:cubicBezTo>
                      <a:pt x="37753" y="15310"/>
                      <a:pt x="37792" y="15337"/>
                      <a:pt x="37844" y="15337"/>
                    </a:cubicBezTo>
                    <a:cubicBezTo>
                      <a:pt x="37956" y="15337"/>
                      <a:pt x="38124" y="15208"/>
                      <a:pt x="38171" y="15070"/>
                    </a:cubicBezTo>
                    <a:cubicBezTo>
                      <a:pt x="38804" y="13270"/>
                      <a:pt x="38259" y="11229"/>
                      <a:pt x="37238" y="9619"/>
                    </a:cubicBezTo>
                    <a:cubicBezTo>
                      <a:pt x="36589" y="8595"/>
                      <a:pt x="35707" y="7663"/>
                      <a:pt x="34575" y="7228"/>
                    </a:cubicBezTo>
                    <a:cubicBezTo>
                      <a:pt x="33829" y="6942"/>
                      <a:pt x="33017" y="6887"/>
                      <a:pt x="32227" y="6744"/>
                    </a:cubicBezTo>
                    <a:cubicBezTo>
                      <a:pt x="31046" y="6534"/>
                      <a:pt x="29900" y="6125"/>
                      <a:pt x="28852" y="5540"/>
                    </a:cubicBezTo>
                    <a:cubicBezTo>
                      <a:pt x="26453" y="4203"/>
                      <a:pt x="24613" y="1978"/>
                      <a:pt x="22125" y="815"/>
                    </a:cubicBezTo>
                    <a:cubicBezTo>
                      <a:pt x="20952" y="265"/>
                      <a:pt x="19664" y="1"/>
                      <a:pt x="183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4"/>
              <p:cNvSpPr/>
              <p:nvPr/>
            </p:nvSpPr>
            <p:spPr>
              <a:xfrm rot="10800000">
                <a:off x="7503141" y="-2"/>
                <a:ext cx="2290182" cy="1835829"/>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4"/>
              <p:cNvSpPr/>
              <p:nvPr/>
            </p:nvSpPr>
            <p:spPr>
              <a:xfrm>
                <a:off x="524811" y="177571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50" name="Google Shape;250;p24"/>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51" name="Google Shape;251;p24"/>
          <p:cNvSpPr txBox="1">
            <a:spLocks noGrp="1"/>
          </p:cNvSpPr>
          <p:nvPr>
            <p:ph type="title" idx="2"/>
          </p:nvPr>
        </p:nvSpPr>
        <p:spPr>
          <a:xfrm>
            <a:off x="3062950" y="2052875"/>
            <a:ext cx="3018300" cy="440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252" name="Google Shape;252;p24"/>
          <p:cNvSpPr txBox="1">
            <a:spLocks noGrp="1"/>
          </p:cNvSpPr>
          <p:nvPr>
            <p:ph type="subTitle" idx="1"/>
          </p:nvPr>
        </p:nvSpPr>
        <p:spPr>
          <a:xfrm>
            <a:off x="3263350" y="2410475"/>
            <a:ext cx="2617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253" name="Google Shape;253;p24"/>
          <p:cNvSpPr txBox="1">
            <a:spLocks noGrp="1"/>
          </p:cNvSpPr>
          <p:nvPr>
            <p:ph type="title" idx="3"/>
          </p:nvPr>
        </p:nvSpPr>
        <p:spPr>
          <a:xfrm>
            <a:off x="942525" y="3469850"/>
            <a:ext cx="3018300" cy="440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r" rtl="0">
              <a:spcBef>
                <a:spcPts val="0"/>
              </a:spcBef>
              <a:spcAft>
                <a:spcPts val="0"/>
              </a:spcAft>
              <a:buSzPts val="1800"/>
              <a:buNone/>
              <a:defRPr sz="1800"/>
            </a:lvl2pPr>
            <a:lvl3pPr lvl="2" algn="r" rtl="0">
              <a:spcBef>
                <a:spcPts val="0"/>
              </a:spcBef>
              <a:spcAft>
                <a:spcPts val="0"/>
              </a:spcAft>
              <a:buSzPts val="1800"/>
              <a:buNone/>
              <a:defRPr sz="1800"/>
            </a:lvl3pPr>
            <a:lvl4pPr lvl="3" algn="r" rtl="0">
              <a:spcBef>
                <a:spcPts val="0"/>
              </a:spcBef>
              <a:spcAft>
                <a:spcPts val="0"/>
              </a:spcAft>
              <a:buSzPts val="1800"/>
              <a:buNone/>
              <a:defRPr sz="1800"/>
            </a:lvl4pPr>
            <a:lvl5pPr lvl="4" algn="r" rtl="0">
              <a:spcBef>
                <a:spcPts val="0"/>
              </a:spcBef>
              <a:spcAft>
                <a:spcPts val="0"/>
              </a:spcAft>
              <a:buSzPts val="1800"/>
              <a:buNone/>
              <a:defRPr sz="1800"/>
            </a:lvl5pPr>
            <a:lvl6pPr lvl="5" algn="r" rtl="0">
              <a:spcBef>
                <a:spcPts val="0"/>
              </a:spcBef>
              <a:spcAft>
                <a:spcPts val="0"/>
              </a:spcAft>
              <a:buSzPts val="1800"/>
              <a:buNone/>
              <a:defRPr sz="1800"/>
            </a:lvl6pPr>
            <a:lvl7pPr lvl="6" algn="r" rtl="0">
              <a:spcBef>
                <a:spcPts val="0"/>
              </a:spcBef>
              <a:spcAft>
                <a:spcPts val="0"/>
              </a:spcAft>
              <a:buSzPts val="1800"/>
              <a:buNone/>
              <a:defRPr sz="1800"/>
            </a:lvl7pPr>
            <a:lvl8pPr lvl="7" algn="r" rtl="0">
              <a:spcBef>
                <a:spcPts val="0"/>
              </a:spcBef>
              <a:spcAft>
                <a:spcPts val="0"/>
              </a:spcAft>
              <a:buSzPts val="1800"/>
              <a:buNone/>
              <a:defRPr sz="1800"/>
            </a:lvl8pPr>
            <a:lvl9pPr lvl="8" algn="r" rtl="0">
              <a:spcBef>
                <a:spcPts val="0"/>
              </a:spcBef>
              <a:spcAft>
                <a:spcPts val="0"/>
              </a:spcAft>
              <a:buSzPts val="1800"/>
              <a:buNone/>
              <a:defRPr sz="1800"/>
            </a:lvl9pPr>
          </a:lstStyle>
          <a:p>
            <a:endParaRPr/>
          </a:p>
        </p:txBody>
      </p:sp>
      <p:sp>
        <p:nvSpPr>
          <p:cNvPr id="254" name="Google Shape;254;p24"/>
          <p:cNvSpPr txBox="1">
            <a:spLocks noGrp="1"/>
          </p:cNvSpPr>
          <p:nvPr>
            <p:ph type="subTitle" idx="4"/>
          </p:nvPr>
        </p:nvSpPr>
        <p:spPr>
          <a:xfrm>
            <a:off x="1142925" y="3825275"/>
            <a:ext cx="2617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r" rtl="0">
              <a:lnSpc>
                <a:spcPct val="100000"/>
              </a:lnSpc>
              <a:spcBef>
                <a:spcPts val="0"/>
              </a:spcBef>
              <a:spcAft>
                <a:spcPts val="0"/>
              </a:spcAft>
              <a:buSzPts val="2100"/>
              <a:buNone/>
              <a:defRPr sz="2100"/>
            </a:lvl2pPr>
            <a:lvl3pPr lvl="2" algn="r" rtl="0">
              <a:lnSpc>
                <a:spcPct val="100000"/>
              </a:lnSpc>
              <a:spcBef>
                <a:spcPts val="0"/>
              </a:spcBef>
              <a:spcAft>
                <a:spcPts val="0"/>
              </a:spcAft>
              <a:buSzPts val="2100"/>
              <a:buNone/>
              <a:defRPr sz="2100"/>
            </a:lvl3pPr>
            <a:lvl4pPr lvl="3" algn="r" rtl="0">
              <a:lnSpc>
                <a:spcPct val="100000"/>
              </a:lnSpc>
              <a:spcBef>
                <a:spcPts val="0"/>
              </a:spcBef>
              <a:spcAft>
                <a:spcPts val="0"/>
              </a:spcAft>
              <a:buSzPts val="2100"/>
              <a:buNone/>
              <a:defRPr sz="2100"/>
            </a:lvl4pPr>
            <a:lvl5pPr lvl="4" algn="r" rtl="0">
              <a:lnSpc>
                <a:spcPct val="100000"/>
              </a:lnSpc>
              <a:spcBef>
                <a:spcPts val="0"/>
              </a:spcBef>
              <a:spcAft>
                <a:spcPts val="0"/>
              </a:spcAft>
              <a:buSzPts val="2100"/>
              <a:buNone/>
              <a:defRPr sz="2100"/>
            </a:lvl5pPr>
            <a:lvl6pPr lvl="5" algn="r" rtl="0">
              <a:lnSpc>
                <a:spcPct val="100000"/>
              </a:lnSpc>
              <a:spcBef>
                <a:spcPts val="0"/>
              </a:spcBef>
              <a:spcAft>
                <a:spcPts val="0"/>
              </a:spcAft>
              <a:buSzPts val="2100"/>
              <a:buNone/>
              <a:defRPr sz="2100"/>
            </a:lvl6pPr>
            <a:lvl7pPr lvl="6" algn="r" rtl="0">
              <a:lnSpc>
                <a:spcPct val="100000"/>
              </a:lnSpc>
              <a:spcBef>
                <a:spcPts val="0"/>
              </a:spcBef>
              <a:spcAft>
                <a:spcPts val="0"/>
              </a:spcAft>
              <a:buSzPts val="2100"/>
              <a:buNone/>
              <a:defRPr sz="2100"/>
            </a:lvl7pPr>
            <a:lvl8pPr lvl="7" algn="r" rtl="0">
              <a:lnSpc>
                <a:spcPct val="100000"/>
              </a:lnSpc>
              <a:spcBef>
                <a:spcPts val="0"/>
              </a:spcBef>
              <a:spcAft>
                <a:spcPts val="0"/>
              </a:spcAft>
              <a:buSzPts val="2100"/>
              <a:buNone/>
              <a:defRPr sz="2100"/>
            </a:lvl8pPr>
            <a:lvl9pPr lvl="8" algn="r" rtl="0">
              <a:lnSpc>
                <a:spcPct val="100000"/>
              </a:lnSpc>
              <a:spcBef>
                <a:spcPts val="0"/>
              </a:spcBef>
              <a:spcAft>
                <a:spcPts val="0"/>
              </a:spcAft>
              <a:buSzPts val="2100"/>
              <a:buNone/>
              <a:defRPr sz="2100"/>
            </a:lvl9pPr>
          </a:lstStyle>
          <a:p>
            <a:endParaRPr/>
          </a:p>
        </p:txBody>
      </p:sp>
      <p:sp>
        <p:nvSpPr>
          <p:cNvPr id="255" name="Google Shape;255;p24"/>
          <p:cNvSpPr txBox="1">
            <a:spLocks noGrp="1"/>
          </p:cNvSpPr>
          <p:nvPr>
            <p:ph type="title" idx="5"/>
          </p:nvPr>
        </p:nvSpPr>
        <p:spPr>
          <a:xfrm>
            <a:off x="5183175" y="3405050"/>
            <a:ext cx="3018300" cy="440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256" name="Google Shape;256;p24"/>
          <p:cNvSpPr txBox="1">
            <a:spLocks noGrp="1"/>
          </p:cNvSpPr>
          <p:nvPr>
            <p:ph type="subTitle" idx="6"/>
          </p:nvPr>
        </p:nvSpPr>
        <p:spPr>
          <a:xfrm>
            <a:off x="5383575" y="3760675"/>
            <a:ext cx="2617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1">
  <p:cSld name="TITLE_AND_BODY_1_2_1_2">
    <p:spTree>
      <p:nvGrpSpPr>
        <p:cNvPr id="1" name="Shape 257"/>
        <p:cNvGrpSpPr/>
        <p:nvPr/>
      </p:nvGrpSpPr>
      <p:grpSpPr>
        <a:xfrm>
          <a:off x="0" y="0"/>
          <a:ext cx="0" cy="0"/>
          <a:chOff x="0" y="0"/>
          <a:chExt cx="0" cy="0"/>
        </a:xfrm>
      </p:grpSpPr>
      <p:sp>
        <p:nvSpPr>
          <p:cNvPr id="258" name="Google Shape;258;p25"/>
          <p:cNvSpPr/>
          <p:nvPr/>
        </p:nvSpPr>
        <p:spPr>
          <a:xfrm rot="10800000">
            <a:off x="0" y="0"/>
            <a:ext cx="1860350" cy="1271575"/>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5"/>
          <p:cNvSpPr/>
          <p:nvPr/>
        </p:nvSpPr>
        <p:spPr>
          <a:xfrm>
            <a:off x="-25" y="4272475"/>
            <a:ext cx="9143989" cy="860614"/>
          </a:xfrm>
          <a:custGeom>
            <a:avLst/>
            <a:gdLst/>
            <a:ahLst/>
            <a:cxnLst/>
            <a:rect l="l" t="t" r="r" b="b"/>
            <a:pathLst>
              <a:path w="69963" h="11820" extrusionOk="0">
                <a:moveTo>
                  <a:pt x="1" y="0"/>
                </a:moveTo>
                <a:lnTo>
                  <a:pt x="1" y="11820"/>
                </a:lnTo>
                <a:lnTo>
                  <a:pt x="69962" y="11820"/>
                </a:lnTo>
                <a:lnTo>
                  <a:pt x="69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5"/>
          <p:cNvSpPr/>
          <p:nvPr/>
        </p:nvSpPr>
        <p:spPr>
          <a:xfrm rot="3600617">
            <a:off x="-2990262" y="3929040"/>
            <a:ext cx="4754679" cy="4754939"/>
          </a:xfrm>
          <a:prstGeom prst="blockArc">
            <a:avLst>
              <a:gd name="adj1" fmla="val 10800000"/>
              <a:gd name="adj2" fmla="val 1513511"/>
              <a:gd name="adj3" fmla="val 19164"/>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5"/>
          <p:cNvSpPr/>
          <p:nvPr/>
        </p:nvSpPr>
        <p:spPr>
          <a:xfrm>
            <a:off x="6814253" y="3500673"/>
            <a:ext cx="2403386" cy="1642748"/>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5"/>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63" name="Google Shape;263;p25"/>
          <p:cNvSpPr txBox="1">
            <a:spLocks noGrp="1"/>
          </p:cNvSpPr>
          <p:nvPr>
            <p:ph type="title" idx="2"/>
          </p:nvPr>
        </p:nvSpPr>
        <p:spPr>
          <a:xfrm>
            <a:off x="3062850" y="3348275"/>
            <a:ext cx="3018300" cy="440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264" name="Google Shape;264;p25"/>
          <p:cNvSpPr txBox="1">
            <a:spLocks noGrp="1"/>
          </p:cNvSpPr>
          <p:nvPr>
            <p:ph type="subTitle" idx="1"/>
          </p:nvPr>
        </p:nvSpPr>
        <p:spPr>
          <a:xfrm>
            <a:off x="3263250" y="3695775"/>
            <a:ext cx="2617500" cy="870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265" name="Google Shape;265;p25"/>
          <p:cNvSpPr txBox="1">
            <a:spLocks noGrp="1"/>
          </p:cNvSpPr>
          <p:nvPr>
            <p:ph type="title" idx="3"/>
          </p:nvPr>
        </p:nvSpPr>
        <p:spPr>
          <a:xfrm>
            <a:off x="942525" y="1945850"/>
            <a:ext cx="3018300" cy="440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r" rtl="0">
              <a:spcBef>
                <a:spcPts val="0"/>
              </a:spcBef>
              <a:spcAft>
                <a:spcPts val="0"/>
              </a:spcAft>
              <a:buSzPts val="1800"/>
              <a:buNone/>
              <a:defRPr sz="1800"/>
            </a:lvl2pPr>
            <a:lvl3pPr lvl="2" algn="r" rtl="0">
              <a:spcBef>
                <a:spcPts val="0"/>
              </a:spcBef>
              <a:spcAft>
                <a:spcPts val="0"/>
              </a:spcAft>
              <a:buSzPts val="1800"/>
              <a:buNone/>
              <a:defRPr sz="1800"/>
            </a:lvl3pPr>
            <a:lvl4pPr lvl="3" algn="r" rtl="0">
              <a:spcBef>
                <a:spcPts val="0"/>
              </a:spcBef>
              <a:spcAft>
                <a:spcPts val="0"/>
              </a:spcAft>
              <a:buSzPts val="1800"/>
              <a:buNone/>
              <a:defRPr sz="1800"/>
            </a:lvl4pPr>
            <a:lvl5pPr lvl="4" algn="r" rtl="0">
              <a:spcBef>
                <a:spcPts val="0"/>
              </a:spcBef>
              <a:spcAft>
                <a:spcPts val="0"/>
              </a:spcAft>
              <a:buSzPts val="1800"/>
              <a:buNone/>
              <a:defRPr sz="1800"/>
            </a:lvl5pPr>
            <a:lvl6pPr lvl="5" algn="r" rtl="0">
              <a:spcBef>
                <a:spcPts val="0"/>
              </a:spcBef>
              <a:spcAft>
                <a:spcPts val="0"/>
              </a:spcAft>
              <a:buSzPts val="1800"/>
              <a:buNone/>
              <a:defRPr sz="1800"/>
            </a:lvl6pPr>
            <a:lvl7pPr lvl="6" algn="r" rtl="0">
              <a:spcBef>
                <a:spcPts val="0"/>
              </a:spcBef>
              <a:spcAft>
                <a:spcPts val="0"/>
              </a:spcAft>
              <a:buSzPts val="1800"/>
              <a:buNone/>
              <a:defRPr sz="1800"/>
            </a:lvl7pPr>
            <a:lvl8pPr lvl="7" algn="r" rtl="0">
              <a:spcBef>
                <a:spcPts val="0"/>
              </a:spcBef>
              <a:spcAft>
                <a:spcPts val="0"/>
              </a:spcAft>
              <a:buSzPts val="1800"/>
              <a:buNone/>
              <a:defRPr sz="1800"/>
            </a:lvl8pPr>
            <a:lvl9pPr lvl="8" algn="r" rtl="0">
              <a:spcBef>
                <a:spcPts val="0"/>
              </a:spcBef>
              <a:spcAft>
                <a:spcPts val="0"/>
              </a:spcAft>
              <a:buSzPts val="1800"/>
              <a:buNone/>
              <a:defRPr sz="1800"/>
            </a:lvl9pPr>
          </a:lstStyle>
          <a:p>
            <a:endParaRPr/>
          </a:p>
        </p:txBody>
      </p:sp>
      <p:sp>
        <p:nvSpPr>
          <p:cNvPr id="266" name="Google Shape;266;p25"/>
          <p:cNvSpPr txBox="1">
            <a:spLocks noGrp="1"/>
          </p:cNvSpPr>
          <p:nvPr>
            <p:ph type="subTitle" idx="4"/>
          </p:nvPr>
        </p:nvSpPr>
        <p:spPr>
          <a:xfrm>
            <a:off x="1142925" y="2293075"/>
            <a:ext cx="2617500" cy="870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r" rtl="0">
              <a:lnSpc>
                <a:spcPct val="100000"/>
              </a:lnSpc>
              <a:spcBef>
                <a:spcPts val="0"/>
              </a:spcBef>
              <a:spcAft>
                <a:spcPts val="0"/>
              </a:spcAft>
              <a:buSzPts val="2100"/>
              <a:buNone/>
              <a:defRPr sz="2100"/>
            </a:lvl2pPr>
            <a:lvl3pPr lvl="2" algn="r" rtl="0">
              <a:lnSpc>
                <a:spcPct val="100000"/>
              </a:lnSpc>
              <a:spcBef>
                <a:spcPts val="0"/>
              </a:spcBef>
              <a:spcAft>
                <a:spcPts val="0"/>
              </a:spcAft>
              <a:buSzPts val="2100"/>
              <a:buNone/>
              <a:defRPr sz="2100"/>
            </a:lvl3pPr>
            <a:lvl4pPr lvl="3" algn="r" rtl="0">
              <a:lnSpc>
                <a:spcPct val="100000"/>
              </a:lnSpc>
              <a:spcBef>
                <a:spcPts val="0"/>
              </a:spcBef>
              <a:spcAft>
                <a:spcPts val="0"/>
              </a:spcAft>
              <a:buSzPts val="2100"/>
              <a:buNone/>
              <a:defRPr sz="2100"/>
            </a:lvl4pPr>
            <a:lvl5pPr lvl="4" algn="r" rtl="0">
              <a:lnSpc>
                <a:spcPct val="100000"/>
              </a:lnSpc>
              <a:spcBef>
                <a:spcPts val="0"/>
              </a:spcBef>
              <a:spcAft>
                <a:spcPts val="0"/>
              </a:spcAft>
              <a:buSzPts val="2100"/>
              <a:buNone/>
              <a:defRPr sz="2100"/>
            </a:lvl5pPr>
            <a:lvl6pPr lvl="5" algn="r" rtl="0">
              <a:lnSpc>
                <a:spcPct val="100000"/>
              </a:lnSpc>
              <a:spcBef>
                <a:spcPts val="0"/>
              </a:spcBef>
              <a:spcAft>
                <a:spcPts val="0"/>
              </a:spcAft>
              <a:buSzPts val="2100"/>
              <a:buNone/>
              <a:defRPr sz="2100"/>
            </a:lvl6pPr>
            <a:lvl7pPr lvl="6" algn="r" rtl="0">
              <a:lnSpc>
                <a:spcPct val="100000"/>
              </a:lnSpc>
              <a:spcBef>
                <a:spcPts val="0"/>
              </a:spcBef>
              <a:spcAft>
                <a:spcPts val="0"/>
              </a:spcAft>
              <a:buSzPts val="2100"/>
              <a:buNone/>
              <a:defRPr sz="2100"/>
            </a:lvl7pPr>
            <a:lvl8pPr lvl="7" algn="r" rtl="0">
              <a:lnSpc>
                <a:spcPct val="100000"/>
              </a:lnSpc>
              <a:spcBef>
                <a:spcPts val="0"/>
              </a:spcBef>
              <a:spcAft>
                <a:spcPts val="0"/>
              </a:spcAft>
              <a:buSzPts val="2100"/>
              <a:buNone/>
              <a:defRPr sz="2100"/>
            </a:lvl8pPr>
            <a:lvl9pPr lvl="8" algn="r" rtl="0">
              <a:lnSpc>
                <a:spcPct val="100000"/>
              </a:lnSpc>
              <a:spcBef>
                <a:spcPts val="0"/>
              </a:spcBef>
              <a:spcAft>
                <a:spcPts val="0"/>
              </a:spcAft>
              <a:buSzPts val="2100"/>
              <a:buNone/>
              <a:defRPr sz="2100"/>
            </a:lvl9pPr>
          </a:lstStyle>
          <a:p>
            <a:endParaRPr/>
          </a:p>
        </p:txBody>
      </p:sp>
      <p:sp>
        <p:nvSpPr>
          <p:cNvPr id="267" name="Google Shape;267;p25"/>
          <p:cNvSpPr txBox="1">
            <a:spLocks noGrp="1"/>
          </p:cNvSpPr>
          <p:nvPr>
            <p:ph type="title" idx="5"/>
          </p:nvPr>
        </p:nvSpPr>
        <p:spPr>
          <a:xfrm>
            <a:off x="5183175" y="1945850"/>
            <a:ext cx="3018300" cy="440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268" name="Google Shape;268;p25"/>
          <p:cNvSpPr txBox="1">
            <a:spLocks noGrp="1"/>
          </p:cNvSpPr>
          <p:nvPr>
            <p:ph type="subTitle" idx="6"/>
          </p:nvPr>
        </p:nvSpPr>
        <p:spPr>
          <a:xfrm>
            <a:off x="5383575" y="2285400"/>
            <a:ext cx="2617500" cy="870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2">
  <p:cSld name="BLANK_1_1_2_1">
    <p:spTree>
      <p:nvGrpSpPr>
        <p:cNvPr id="1" name="Shape 269"/>
        <p:cNvGrpSpPr/>
        <p:nvPr/>
      </p:nvGrpSpPr>
      <p:grpSpPr>
        <a:xfrm>
          <a:off x="0" y="0"/>
          <a:ext cx="0" cy="0"/>
          <a:chOff x="0" y="0"/>
          <a:chExt cx="0" cy="0"/>
        </a:xfrm>
      </p:grpSpPr>
      <p:grpSp>
        <p:nvGrpSpPr>
          <p:cNvPr id="270" name="Google Shape;270;p26"/>
          <p:cNvGrpSpPr/>
          <p:nvPr/>
        </p:nvGrpSpPr>
        <p:grpSpPr>
          <a:xfrm>
            <a:off x="92" y="5"/>
            <a:ext cx="9143908" cy="5143414"/>
            <a:chOff x="92" y="5"/>
            <a:chExt cx="9143908" cy="5143414"/>
          </a:xfrm>
        </p:grpSpPr>
        <p:sp>
          <p:nvSpPr>
            <p:cNvPr id="271" name="Google Shape;271;p26"/>
            <p:cNvSpPr/>
            <p:nvPr/>
          </p:nvSpPr>
          <p:spPr>
            <a:xfrm rot="10800000">
              <a:off x="5279569" y="5"/>
              <a:ext cx="3864431" cy="3432044"/>
            </a:xfrm>
            <a:custGeom>
              <a:avLst/>
              <a:gdLst/>
              <a:ahLst/>
              <a:cxnLst/>
              <a:rect l="l" t="t" r="r" b="b"/>
              <a:pathLst>
                <a:path w="13583" h="12063" extrusionOk="0">
                  <a:moveTo>
                    <a:pt x="5144" y="1"/>
                  </a:moveTo>
                  <a:cubicBezTo>
                    <a:pt x="4965" y="1"/>
                    <a:pt x="4788" y="15"/>
                    <a:pt x="4614" y="42"/>
                  </a:cubicBezTo>
                  <a:cubicBezTo>
                    <a:pt x="3179" y="267"/>
                    <a:pt x="2097" y="1206"/>
                    <a:pt x="1028" y="2110"/>
                  </a:cubicBezTo>
                  <a:cubicBezTo>
                    <a:pt x="718" y="2369"/>
                    <a:pt x="358" y="2611"/>
                    <a:pt x="1" y="2856"/>
                  </a:cubicBezTo>
                  <a:lnTo>
                    <a:pt x="1" y="12063"/>
                  </a:lnTo>
                  <a:lnTo>
                    <a:pt x="4213" y="12063"/>
                  </a:lnTo>
                  <a:cubicBezTo>
                    <a:pt x="4399" y="11297"/>
                    <a:pt x="4787" y="10607"/>
                    <a:pt x="5424" y="10147"/>
                  </a:cubicBezTo>
                  <a:cubicBezTo>
                    <a:pt x="6502" y="9357"/>
                    <a:pt x="7956" y="9436"/>
                    <a:pt x="9289" y="9361"/>
                  </a:cubicBezTo>
                  <a:cubicBezTo>
                    <a:pt x="10432" y="9296"/>
                    <a:pt x="11633" y="9058"/>
                    <a:pt x="12470" y="8275"/>
                  </a:cubicBezTo>
                  <a:cubicBezTo>
                    <a:pt x="13307" y="7496"/>
                    <a:pt x="13582" y="6034"/>
                    <a:pt x="12783" y="5217"/>
                  </a:cubicBezTo>
                  <a:cubicBezTo>
                    <a:pt x="11722" y="4135"/>
                    <a:pt x="9616" y="4775"/>
                    <a:pt x="8636" y="3621"/>
                  </a:cubicBezTo>
                  <a:cubicBezTo>
                    <a:pt x="8115" y="3013"/>
                    <a:pt x="8122" y="2118"/>
                    <a:pt x="7755" y="1407"/>
                  </a:cubicBezTo>
                  <a:cubicBezTo>
                    <a:pt x="7277" y="481"/>
                    <a:pt x="6199" y="1"/>
                    <a:pt x="5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6"/>
            <p:cNvSpPr/>
            <p:nvPr/>
          </p:nvSpPr>
          <p:spPr>
            <a:xfrm flipH="1">
              <a:off x="92" y="3901472"/>
              <a:ext cx="1817004" cy="1241947"/>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 name="Google Shape;273;p26"/>
            <p:cNvGrpSpPr/>
            <p:nvPr/>
          </p:nvGrpSpPr>
          <p:grpSpPr>
            <a:xfrm>
              <a:off x="524811" y="1775715"/>
              <a:ext cx="8441422" cy="1402732"/>
              <a:chOff x="524811" y="-71085"/>
              <a:chExt cx="8441422" cy="1402732"/>
            </a:xfrm>
          </p:grpSpPr>
          <p:sp>
            <p:nvSpPr>
              <p:cNvPr id="274" name="Google Shape;274;p26"/>
              <p:cNvSpPr/>
              <p:nvPr/>
            </p:nvSpPr>
            <p:spPr>
              <a:xfrm>
                <a:off x="524811" y="-7108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6"/>
              <p:cNvSpPr/>
              <p:nvPr/>
            </p:nvSpPr>
            <p:spPr>
              <a:xfrm>
                <a:off x="8761045" y="10504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6"/>
              <p:cNvSpPr/>
              <p:nvPr/>
            </p:nvSpPr>
            <p:spPr>
              <a:xfrm>
                <a:off x="8761045" y="1190876"/>
                <a:ext cx="205188" cy="140772"/>
              </a:xfrm>
              <a:custGeom>
                <a:avLst/>
                <a:gdLst/>
                <a:ahLst/>
                <a:cxnLst/>
                <a:rect l="l" t="t" r="r" b="b"/>
                <a:pathLst>
                  <a:path w="2784" h="1910" extrusionOk="0">
                    <a:moveTo>
                      <a:pt x="1392" y="1"/>
                    </a:moveTo>
                    <a:lnTo>
                      <a:pt x="0" y="1909"/>
                    </a:lnTo>
                    <a:lnTo>
                      <a:pt x="2784" y="1909"/>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7" name="Google Shape;277;p26"/>
            <p:cNvSpPr/>
            <p:nvPr/>
          </p:nvSpPr>
          <p:spPr>
            <a:xfrm rot="10800000">
              <a:off x="6158934" y="2837359"/>
              <a:ext cx="2978896" cy="2295737"/>
            </a:xfrm>
            <a:custGeom>
              <a:avLst/>
              <a:gdLst/>
              <a:ahLst/>
              <a:cxnLst/>
              <a:rect l="l" t="t" r="r" b="b"/>
              <a:pathLst>
                <a:path w="50612" h="39005" extrusionOk="0">
                  <a:moveTo>
                    <a:pt x="0" y="1"/>
                  </a:moveTo>
                  <a:lnTo>
                    <a:pt x="0" y="38373"/>
                  </a:lnTo>
                  <a:cubicBezTo>
                    <a:pt x="2481" y="38795"/>
                    <a:pt x="4983" y="39004"/>
                    <a:pt x="7479" y="39004"/>
                  </a:cubicBezTo>
                  <a:cubicBezTo>
                    <a:pt x="18546" y="39004"/>
                    <a:pt x="29478" y="34879"/>
                    <a:pt x="37820" y="26821"/>
                  </a:cubicBezTo>
                  <a:cubicBezTo>
                    <a:pt x="46532" y="18405"/>
                    <a:pt x="50612" y="7535"/>
                    <a:pt x="48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8" name="Google Shape;278;p26"/>
          <p:cNvSpPr txBox="1">
            <a:spLocks noGrp="1"/>
          </p:cNvSpPr>
          <p:nvPr>
            <p:ph type="subTitle" idx="1"/>
          </p:nvPr>
        </p:nvSpPr>
        <p:spPr>
          <a:xfrm>
            <a:off x="1325075" y="3530200"/>
            <a:ext cx="2674200" cy="859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79" name="Google Shape;279;p26"/>
          <p:cNvSpPr txBox="1">
            <a:spLocks noGrp="1"/>
          </p:cNvSpPr>
          <p:nvPr>
            <p:ph type="subTitle" idx="2"/>
          </p:nvPr>
        </p:nvSpPr>
        <p:spPr>
          <a:xfrm>
            <a:off x="1325075" y="2477206"/>
            <a:ext cx="2674200" cy="859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80" name="Google Shape;280;p26"/>
          <p:cNvSpPr txBox="1">
            <a:spLocks noGrp="1"/>
          </p:cNvSpPr>
          <p:nvPr>
            <p:ph type="subTitle" idx="3"/>
          </p:nvPr>
        </p:nvSpPr>
        <p:spPr>
          <a:xfrm>
            <a:off x="1325075" y="1413800"/>
            <a:ext cx="2674200" cy="859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81" name="Google Shape;281;p26"/>
          <p:cNvSpPr txBox="1">
            <a:spLocks noGrp="1"/>
          </p:cNvSpPr>
          <p:nvPr>
            <p:ph type="subTitle" idx="4"/>
          </p:nvPr>
        </p:nvSpPr>
        <p:spPr>
          <a:xfrm>
            <a:off x="1325084" y="3349050"/>
            <a:ext cx="1942200" cy="42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Font typeface="Titan One"/>
              <a:buNone/>
              <a:defRPr sz="1800">
                <a:latin typeface="Black Han Sans"/>
                <a:ea typeface="Black Han Sans"/>
                <a:cs typeface="Black Han Sans"/>
                <a:sym typeface="Black Han Sans"/>
              </a:defRPr>
            </a:lvl1pPr>
            <a:lvl2pPr lvl="1" rtl="0">
              <a:spcBef>
                <a:spcPts val="0"/>
              </a:spcBef>
              <a:spcAft>
                <a:spcPts val="0"/>
              </a:spcAft>
              <a:buSzPts val="1800"/>
              <a:buFont typeface="Titan One"/>
              <a:buNone/>
              <a:defRPr sz="1800">
                <a:latin typeface="Titan One"/>
                <a:ea typeface="Titan One"/>
                <a:cs typeface="Titan One"/>
                <a:sym typeface="Titan One"/>
              </a:defRPr>
            </a:lvl2pPr>
            <a:lvl3pPr lvl="2" rtl="0">
              <a:spcBef>
                <a:spcPts val="1600"/>
              </a:spcBef>
              <a:spcAft>
                <a:spcPts val="0"/>
              </a:spcAft>
              <a:buSzPts val="1800"/>
              <a:buFont typeface="Titan One"/>
              <a:buNone/>
              <a:defRPr sz="1800">
                <a:latin typeface="Titan One"/>
                <a:ea typeface="Titan One"/>
                <a:cs typeface="Titan One"/>
                <a:sym typeface="Titan One"/>
              </a:defRPr>
            </a:lvl3pPr>
            <a:lvl4pPr lvl="3" rtl="0">
              <a:spcBef>
                <a:spcPts val="1600"/>
              </a:spcBef>
              <a:spcAft>
                <a:spcPts val="0"/>
              </a:spcAft>
              <a:buSzPts val="1800"/>
              <a:buFont typeface="Titan One"/>
              <a:buNone/>
              <a:defRPr sz="1800">
                <a:latin typeface="Titan One"/>
                <a:ea typeface="Titan One"/>
                <a:cs typeface="Titan One"/>
                <a:sym typeface="Titan One"/>
              </a:defRPr>
            </a:lvl4pPr>
            <a:lvl5pPr lvl="4" rtl="0">
              <a:spcBef>
                <a:spcPts val="1600"/>
              </a:spcBef>
              <a:spcAft>
                <a:spcPts val="0"/>
              </a:spcAft>
              <a:buSzPts val="1800"/>
              <a:buFont typeface="Titan One"/>
              <a:buNone/>
              <a:defRPr sz="1800">
                <a:latin typeface="Titan One"/>
                <a:ea typeface="Titan One"/>
                <a:cs typeface="Titan One"/>
                <a:sym typeface="Titan One"/>
              </a:defRPr>
            </a:lvl5pPr>
            <a:lvl6pPr lvl="5" rtl="0">
              <a:spcBef>
                <a:spcPts val="1600"/>
              </a:spcBef>
              <a:spcAft>
                <a:spcPts val="0"/>
              </a:spcAft>
              <a:buSzPts val="1800"/>
              <a:buFont typeface="Titan One"/>
              <a:buNone/>
              <a:defRPr sz="1800">
                <a:latin typeface="Titan One"/>
                <a:ea typeface="Titan One"/>
                <a:cs typeface="Titan One"/>
                <a:sym typeface="Titan One"/>
              </a:defRPr>
            </a:lvl6pPr>
            <a:lvl7pPr lvl="6" rtl="0">
              <a:spcBef>
                <a:spcPts val="1600"/>
              </a:spcBef>
              <a:spcAft>
                <a:spcPts val="0"/>
              </a:spcAft>
              <a:buSzPts val="1800"/>
              <a:buFont typeface="Titan One"/>
              <a:buNone/>
              <a:defRPr sz="1800">
                <a:latin typeface="Titan One"/>
                <a:ea typeface="Titan One"/>
                <a:cs typeface="Titan One"/>
                <a:sym typeface="Titan One"/>
              </a:defRPr>
            </a:lvl7pPr>
            <a:lvl8pPr lvl="7" rtl="0">
              <a:spcBef>
                <a:spcPts val="1600"/>
              </a:spcBef>
              <a:spcAft>
                <a:spcPts val="0"/>
              </a:spcAft>
              <a:buSzPts val="1800"/>
              <a:buFont typeface="Titan One"/>
              <a:buNone/>
              <a:defRPr sz="1800">
                <a:latin typeface="Titan One"/>
                <a:ea typeface="Titan One"/>
                <a:cs typeface="Titan One"/>
                <a:sym typeface="Titan One"/>
              </a:defRPr>
            </a:lvl8pPr>
            <a:lvl9pPr lvl="8" rtl="0">
              <a:spcBef>
                <a:spcPts val="1600"/>
              </a:spcBef>
              <a:spcAft>
                <a:spcPts val="1600"/>
              </a:spcAft>
              <a:buSzPts val="1800"/>
              <a:buFont typeface="Titan One"/>
              <a:buNone/>
              <a:defRPr sz="1800">
                <a:latin typeface="Titan One"/>
                <a:ea typeface="Titan One"/>
                <a:cs typeface="Titan One"/>
                <a:sym typeface="Titan One"/>
              </a:defRPr>
            </a:lvl9pPr>
          </a:lstStyle>
          <a:p>
            <a:endParaRPr/>
          </a:p>
        </p:txBody>
      </p:sp>
      <p:sp>
        <p:nvSpPr>
          <p:cNvPr id="282" name="Google Shape;282;p26"/>
          <p:cNvSpPr txBox="1">
            <a:spLocks noGrp="1"/>
          </p:cNvSpPr>
          <p:nvPr>
            <p:ph type="subTitle" idx="5"/>
          </p:nvPr>
        </p:nvSpPr>
        <p:spPr>
          <a:xfrm>
            <a:off x="1325084" y="2288875"/>
            <a:ext cx="1942200" cy="42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Font typeface="Titan One"/>
              <a:buNone/>
              <a:defRPr sz="1800">
                <a:latin typeface="Black Han Sans"/>
                <a:ea typeface="Black Han Sans"/>
                <a:cs typeface="Black Han Sans"/>
                <a:sym typeface="Black Han Sans"/>
              </a:defRPr>
            </a:lvl1pPr>
            <a:lvl2pPr lvl="1" rtl="0">
              <a:spcBef>
                <a:spcPts val="0"/>
              </a:spcBef>
              <a:spcAft>
                <a:spcPts val="0"/>
              </a:spcAft>
              <a:buSzPts val="1800"/>
              <a:buFont typeface="Titan One"/>
              <a:buNone/>
              <a:defRPr sz="1800">
                <a:latin typeface="Titan One"/>
                <a:ea typeface="Titan One"/>
                <a:cs typeface="Titan One"/>
                <a:sym typeface="Titan One"/>
              </a:defRPr>
            </a:lvl2pPr>
            <a:lvl3pPr lvl="2" rtl="0">
              <a:spcBef>
                <a:spcPts val="1600"/>
              </a:spcBef>
              <a:spcAft>
                <a:spcPts val="0"/>
              </a:spcAft>
              <a:buSzPts val="1800"/>
              <a:buFont typeface="Titan One"/>
              <a:buNone/>
              <a:defRPr sz="1800">
                <a:latin typeface="Titan One"/>
                <a:ea typeface="Titan One"/>
                <a:cs typeface="Titan One"/>
                <a:sym typeface="Titan One"/>
              </a:defRPr>
            </a:lvl3pPr>
            <a:lvl4pPr lvl="3" rtl="0">
              <a:spcBef>
                <a:spcPts val="1600"/>
              </a:spcBef>
              <a:spcAft>
                <a:spcPts val="0"/>
              </a:spcAft>
              <a:buSzPts val="1800"/>
              <a:buFont typeface="Titan One"/>
              <a:buNone/>
              <a:defRPr sz="1800">
                <a:latin typeface="Titan One"/>
                <a:ea typeface="Titan One"/>
                <a:cs typeface="Titan One"/>
                <a:sym typeface="Titan One"/>
              </a:defRPr>
            </a:lvl4pPr>
            <a:lvl5pPr lvl="4" rtl="0">
              <a:spcBef>
                <a:spcPts val="1600"/>
              </a:spcBef>
              <a:spcAft>
                <a:spcPts val="0"/>
              </a:spcAft>
              <a:buSzPts val="1800"/>
              <a:buFont typeface="Titan One"/>
              <a:buNone/>
              <a:defRPr sz="1800">
                <a:latin typeface="Titan One"/>
                <a:ea typeface="Titan One"/>
                <a:cs typeface="Titan One"/>
                <a:sym typeface="Titan One"/>
              </a:defRPr>
            </a:lvl5pPr>
            <a:lvl6pPr lvl="5" rtl="0">
              <a:spcBef>
                <a:spcPts val="1600"/>
              </a:spcBef>
              <a:spcAft>
                <a:spcPts val="0"/>
              </a:spcAft>
              <a:buSzPts val="1800"/>
              <a:buFont typeface="Titan One"/>
              <a:buNone/>
              <a:defRPr sz="1800">
                <a:latin typeface="Titan One"/>
                <a:ea typeface="Titan One"/>
                <a:cs typeface="Titan One"/>
                <a:sym typeface="Titan One"/>
              </a:defRPr>
            </a:lvl6pPr>
            <a:lvl7pPr lvl="6" rtl="0">
              <a:spcBef>
                <a:spcPts val="1600"/>
              </a:spcBef>
              <a:spcAft>
                <a:spcPts val="0"/>
              </a:spcAft>
              <a:buSzPts val="1800"/>
              <a:buFont typeface="Titan One"/>
              <a:buNone/>
              <a:defRPr sz="1800">
                <a:latin typeface="Titan One"/>
                <a:ea typeface="Titan One"/>
                <a:cs typeface="Titan One"/>
                <a:sym typeface="Titan One"/>
              </a:defRPr>
            </a:lvl7pPr>
            <a:lvl8pPr lvl="7" rtl="0">
              <a:spcBef>
                <a:spcPts val="1600"/>
              </a:spcBef>
              <a:spcAft>
                <a:spcPts val="0"/>
              </a:spcAft>
              <a:buSzPts val="1800"/>
              <a:buFont typeface="Titan One"/>
              <a:buNone/>
              <a:defRPr sz="1800">
                <a:latin typeface="Titan One"/>
                <a:ea typeface="Titan One"/>
                <a:cs typeface="Titan One"/>
                <a:sym typeface="Titan One"/>
              </a:defRPr>
            </a:lvl8pPr>
            <a:lvl9pPr lvl="8" rtl="0">
              <a:spcBef>
                <a:spcPts val="1600"/>
              </a:spcBef>
              <a:spcAft>
                <a:spcPts val="1600"/>
              </a:spcAft>
              <a:buSzPts val="1800"/>
              <a:buFont typeface="Titan One"/>
              <a:buNone/>
              <a:defRPr sz="1800">
                <a:latin typeface="Titan One"/>
                <a:ea typeface="Titan One"/>
                <a:cs typeface="Titan One"/>
                <a:sym typeface="Titan One"/>
              </a:defRPr>
            </a:lvl9pPr>
          </a:lstStyle>
          <a:p>
            <a:endParaRPr/>
          </a:p>
        </p:txBody>
      </p:sp>
      <p:sp>
        <p:nvSpPr>
          <p:cNvPr id="283" name="Google Shape;283;p26"/>
          <p:cNvSpPr txBox="1">
            <a:spLocks noGrp="1"/>
          </p:cNvSpPr>
          <p:nvPr>
            <p:ph type="subTitle" idx="6"/>
          </p:nvPr>
        </p:nvSpPr>
        <p:spPr>
          <a:xfrm>
            <a:off x="1325084" y="1228700"/>
            <a:ext cx="1942200" cy="42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Font typeface="Titan One"/>
              <a:buNone/>
              <a:defRPr sz="1800">
                <a:latin typeface="Black Han Sans"/>
                <a:ea typeface="Black Han Sans"/>
                <a:cs typeface="Black Han Sans"/>
                <a:sym typeface="Black Han Sans"/>
              </a:defRPr>
            </a:lvl1pPr>
            <a:lvl2pPr lvl="1" rtl="0">
              <a:spcBef>
                <a:spcPts val="0"/>
              </a:spcBef>
              <a:spcAft>
                <a:spcPts val="0"/>
              </a:spcAft>
              <a:buSzPts val="1800"/>
              <a:buFont typeface="Titan One"/>
              <a:buNone/>
              <a:defRPr sz="1800">
                <a:latin typeface="Titan One"/>
                <a:ea typeface="Titan One"/>
                <a:cs typeface="Titan One"/>
                <a:sym typeface="Titan One"/>
              </a:defRPr>
            </a:lvl2pPr>
            <a:lvl3pPr lvl="2" rtl="0">
              <a:spcBef>
                <a:spcPts val="1600"/>
              </a:spcBef>
              <a:spcAft>
                <a:spcPts val="0"/>
              </a:spcAft>
              <a:buSzPts val="1800"/>
              <a:buFont typeface="Titan One"/>
              <a:buNone/>
              <a:defRPr sz="1800">
                <a:latin typeface="Titan One"/>
                <a:ea typeface="Titan One"/>
                <a:cs typeface="Titan One"/>
                <a:sym typeface="Titan One"/>
              </a:defRPr>
            </a:lvl3pPr>
            <a:lvl4pPr lvl="3" rtl="0">
              <a:spcBef>
                <a:spcPts val="1600"/>
              </a:spcBef>
              <a:spcAft>
                <a:spcPts val="0"/>
              </a:spcAft>
              <a:buSzPts val="1800"/>
              <a:buFont typeface="Titan One"/>
              <a:buNone/>
              <a:defRPr sz="1800">
                <a:latin typeface="Titan One"/>
                <a:ea typeface="Titan One"/>
                <a:cs typeface="Titan One"/>
                <a:sym typeface="Titan One"/>
              </a:defRPr>
            </a:lvl4pPr>
            <a:lvl5pPr lvl="4" rtl="0">
              <a:spcBef>
                <a:spcPts val="1600"/>
              </a:spcBef>
              <a:spcAft>
                <a:spcPts val="0"/>
              </a:spcAft>
              <a:buSzPts val="1800"/>
              <a:buFont typeface="Titan One"/>
              <a:buNone/>
              <a:defRPr sz="1800">
                <a:latin typeface="Titan One"/>
                <a:ea typeface="Titan One"/>
                <a:cs typeface="Titan One"/>
                <a:sym typeface="Titan One"/>
              </a:defRPr>
            </a:lvl5pPr>
            <a:lvl6pPr lvl="5" rtl="0">
              <a:spcBef>
                <a:spcPts val="1600"/>
              </a:spcBef>
              <a:spcAft>
                <a:spcPts val="0"/>
              </a:spcAft>
              <a:buSzPts val="1800"/>
              <a:buFont typeface="Titan One"/>
              <a:buNone/>
              <a:defRPr sz="1800">
                <a:latin typeface="Titan One"/>
                <a:ea typeface="Titan One"/>
                <a:cs typeface="Titan One"/>
                <a:sym typeface="Titan One"/>
              </a:defRPr>
            </a:lvl6pPr>
            <a:lvl7pPr lvl="6" rtl="0">
              <a:spcBef>
                <a:spcPts val="1600"/>
              </a:spcBef>
              <a:spcAft>
                <a:spcPts val="0"/>
              </a:spcAft>
              <a:buSzPts val="1800"/>
              <a:buFont typeface="Titan One"/>
              <a:buNone/>
              <a:defRPr sz="1800">
                <a:latin typeface="Titan One"/>
                <a:ea typeface="Titan One"/>
                <a:cs typeface="Titan One"/>
                <a:sym typeface="Titan One"/>
              </a:defRPr>
            </a:lvl7pPr>
            <a:lvl8pPr lvl="7" rtl="0">
              <a:spcBef>
                <a:spcPts val="1600"/>
              </a:spcBef>
              <a:spcAft>
                <a:spcPts val="0"/>
              </a:spcAft>
              <a:buSzPts val="1800"/>
              <a:buFont typeface="Titan One"/>
              <a:buNone/>
              <a:defRPr sz="1800">
                <a:latin typeface="Titan One"/>
                <a:ea typeface="Titan One"/>
                <a:cs typeface="Titan One"/>
                <a:sym typeface="Titan One"/>
              </a:defRPr>
            </a:lvl8pPr>
            <a:lvl9pPr lvl="8" rtl="0">
              <a:spcBef>
                <a:spcPts val="1600"/>
              </a:spcBef>
              <a:spcAft>
                <a:spcPts val="1600"/>
              </a:spcAft>
              <a:buSzPts val="1800"/>
              <a:buFont typeface="Titan One"/>
              <a:buNone/>
              <a:defRPr sz="1800">
                <a:latin typeface="Titan One"/>
                <a:ea typeface="Titan One"/>
                <a:cs typeface="Titan One"/>
                <a:sym typeface="Titan One"/>
              </a:defRPr>
            </a:lvl9pPr>
          </a:lstStyle>
          <a:p>
            <a:endParaRPr/>
          </a:p>
        </p:txBody>
      </p:sp>
      <p:sp>
        <p:nvSpPr>
          <p:cNvPr id="284" name="Google Shape;284;p26"/>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hree columns 3">
  <p:cSld name="CUSTOM_9">
    <p:spTree>
      <p:nvGrpSpPr>
        <p:cNvPr id="1" name="Shape 285"/>
        <p:cNvGrpSpPr/>
        <p:nvPr/>
      </p:nvGrpSpPr>
      <p:grpSpPr>
        <a:xfrm>
          <a:off x="0" y="0"/>
          <a:ext cx="0" cy="0"/>
          <a:chOff x="0" y="0"/>
          <a:chExt cx="0" cy="0"/>
        </a:xfrm>
      </p:grpSpPr>
      <p:sp>
        <p:nvSpPr>
          <p:cNvPr id="286" name="Google Shape;286;p27"/>
          <p:cNvSpPr/>
          <p:nvPr/>
        </p:nvSpPr>
        <p:spPr>
          <a:xfrm>
            <a:off x="-570751" y="3893277"/>
            <a:ext cx="1560571" cy="1250967"/>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7"/>
          <p:cNvSpPr/>
          <p:nvPr/>
        </p:nvSpPr>
        <p:spPr>
          <a:xfrm>
            <a:off x="3765775" y="0"/>
            <a:ext cx="5378318" cy="5072907"/>
          </a:xfrm>
          <a:custGeom>
            <a:avLst/>
            <a:gdLst/>
            <a:ahLst/>
            <a:cxnLst/>
            <a:rect l="l" t="t" r="r" b="b"/>
            <a:pathLst>
              <a:path w="39212" h="36986" extrusionOk="0">
                <a:moveTo>
                  <a:pt x="6787" y="1"/>
                </a:moveTo>
                <a:cubicBezTo>
                  <a:pt x="6305" y="2741"/>
                  <a:pt x="6839" y="5663"/>
                  <a:pt x="8309" y="8028"/>
                </a:cubicBezTo>
                <a:cubicBezTo>
                  <a:pt x="9017" y="9164"/>
                  <a:pt x="9935" y="10198"/>
                  <a:pt x="10350" y="11474"/>
                </a:cubicBezTo>
                <a:cubicBezTo>
                  <a:pt x="11278" y="14342"/>
                  <a:pt x="9370" y="17353"/>
                  <a:pt x="7196" y="19439"/>
                </a:cubicBezTo>
                <a:cubicBezTo>
                  <a:pt x="5019" y="21525"/>
                  <a:pt x="2385" y="23348"/>
                  <a:pt x="1235" y="26135"/>
                </a:cubicBezTo>
                <a:cubicBezTo>
                  <a:pt x="0" y="29132"/>
                  <a:pt x="933" y="32881"/>
                  <a:pt x="3430" y="34946"/>
                </a:cubicBezTo>
                <a:cubicBezTo>
                  <a:pt x="5159" y="36380"/>
                  <a:pt x="7464" y="36986"/>
                  <a:pt x="9714" y="36986"/>
                </a:cubicBezTo>
                <a:cubicBezTo>
                  <a:pt x="9771" y="36986"/>
                  <a:pt x="9827" y="36985"/>
                  <a:pt x="9884" y="36984"/>
                </a:cubicBezTo>
                <a:cubicBezTo>
                  <a:pt x="12187" y="36950"/>
                  <a:pt x="14439" y="36342"/>
                  <a:pt x="16627" y="35610"/>
                </a:cubicBezTo>
                <a:cubicBezTo>
                  <a:pt x="24844" y="32875"/>
                  <a:pt x="32397" y="28469"/>
                  <a:pt x="39212" y="23086"/>
                </a:cubicBezTo>
                <a:lnTo>
                  <a:pt x="392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7"/>
          <p:cNvSpPr/>
          <p:nvPr/>
        </p:nvSpPr>
        <p:spPr>
          <a:xfrm flipH="1">
            <a:off x="5894924" y="0"/>
            <a:ext cx="3249135" cy="507025"/>
          </a:xfrm>
          <a:custGeom>
            <a:avLst/>
            <a:gdLst/>
            <a:ahLst/>
            <a:cxnLst/>
            <a:rect l="l" t="t" r="r" b="b"/>
            <a:pathLst>
              <a:path w="18507" h="2888" extrusionOk="0">
                <a:moveTo>
                  <a:pt x="1" y="1"/>
                </a:moveTo>
                <a:cubicBezTo>
                  <a:pt x="437" y="831"/>
                  <a:pt x="1083" y="1549"/>
                  <a:pt x="1872" y="2053"/>
                </a:cubicBezTo>
                <a:cubicBezTo>
                  <a:pt x="2736" y="2601"/>
                  <a:pt x="3760" y="2887"/>
                  <a:pt x="4782" y="2887"/>
                </a:cubicBezTo>
                <a:cubicBezTo>
                  <a:pt x="5270" y="2887"/>
                  <a:pt x="5757" y="2822"/>
                  <a:pt x="6227" y="2689"/>
                </a:cubicBezTo>
                <a:cubicBezTo>
                  <a:pt x="7227" y="2403"/>
                  <a:pt x="8146" y="1832"/>
                  <a:pt x="9177" y="1682"/>
                </a:cubicBezTo>
                <a:cubicBezTo>
                  <a:pt x="9376" y="1653"/>
                  <a:pt x="9575" y="1640"/>
                  <a:pt x="9773" y="1640"/>
                </a:cubicBezTo>
                <a:cubicBezTo>
                  <a:pt x="11106" y="1640"/>
                  <a:pt x="12423" y="2218"/>
                  <a:pt x="13773" y="2298"/>
                </a:cubicBezTo>
                <a:cubicBezTo>
                  <a:pt x="13869" y="2304"/>
                  <a:pt x="13964" y="2306"/>
                  <a:pt x="14059" y="2306"/>
                </a:cubicBezTo>
                <a:cubicBezTo>
                  <a:pt x="15793" y="2306"/>
                  <a:pt x="17467" y="1382"/>
                  <a:pt x="18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 name="Google Shape;289;p27"/>
          <p:cNvGrpSpPr/>
          <p:nvPr/>
        </p:nvGrpSpPr>
        <p:grpSpPr>
          <a:xfrm>
            <a:off x="169125" y="184750"/>
            <a:ext cx="8797108" cy="4746297"/>
            <a:chOff x="169125" y="-3414650"/>
            <a:chExt cx="8797108" cy="4746297"/>
          </a:xfrm>
        </p:grpSpPr>
        <p:sp>
          <p:nvSpPr>
            <p:cNvPr id="290" name="Google Shape;290;p27"/>
            <p:cNvSpPr/>
            <p:nvPr/>
          </p:nvSpPr>
          <p:spPr>
            <a:xfrm>
              <a:off x="169125" y="-3414650"/>
              <a:ext cx="326100" cy="440104"/>
            </a:xfrm>
            <a:custGeom>
              <a:avLst/>
              <a:gdLst/>
              <a:ahLst/>
              <a:cxnLst/>
              <a:rect l="l" t="t" r="r" b="b"/>
              <a:pathLst>
                <a:path w="3359" h="3230" extrusionOk="0">
                  <a:moveTo>
                    <a:pt x="3358" y="1"/>
                  </a:moveTo>
                  <a:lnTo>
                    <a:pt x="0" y="1212"/>
                  </a:lnTo>
                  <a:lnTo>
                    <a:pt x="1800" y="3229"/>
                  </a:lnTo>
                  <a:lnTo>
                    <a:pt x="33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7"/>
            <p:cNvSpPr/>
            <p:nvPr/>
          </p:nvSpPr>
          <p:spPr>
            <a:xfrm>
              <a:off x="8761045" y="10504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7"/>
            <p:cNvSpPr/>
            <p:nvPr/>
          </p:nvSpPr>
          <p:spPr>
            <a:xfrm>
              <a:off x="8761045" y="1190876"/>
              <a:ext cx="205188" cy="140772"/>
            </a:xfrm>
            <a:custGeom>
              <a:avLst/>
              <a:gdLst/>
              <a:ahLst/>
              <a:cxnLst/>
              <a:rect l="l" t="t" r="r" b="b"/>
              <a:pathLst>
                <a:path w="2784" h="1910" extrusionOk="0">
                  <a:moveTo>
                    <a:pt x="1392" y="1"/>
                  </a:moveTo>
                  <a:lnTo>
                    <a:pt x="0" y="1909"/>
                  </a:lnTo>
                  <a:lnTo>
                    <a:pt x="2784" y="1909"/>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 name="Google Shape;293;p27"/>
          <p:cNvSpPr txBox="1">
            <a:spLocks noGrp="1"/>
          </p:cNvSpPr>
          <p:nvPr>
            <p:ph type="title"/>
          </p:nvPr>
        </p:nvSpPr>
        <p:spPr>
          <a:xfrm>
            <a:off x="1177350" y="445025"/>
            <a:ext cx="6789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94" name="Google Shape;294;p27"/>
          <p:cNvSpPr txBox="1">
            <a:spLocks noGrp="1"/>
          </p:cNvSpPr>
          <p:nvPr>
            <p:ph type="title" idx="2"/>
          </p:nvPr>
        </p:nvSpPr>
        <p:spPr>
          <a:xfrm>
            <a:off x="3062850" y="2946038"/>
            <a:ext cx="3018300" cy="440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295" name="Google Shape;295;p27"/>
          <p:cNvSpPr txBox="1">
            <a:spLocks noGrp="1"/>
          </p:cNvSpPr>
          <p:nvPr>
            <p:ph type="subTitle" idx="1"/>
          </p:nvPr>
        </p:nvSpPr>
        <p:spPr>
          <a:xfrm>
            <a:off x="3263250" y="3295388"/>
            <a:ext cx="2617500" cy="870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296" name="Google Shape;296;p27"/>
          <p:cNvSpPr txBox="1">
            <a:spLocks noGrp="1"/>
          </p:cNvSpPr>
          <p:nvPr>
            <p:ph type="title" idx="3"/>
          </p:nvPr>
        </p:nvSpPr>
        <p:spPr>
          <a:xfrm>
            <a:off x="409125" y="2946038"/>
            <a:ext cx="3018300" cy="440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r" rtl="0">
              <a:spcBef>
                <a:spcPts val="0"/>
              </a:spcBef>
              <a:spcAft>
                <a:spcPts val="0"/>
              </a:spcAft>
              <a:buSzPts val="1800"/>
              <a:buNone/>
              <a:defRPr sz="1800"/>
            </a:lvl2pPr>
            <a:lvl3pPr lvl="2" algn="r" rtl="0">
              <a:spcBef>
                <a:spcPts val="0"/>
              </a:spcBef>
              <a:spcAft>
                <a:spcPts val="0"/>
              </a:spcAft>
              <a:buSzPts val="1800"/>
              <a:buNone/>
              <a:defRPr sz="1800"/>
            </a:lvl3pPr>
            <a:lvl4pPr lvl="3" algn="r" rtl="0">
              <a:spcBef>
                <a:spcPts val="0"/>
              </a:spcBef>
              <a:spcAft>
                <a:spcPts val="0"/>
              </a:spcAft>
              <a:buSzPts val="1800"/>
              <a:buNone/>
              <a:defRPr sz="1800"/>
            </a:lvl4pPr>
            <a:lvl5pPr lvl="4" algn="r" rtl="0">
              <a:spcBef>
                <a:spcPts val="0"/>
              </a:spcBef>
              <a:spcAft>
                <a:spcPts val="0"/>
              </a:spcAft>
              <a:buSzPts val="1800"/>
              <a:buNone/>
              <a:defRPr sz="1800"/>
            </a:lvl5pPr>
            <a:lvl6pPr lvl="5" algn="r" rtl="0">
              <a:spcBef>
                <a:spcPts val="0"/>
              </a:spcBef>
              <a:spcAft>
                <a:spcPts val="0"/>
              </a:spcAft>
              <a:buSzPts val="1800"/>
              <a:buNone/>
              <a:defRPr sz="1800"/>
            </a:lvl6pPr>
            <a:lvl7pPr lvl="6" algn="r" rtl="0">
              <a:spcBef>
                <a:spcPts val="0"/>
              </a:spcBef>
              <a:spcAft>
                <a:spcPts val="0"/>
              </a:spcAft>
              <a:buSzPts val="1800"/>
              <a:buNone/>
              <a:defRPr sz="1800"/>
            </a:lvl7pPr>
            <a:lvl8pPr lvl="7" algn="r" rtl="0">
              <a:spcBef>
                <a:spcPts val="0"/>
              </a:spcBef>
              <a:spcAft>
                <a:spcPts val="0"/>
              </a:spcAft>
              <a:buSzPts val="1800"/>
              <a:buNone/>
              <a:defRPr sz="1800"/>
            </a:lvl8pPr>
            <a:lvl9pPr lvl="8" algn="r" rtl="0">
              <a:spcBef>
                <a:spcPts val="0"/>
              </a:spcBef>
              <a:spcAft>
                <a:spcPts val="0"/>
              </a:spcAft>
              <a:buSzPts val="1800"/>
              <a:buNone/>
              <a:defRPr sz="1800"/>
            </a:lvl9pPr>
          </a:lstStyle>
          <a:p>
            <a:endParaRPr/>
          </a:p>
        </p:txBody>
      </p:sp>
      <p:sp>
        <p:nvSpPr>
          <p:cNvPr id="297" name="Google Shape;297;p27"/>
          <p:cNvSpPr txBox="1">
            <a:spLocks noGrp="1"/>
          </p:cNvSpPr>
          <p:nvPr>
            <p:ph type="subTitle" idx="4"/>
          </p:nvPr>
        </p:nvSpPr>
        <p:spPr>
          <a:xfrm>
            <a:off x="609525" y="3295388"/>
            <a:ext cx="2617500" cy="870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r" rtl="0">
              <a:lnSpc>
                <a:spcPct val="100000"/>
              </a:lnSpc>
              <a:spcBef>
                <a:spcPts val="0"/>
              </a:spcBef>
              <a:spcAft>
                <a:spcPts val="0"/>
              </a:spcAft>
              <a:buSzPts val="2100"/>
              <a:buNone/>
              <a:defRPr sz="2100"/>
            </a:lvl2pPr>
            <a:lvl3pPr lvl="2" algn="r" rtl="0">
              <a:lnSpc>
                <a:spcPct val="100000"/>
              </a:lnSpc>
              <a:spcBef>
                <a:spcPts val="0"/>
              </a:spcBef>
              <a:spcAft>
                <a:spcPts val="0"/>
              </a:spcAft>
              <a:buSzPts val="2100"/>
              <a:buNone/>
              <a:defRPr sz="2100"/>
            </a:lvl3pPr>
            <a:lvl4pPr lvl="3" algn="r" rtl="0">
              <a:lnSpc>
                <a:spcPct val="100000"/>
              </a:lnSpc>
              <a:spcBef>
                <a:spcPts val="0"/>
              </a:spcBef>
              <a:spcAft>
                <a:spcPts val="0"/>
              </a:spcAft>
              <a:buSzPts val="2100"/>
              <a:buNone/>
              <a:defRPr sz="2100"/>
            </a:lvl4pPr>
            <a:lvl5pPr lvl="4" algn="r" rtl="0">
              <a:lnSpc>
                <a:spcPct val="100000"/>
              </a:lnSpc>
              <a:spcBef>
                <a:spcPts val="0"/>
              </a:spcBef>
              <a:spcAft>
                <a:spcPts val="0"/>
              </a:spcAft>
              <a:buSzPts val="2100"/>
              <a:buNone/>
              <a:defRPr sz="2100"/>
            </a:lvl5pPr>
            <a:lvl6pPr lvl="5" algn="r" rtl="0">
              <a:lnSpc>
                <a:spcPct val="100000"/>
              </a:lnSpc>
              <a:spcBef>
                <a:spcPts val="0"/>
              </a:spcBef>
              <a:spcAft>
                <a:spcPts val="0"/>
              </a:spcAft>
              <a:buSzPts val="2100"/>
              <a:buNone/>
              <a:defRPr sz="2100"/>
            </a:lvl6pPr>
            <a:lvl7pPr lvl="6" algn="r" rtl="0">
              <a:lnSpc>
                <a:spcPct val="100000"/>
              </a:lnSpc>
              <a:spcBef>
                <a:spcPts val="0"/>
              </a:spcBef>
              <a:spcAft>
                <a:spcPts val="0"/>
              </a:spcAft>
              <a:buSzPts val="2100"/>
              <a:buNone/>
              <a:defRPr sz="2100"/>
            </a:lvl7pPr>
            <a:lvl8pPr lvl="7" algn="r" rtl="0">
              <a:lnSpc>
                <a:spcPct val="100000"/>
              </a:lnSpc>
              <a:spcBef>
                <a:spcPts val="0"/>
              </a:spcBef>
              <a:spcAft>
                <a:spcPts val="0"/>
              </a:spcAft>
              <a:buSzPts val="2100"/>
              <a:buNone/>
              <a:defRPr sz="2100"/>
            </a:lvl8pPr>
            <a:lvl9pPr lvl="8" algn="r" rtl="0">
              <a:lnSpc>
                <a:spcPct val="100000"/>
              </a:lnSpc>
              <a:spcBef>
                <a:spcPts val="0"/>
              </a:spcBef>
              <a:spcAft>
                <a:spcPts val="0"/>
              </a:spcAft>
              <a:buSzPts val="2100"/>
              <a:buNone/>
              <a:defRPr sz="2100"/>
            </a:lvl9pPr>
          </a:lstStyle>
          <a:p>
            <a:endParaRPr/>
          </a:p>
        </p:txBody>
      </p:sp>
      <p:sp>
        <p:nvSpPr>
          <p:cNvPr id="298" name="Google Shape;298;p27"/>
          <p:cNvSpPr txBox="1">
            <a:spLocks noGrp="1"/>
          </p:cNvSpPr>
          <p:nvPr>
            <p:ph type="title" idx="5"/>
          </p:nvPr>
        </p:nvSpPr>
        <p:spPr>
          <a:xfrm>
            <a:off x="5716575" y="2946038"/>
            <a:ext cx="3018300" cy="440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299" name="Google Shape;299;p27"/>
          <p:cNvSpPr txBox="1">
            <a:spLocks noGrp="1"/>
          </p:cNvSpPr>
          <p:nvPr>
            <p:ph type="subTitle" idx="6"/>
          </p:nvPr>
        </p:nvSpPr>
        <p:spPr>
          <a:xfrm>
            <a:off x="5916975" y="3295388"/>
            <a:ext cx="2617500" cy="870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header 1">
  <p:cSld name="TITLE_AND_BODY_1_2_1_1">
    <p:spTree>
      <p:nvGrpSpPr>
        <p:cNvPr id="1" name="Shape 300"/>
        <p:cNvGrpSpPr/>
        <p:nvPr/>
      </p:nvGrpSpPr>
      <p:grpSpPr>
        <a:xfrm>
          <a:off x="0" y="0"/>
          <a:ext cx="0" cy="0"/>
          <a:chOff x="0" y="0"/>
          <a:chExt cx="0" cy="0"/>
        </a:xfrm>
      </p:grpSpPr>
      <p:grpSp>
        <p:nvGrpSpPr>
          <p:cNvPr id="301" name="Google Shape;301;p28"/>
          <p:cNvGrpSpPr/>
          <p:nvPr/>
        </p:nvGrpSpPr>
        <p:grpSpPr>
          <a:xfrm>
            <a:off x="-690151" y="-2"/>
            <a:ext cx="10525851" cy="5144462"/>
            <a:chOff x="-690151" y="-2"/>
            <a:chExt cx="10525851" cy="5144462"/>
          </a:xfrm>
        </p:grpSpPr>
        <p:sp>
          <p:nvSpPr>
            <p:cNvPr id="302" name="Google Shape;302;p28"/>
            <p:cNvSpPr/>
            <p:nvPr/>
          </p:nvSpPr>
          <p:spPr>
            <a:xfrm flipH="1">
              <a:off x="-68" y="2960000"/>
              <a:ext cx="3194593" cy="2183549"/>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 name="Google Shape;303;p28"/>
            <p:cNvGrpSpPr/>
            <p:nvPr/>
          </p:nvGrpSpPr>
          <p:grpSpPr>
            <a:xfrm>
              <a:off x="524811" y="1775715"/>
              <a:ext cx="8441422" cy="1402732"/>
              <a:chOff x="524811" y="-71085"/>
              <a:chExt cx="8441422" cy="1402732"/>
            </a:xfrm>
          </p:grpSpPr>
          <p:sp>
            <p:nvSpPr>
              <p:cNvPr id="304" name="Google Shape;304;p28"/>
              <p:cNvSpPr/>
              <p:nvPr/>
            </p:nvSpPr>
            <p:spPr>
              <a:xfrm>
                <a:off x="524811" y="-7108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8"/>
              <p:cNvSpPr/>
              <p:nvPr/>
            </p:nvSpPr>
            <p:spPr>
              <a:xfrm>
                <a:off x="8761045" y="10504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8"/>
              <p:cNvSpPr/>
              <p:nvPr/>
            </p:nvSpPr>
            <p:spPr>
              <a:xfrm>
                <a:off x="8761045" y="1190876"/>
                <a:ext cx="205188" cy="140772"/>
              </a:xfrm>
              <a:custGeom>
                <a:avLst/>
                <a:gdLst/>
                <a:ahLst/>
                <a:cxnLst/>
                <a:rect l="l" t="t" r="r" b="b"/>
                <a:pathLst>
                  <a:path w="2784" h="1910" extrusionOk="0">
                    <a:moveTo>
                      <a:pt x="1392" y="1"/>
                    </a:moveTo>
                    <a:lnTo>
                      <a:pt x="0" y="1909"/>
                    </a:lnTo>
                    <a:lnTo>
                      <a:pt x="2784" y="1909"/>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 name="Google Shape;307;p28"/>
            <p:cNvSpPr/>
            <p:nvPr/>
          </p:nvSpPr>
          <p:spPr>
            <a:xfrm flipH="1">
              <a:off x="5468749" y="1643750"/>
              <a:ext cx="4366950" cy="3500710"/>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8"/>
            <p:cNvSpPr/>
            <p:nvPr/>
          </p:nvSpPr>
          <p:spPr>
            <a:xfrm rot="10800000" flipH="1">
              <a:off x="-690151" y="-2"/>
              <a:ext cx="2290182" cy="1835829"/>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 name="Google Shape;309;p28"/>
          <p:cNvSpPr txBox="1">
            <a:spLocks noGrp="1"/>
          </p:cNvSpPr>
          <p:nvPr>
            <p:ph type="title"/>
          </p:nvPr>
        </p:nvSpPr>
        <p:spPr>
          <a:xfrm>
            <a:off x="6234875" y="2305150"/>
            <a:ext cx="2195100" cy="1176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24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310" name="Google Shape;310;p28"/>
          <p:cNvSpPr txBox="1">
            <a:spLocks noGrp="1"/>
          </p:cNvSpPr>
          <p:nvPr>
            <p:ph type="title" idx="2" hasCustomPrompt="1"/>
          </p:nvPr>
        </p:nvSpPr>
        <p:spPr>
          <a:xfrm>
            <a:off x="6522300" y="1491425"/>
            <a:ext cx="1907700" cy="918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9600"/>
              <a:buNone/>
              <a:defRPr sz="9600"/>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sp>
        <p:nvSpPr>
          <p:cNvPr id="311" name="Google Shape;311;p28"/>
          <p:cNvSpPr txBox="1">
            <a:spLocks noGrp="1"/>
          </p:cNvSpPr>
          <p:nvPr>
            <p:ph type="subTitle" idx="1"/>
          </p:nvPr>
        </p:nvSpPr>
        <p:spPr>
          <a:xfrm>
            <a:off x="5992475" y="3174450"/>
            <a:ext cx="2437500" cy="918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800"/>
            </a:lvl1pPr>
            <a:lvl2pPr lvl="1" algn="r" rtl="0">
              <a:lnSpc>
                <a:spcPct val="100000"/>
              </a:lnSpc>
              <a:spcBef>
                <a:spcPts val="0"/>
              </a:spcBef>
              <a:spcAft>
                <a:spcPts val="0"/>
              </a:spcAft>
              <a:buSzPts val="2800"/>
              <a:buNone/>
              <a:defRPr sz="2800"/>
            </a:lvl2pPr>
            <a:lvl3pPr lvl="2" algn="r" rtl="0">
              <a:lnSpc>
                <a:spcPct val="100000"/>
              </a:lnSpc>
              <a:spcBef>
                <a:spcPts val="0"/>
              </a:spcBef>
              <a:spcAft>
                <a:spcPts val="0"/>
              </a:spcAft>
              <a:buSzPts val="2800"/>
              <a:buNone/>
              <a:defRPr sz="2800"/>
            </a:lvl3pPr>
            <a:lvl4pPr lvl="3" algn="r" rtl="0">
              <a:lnSpc>
                <a:spcPct val="100000"/>
              </a:lnSpc>
              <a:spcBef>
                <a:spcPts val="0"/>
              </a:spcBef>
              <a:spcAft>
                <a:spcPts val="0"/>
              </a:spcAft>
              <a:buSzPts val="2800"/>
              <a:buNone/>
              <a:defRPr sz="2800"/>
            </a:lvl4pPr>
            <a:lvl5pPr lvl="4" algn="r" rtl="0">
              <a:lnSpc>
                <a:spcPct val="100000"/>
              </a:lnSpc>
              <a:spcBef>
                <a:spcPts val="0"/>
              </a:spcBef>
              <a:spcAft>
                <a:spcPts val="0"/>
              </a:spcAft>
              <a:buSzPts val="2800"/>
              <a:buNone/>
              <a:defRPr sz="2800"/>
            </a:lvl5pPr>
            <a:lvl6pPr lvl="5" algn="r" rtl="0">
              <a:lnSpc>
                <a:spcPct val="100000"/>
              </a:lnSpc>
              <a:spcBef>
                <a:spcPts val="0"/>
              </a:spcBef>
              <a:spcAft>
                <a:spcPts val="0"/>
              </a:spcAft>
              <a:buSzPts val="2800"/>
              <a:buNone/>
              <a:defRPr sz="2800"/>
            </a:lvl6pPr>
            <a:lvl7pPr lvl="6" algn="r" rtl="0">
              <a:lnSpc>
                <a:spcPct val="100000"/>
              </a:lnSpc>
              <a:spcBef>
                <a:spcPts val="0"/>
              </a:spcBef>
              <a:spcAft>
                <a:spcPts val="0"/>
              </a:spcAft>
              <a:buSzPts val="2800"/>
              <a:buNone/>
              <a:defRPr sz="2800"/>
            </a:lvl7pPr>
            <a:lvl8pPr lvl="7" algn="r" rtl="0">
              <a:lnSpc>
                <a:spcPct val="100000"/>
              </a:lnSpc>
              <a:spcBef>
                <a:spcPts val="0"/>
              </a:spcBef>
              <a:spcAft>
                <a:spcPts val="0"/>
              </a:spcAft>
              <a:buSzPts val="2800"/>
              <a:buNone/>
              <a:defRPr sz="2800"/>
            </a:lvl8pPr>
            <a:lvl9pPr lvl="8" algn="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Section header 2">
  <p:cSld name="SECTION_TITLE_AND_DESCRIPTION_1_1">
    <p:spTree>
      <p:nvGrpSpPr>
        <p:cNvPr id="1" name="Shape 312"/>
        <p:cNvGrpSpPr/>
        <p:nvPr/>
      </p:nvGrpSpPr>
      <p:grpSpPr>
        <a:xfrm>
          <a:off x="0" y="0"/>
          <a:ext cx="0" cy="0"/>
          <a:chOff x="0" y="0"/>
          <a:chExt cx="0" cy="0"/>
        </a:xfrm>
      </p:grpSpPr>
      <p:sp>
        <p:nvSpPr>
          <p:cNvPr id="313" name="Google Shape;313;p29"/>
          <p:cNvSpPr/>
          <p:nvPr/>
        </p:nvSpPr>
        <p:spPr>
          <a:xfrm rot="10800000">
            <a:off x="2746708" y="-236896"/>
            <a:ext cx="6324992" cy="5617287"/>
          </a:xfrm>
          <a:custGeom>
            <a:avLst/>
            <a:gdLst/>
            <a:ahLst/>
            <a:cxnLst/>
            <a:rect l="l" t="t" r="r" b="b"/>
            <a:pathLst>
              <a:path w="13583" h="12063" extrusionOk="0">
                <a:moveTo>
                  <a:pt x="5144" y="1"/>
                </a:moveTo>
                <a:cubicBezTo>
                  <a:pt x="4965" y="1"/>
                  <a:pt x="4788" y="15"/>
                  <a:pt x="4614" y="42"/>
                </a:cubicBezTo>
                <a:cubicBezTo>
                  <a:pt x="3179" y="267"/>
                  <a:pt x="2097" y="1206"/>
                  <a:pt x="1028" y="2110"/>
                </a:cubicBezTo>
                <a:cubicBezTo>
                  <a:pt x="718" y="2369"/>
                  <a:pt x="358" y="2611"/>
                  <a:pt x="1" y="2856"/>
                </a:cubicBezTo>
                <a:lnTo>
                  <a:pt x="1" y="12063"/>
                </a:lnTo>
                <a:lnTo>
                  <a:pt x="4213" y="12063"/>
                </a:lnTo>
                <a:cubicBezTo>
                  <a:pt x="4399" y="11297"/>
                  <a:pt x="4787" y="10607"/>
                  <a:pt x="5424" y="10147"/>
                </a:cubicBezTo>
                <a:cubicBezTo>
                  <a:pt x="6502" y="9357"/>
                  <a:pt x="7956" y="9436"/>
                  <a:pt x="9289" y="9361"/>
                </a:cubicBezTo>
                <a:cubicBezTo>
                  <a:pt x="10432" y="9296"/>
                  <a:pt x="11633" y="9058"/>
                  <a:pt x="12470" y="8275"/>
                </a:cubicBezTo>
                <a:cubicBezTo>
                  <a:pt x="13307" y="7496"/>
                  <a:pt x="13582" y="6034"/>
                  <a:pt x="12783" y="5217"/>
                </a:cubicBezTo>
                <a:cubicBezTo>
                  <a:pt x="11722" y="4135"/>
                  <a:pt x="9616" y="4775"/>
                  <a:pt x="8636" y="3621"/>
                </a:cubicBezTo>
                <a:cubicBezTo>
                  <a:pt x="8115" y="3013"/>
                  <a:pt x="8122" y="2118"/>
                  <a:pt x="7755" y="1407"/>
                </a:cubicBezTo>
                <a:cubicBezTo>
                  <a:pt x="7277" y="481"/>
                  <a:pt x="6199" y="1"/>
                  <a:pt x="5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9"/>
          <p:cNvSpPr/>
          <p:nvPr/>
        </p:nvSpPr>
        <p:spPr>
          <a:xfrm rot="-5400000" flipH="1">
            <a:off x="-440841" y="240434"/>
            <a:ext cx="2978896" cy="2295737"/>
          </a:xfrm>
          <a:custGeom>
            <a:avLst/>
            <a:gdLst/>
            <a:ahLst/>
            <a:cxnLst/>
            <a:rect l="l" t="t" r="r" b="b"/>
            <a:pathLst>
              <a:path w="50612" h="39005" extrusionOk="0">
                <a:moveTo>
                  <a:pt x="0" y="1"/>
                </a:moveTo>
                <a:lnTo>
                  <a:pt x="0" y="38373"/>
                </a:lnTo>
                <a:cubicBezTo>
                  <a:pt x="2481" y="38795"/>
                  <a:pt x="4983" y="39004"/>
                  <a:pt x="7479" y="39004"/>
                </a:cubicBezTo>
                <a:cubicBezTo>
                  <a:pt x="18546" y="39004"/>
                  <a:pt x="29478" y="34879"/>
                  <a:pt x="37820" y="26821"/>
                </a:cubicBezTo>
                <a:cubicBezTo>
                  <a:pt x="46532" y="18405"/>
                  <a:pt x="50612" y="7535"/>
                  <a:pt x="48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9"/>
          <p:cNvSpPr txBox="1">
            <a:spLocks noGrp="1"/>
          </p:cNvSpPr>
          <p:nvPr>
            <p:ph type="title"/>
          </p:nvPr>
        </p:nvSpPr>
        <p:spPr>
          <a:xfrm>
            <a:off x="4893725" y="2655950"/>
            <a:ext cx="3079500" cy="567300"/>
          </a:xfrm>
          <a:prstGeom prst="rect">
            <a:avLst/>
          </a:prstGeom>
        </p:spPr>
        <p:txBody>
          <a:bodyPr spcFirstLastPara="1" wrap="square" lIns="91425" tIns="91425" rIns="91425" bIns="91425" anchor="b" anchorCtr="0">
            <a:noAutofit/>
          </a:bodyPr>
          <a:lstStyle>
            <a:lvl1pPr lvl="0" rtl="0">
              <a:spcBef>
                <a:spcPts val="0"/>
              </a:spcBef>
              <a:spcAft>
                <a:spcPts val="0"/>
              </a:spcAft>
              <a:buSzPts val="4200"/>
              <a:buNone/>
              <a:defRPr sz="2400"/>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316" name="Google Shape;316;p29"/>
          <p:cNvSpPr txBox="1">
            <a:spLocks noGrp="1"/>
          </p:cNvSpPr>
          <p:nvPr>
            <p:ph type="subTitle" idx="1"/>
          </p:nvPr>
        </p:nvSpPr>
        <p:spPr>
          <a:xfrm>
            <a:off x="5088500" y="3414975"/>
            <a:ext cx="2884800" cy="4545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100"/>
              <a:buNone/>
              <a:defRPr sz="1800"/>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317" name="Google Shape;317;p29"/>
          <p:cNvSpPr txBox="1">
            <a:spLocks noGrp="1"/>
          </p:cNvSpPr>
          <p:nvPr>
            <p:ph type="title" idx="2" hasCustomPrompt="1"/>
          </p:nvPr>
        </p:nvSpPr>
        <p:spPr>
          <a:xfrm>
            <a:off x="5740100" y="1047025"/>
            <a:ext cx="2233200" cy="1656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2000"/>
              <a:buNone/>
              <a:defRPr sz="12000"/>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
        <p:nvSpPr>
          <p:cNvPr id="318" name="Google Shape;318;p29"/>
          <p:cNvSpPr/>
          <p:nvPr/>
        </p:nvSpPr>
        <p:spPr>
          <a:xfrm rot="10800000" flipH="1">
            <a:off x="3" y="3790806"/>
            <a:ext cx="1755224" cy="1352693"/>
          </a:xfrm>
          <a:custGeom>
            <a:avLst/>
            <a:gdLst/>
            <a:ahLst/>
            <a:cxnLst/>
            <a:rect l="l" t="t" r="r" b="b"/>
            <a:pathLst>
              <a:path w="50612" h="39005" extrusionOk="0">
                <a:moveTo>
                  <a:pt x="0" y="1"/>
                </a:moveTo>
                <a:lnTo>
                  <a:pt x="0" y="38373"/>
                </a:lnTo>
                <a:cubicBezTo>
                  <a:pt x="2481" y="38795"/>
                  <a:pt x="4983" y="39004"/>
                  <a:pt x="7479" y="39004"/>
                </a:cubicBezTo>
                <a:cubicBezTo>
                  <a:pt x="18546" y="39004"/>
                  <a:pt x="29478" y="34879"/>
                  <a:pt x="37820" y="26821"/>
                </a:cubicBezTo>
                <a:cubicBezTo>
                  <a:pt x="46532" y="18405"/>
                  <a:pt x="50612" y="7535"/>
                  <a:pt x="484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9"/>
          <p:cNvSpPr/>
          <p:nvPr/>
        </p:nvSpPr>
        <p:spPr>
          <a:xfrm rot="5470684">
            <a:off x="4064003" y="370490"/>
            <a:ext cx="209940" cy="225978"/>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9"/>
          <p:cNvSpPr/>
          <p:nvPr/>
        </p:nvSpPr>
        <p:spPr>
          <a:xfrm rot="5470737">
            <a:off x="3818032" y="4420676"/>
            <a:ext cx="369367" cy="355190"/>
          </a:xfrm>
          <a:custGeom>
            <a:avLst/>
            <a:gdLst/>
            <a:ahLst/>
            <a:cxnLst/>
            <a:rect l="l" t="t" r="r" b="b"/>
            <a:pathLst>
              <a:path w="3359" h="3230" extrusionOk="0">
                <a:moveTo>
                  <a:pt x="3358" y="1"/>
                </a:moveTo>
                <a:lnTo>
                  <a:pt x="0" y="1212"/>
                </a:lnTo>
                <a:lnTo>
                  <a:pt x="1800" y="3229"/>
                </a:lnTo>
                <a:lnTo>
                  <a:pt x="33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9"/>
          <p:cNvSpPr/>
          <p:nvPr/>
        </p:nvSpPr>
        <p:spPr>
          <a:xfrm rot="9507153">
            <a:off x="1258996" y="552274"/>
            <a:ext cx="219888" cy="211463"/>
          </a:xfrm>
          <a:custGeom>
            <a:avLst/>
            <a:gdLst/>
            <a:ahLst/>
            <a:cxnLst/>
            <a:rect l="l" t="t" r="r" b="b"/>
            <a:pathLst>
              <a:path w="3359" h="3230" extrusionOk="0">
                <a:moveTo>
                  <a:pt x="3358" y="1"/>
                </a:moveTo>
                <a:lnTo>
                  <a:pt x="0" y="1212"/>
                </a:lnTo>
                <a:lnTo>
                  <a:pt x="1800" y="3229"/>
                </a:lnTo>
                <a:lnTo>
                  <a:pt x="33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header 3">
  <p:cSld name="TITLE_AND_BODY_1_2_1_1_1">
    <p:spTree>
      <p:nvGrpSpPr>
        <p:cNvPr id="1" name="Shape 322"/>
        <p:cNvGrpSpPr/>
        <p:nvPr/>
      </p:nvGrpSpPr>
      <p:grpSpPr>
        <a:xfrm>
          <a:off x="0" y="0"/>
          <a:ext cx="0" cy="0"/>
          <a:chOff x="0" y="0"/>
          <a:chExt cx="0" cy="0"/>
        </a:xfrm>
      </p:grpSpPr>
      <p:grpSp>
        <p:nvGrpSpPr>
          <p:cNvPr id="323" name="Google Shape;323;p30"/>
          <p:cNvGrpSpPr/>
          <p:nvPr/>
        </p:nvGrpSpPr>
        <p:grpSpPr>
          <a:xfrm>
            <a:off x="-690151" y="-2"/>
            <a:ext cx="12033801" cy="5392337"/>
            <a:chOff x="-690151" y="-2"/>
            <a:chExt cx="12033801" cy="5392337"/>
          </a:xfrm>
        </p:grpSpPr>
        <p:sp>
          <p:nvSpPr>
            <p:cNvPr id="324" name="Google Shape;324;p30"/>
            <p:cNvSpPr/>
            <p:nvPr/>
          </p:nvSpPr>
          <p:spPr>
            <a:xfrm flipH="1">
              <a:off x="-68" y="2960000"/>
              <a:ext cx="3194593" cy="2183549"/>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5" name="Google Shape;325;p30"/>
            <p:cNvGrpSpPr/>
            <p:nvPr/>
          </p:nvGrpSpPr>
          <p:grpSpPr>
            <a:xfrm>
              <a:off x="524811" y="1775715"/>
              <a:ext cx="8441422" cy="1402732"/>
              <a:chOff x="524811" y="-71085"/>
              <a:chExt cx="8441422" cy="1402732"/>
            </a:xfrm>
          </p:grpSpPr>
          <p:sp>
            <p:nvSpPr>
              <p:cNvPr id="326" name="Google Shape;326;p30"/>
              <p:cNvSpPr/>
              <p:nvPr/>
            </p:nvSpPr>
            <p:spPr>
              <a:xfrm>
                <a:off x="524811" y="-7108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0"/>
              <p:cNvSpPr/>
              <p:nvPr/>
            </p:nvSpPr>
            <p:spPr>
              <a:xfrm>
                <a:off x="8761045" y="10504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0"/>
              <p:cNvSpPr/>
              <p:nvPr/>
            </p:nvSpPr>
            <p:spPr>
              <a:xfrm>
                <a:off x="8761045" y="1190876"/>
                <a:ext cx="205188" cy="140772"/>
              </a:xfrm>
              <a:custGeom>
                <a:avLst/>
                <a:gdLst/>
                <a:ahLst/>
                <a:cxnLst/>
                <a:rect l="l" t="t" r="r" b="b"/>
                <a:pathLst>
                  <a:path w="2784" h="1910" extrusionOk="0">
                    <a:moveTo>
                      <a:pt x="1392" y="1"/>
                    </a:moveTo>
                    <a:lnTo>
                      <a:pt x="0" y="1909"/>
                    </a:lnTo>
                    <a:lnTo>
                      <a:pt x="2784" y="1909"/>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9" name="Google Shape;329;p30"/>
            <p:cNvSpPr/>
            <p:nvPr/>
          </p:nvSpPr>
          <p:spPr>
            <a:xfrm flipH="1">
              <a:off x="6976699" y="1891625"/>
              <a:ext cx="4366950" cy="3500710"/>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0"/>
            <p:cNvSpPr/>
            <p:nvPr/>
          </p:nvSpPr>
          <p:spPr>
            <a:xfrm rot="10800000" flipH="1">
              <a:off x="-690151" y="-2"/>
              <a:ext cx="2290182" cy="1835829"/>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1" name="Google Shape;331;p30"/>
          <p:cNvSpPr txBox="1">
            <a:spLocks noGrp="1"/>
          </p:cNvSpPr>
          <p:nvPr>
            <p:ph type="title"/>
          </p:nvPr>
        </p:nvSpPr>
        <p:spPr>
          <a:xfrm>
            <a:off x="1408350" y="1390742"/>
            <a:ext cx="6327300" cy="117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24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32" name="Google Shape;332;p30"/>
          <p:cNvSpPr txBox="1">
            <a:spLocks noGrp="1"/>
          </p:cNvSpPr>
          <p:nvPr>
            <p:ph type="title" idx="2" hasCustomPrompt="1"/>
          </p:nvPr>
        </p:nvSpPr>
        <p:spPr>
          <a:xfrm>
            <a:off x="3618150" y="577025"/>
            <a:ext cx="1907700" cy="918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600"/>
              <a:buNone/>
              <a:defRPr sz="96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333" name="Google Shape;333;p30"/>
          <p:cNvSpPr txBox="1">
            <a:spLocks noGrp="1"/>
          </p:cNvSpPr>
          <p:nvPr>
            <p:ph type="subTitle" idx="1"/>
          </p:nvPr>
        </p:nvSpPr>
        <p:spPr>
          <a:xfrm>
            <a:off x="1361850" y="2260046"/>
            <a:ext cx="6420300" cy="557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8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5"/>
        <p:cNvGrpSpPr/>
        <p:nvPr/>
      </p:nvGrpSpPr>
      <p:grpSpPr>
        <a:xfrm>
          <a:off x="0" y="0"/>
          <a:ext cx="0" cy="0"/>
          <a:chOff x="0" y="0"/>
          <a:chExt cx="0" cy="0"/>
        </a:xfrm>
      </p:grpSpPr>
      <p:grpSp>
        <p:nvGrpSpPr>
          <p:cNvPr id="36" name="Google Shape;36;p4"/>
          <p:cNvGrpSpPr/>
          <p:nvPr/>
        </p:nvGrpSpPr>
        <p:grpSpPr>
          <a:xfrm>
            <a:off x="-1" y="0"/>
            <a:ext cx="9144046" cy="5188037"/>
            <a:chOff x="-1" y="0"/>
            <a:chExt cx="9144046" cy="5188037"/>
          </a:xfrm>
        </p:grpSpPr>
        <p:sp>
          <p:nvSpPr>
            <p:cNvPr id="37" name="Google Shape;37;p4"/>
            <p:cNvSpPr/>
            <p:nvPr/>
          </p:nvSpPr>
          <p:spPr>
            <a:xfrm>
              <a:off x="4000900" y="0"/>
              <a:ext cx="5143144" cy="4851176"/>
            </a:xfrm>
            <a:custGeom>
              <a:avLst/>
              <a:gdLst/>
              <a:ahLst/>
              <a:cxnLst/>
              <a:rect l="l" t="t" r="r" b="b"/>
              <a:pathLst>
                <a:path w="39212" h="36986" extrusionOk="0">
                  <a:moveTo>
                    <a:pt x="6787" y="1"/>
                  </a:moveTo>
                  <a:cubicBezTo>
                    <a:pt x="6305" y="2741"/>
                    <a:pt x="6839" y="5663"/>
                    <a:pt x="8309" y="8028"/>
                  </a:cubicBezTo>
                  <a:cubicBezTo>
                    <a:pt x="9017" y="9164"/>
                    <a:pt x="9935" y="10198"/>
                    <a:pt x="10350" y="11474"/>
                  </a:cubicBezTo>
                  <a:cubicBezTo>
                    <a:pt x="11278" y="14342"/>
                    <a:pt x="9370" y="17353"/>
                    <a:pt x="7196" y="19439"/>
                  </a:cubicBezTo>
                  <a:cubicBezTo>
                    <a:pt x="5019" y="21525"/>
                    <a:pt x="2385" y="23348"/>
                    <a:pt x="1235" y="26135"/>
                  </a:cubicBezTo>
                  <a:cubicBezTo>
                    <a:pt x="0" y="29132"/>
                    <a:pt x="933" y="32881"/>
                    <a:pt x="3430" y="34946"/>
                  </a:cubicBezTo>
                  <a:cubicBezTo>
                    <a:pt x="5159" y="36380"/>
                    <a:pt x="7464" y="36986"/>
                    <a:pt x="9714" y="36986"/>
                  </a:cubicBezTo>
                  <a:cubicBezTo>
                    <a:pt x="9771" y="36986"/>
                    <a:pt x="9827" y="36985"/>
                    <a:pt x="9884" y="36984"/>
                  </a:cubicBezTo>
                  <a:cubicBezTo>
                    <a:pt x="12187" y="36950"/>
                    <a:pt x="14439" y="36342"/>
                    <a:pt x="16627" y="35610"/>
                  </a:cubicBezTo>
                  <a:cubicBezTo>
                    <a:pt x="24844" y="32875"/>
                    <a:pt x="32397" y="28469"/>
                    <a:pt x="39212" y="23086"/>
                  </a:cubicBezTo>
                  <a:lnTo>
                    <a:pt x="392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 name="Google Shape;38;p4"/>
            <p:cNvGrpSpPr/>
            <p:nvPr/>
          </p:nvGrpSpPr>
          <p:grpSpPr>
            <a:xfrm>
              <a:off x="7961666" y="3864230"/>
              <a:ext cx="337407" cy="924597"/>
              <a:chOff x="8514266" y="1265155"/>
              <a:chExt cx="337407" cy="924597"/>
            </a:xfrm>
          </p:grpSpPr>
          <p:sp>
            <p:nvSpPr>
              <p:cNvPr id="39" name="Google Shape;39;p4"/>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4"/>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4"/>
              <p:cNvSpPr/>
              <p:nvPr/>
            </p:nvSpPr>
            <p:spPr>
              <a:xfrm>
                <a:off x="8514266" y="1727393"/>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4"/>
              <p:cNvSpPr/>
              <p:nvPr/>
            </p:nvSpPr>
            <p:spPr>
              <a:xfrm>
                <a:off x="8514266" y="1958270"/>
                <a:ext cx="337407" cy="231482"/>
              </a:xfrm>
              <a:custGeom>
                <a:avLst/>
                <a:gdLst/>
                <a:ahLst/>
                <a:cxnLst/>
                <a:rect l="l" t="t" r="r" b="b"/>
                <a:pathLst>
                  <a:path w="2784" h="1910" extrusionOk="0">
                    <a:moveTo>
                      <a:pt x="1392" y="1"/>
                    </a:moveTo>
                    <a:lnTo>
                      <a:pt x="0" y="1909"/>
                    </a:lnTo>
                    <a:lnTo>
                      <a:pt x="2784" y="1909"/>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 name="Google Shape;43;p4"/>
            <p:cNvSpPr/>
            <p:nvPr/>
          </p:nvSpPr>
          <p:spPr>
            <a:xfrm>
              <a:off x="6542786" y="0"/>
              <a:ext cx="2242956" cy="350011"/>
            </a:xfrm>
            <a:custGeom>
              <a:avLst/>
              <a:gdLst/>
              <a:ahLst/>
              <a:cxnLst/>
              <a:rect l="l" t="t" r="r" b="b"/>
              <a:pathLst>
                <a:path w="18507" h="2888" extrusionOk="0">
                  <a:moveTo>
                    <a:pt x="1" y="1"/>
                  </a:moveTo>
                  <a:cubicBezTo>
                    <a:pt x="437" y="831"/>
                    <a:pt x="1083" y="1549"/>
                    <a:pt x="1872" y="2053"/>
                  </a:cubicBezTo>
                  <a:cubicBezTo>
                    <a:pt x="2736" y="2601"/>
                    <a:pt x="3760" y="2887"/>
                    <a:pt x="4782" y="2887"/>
                  </a:cubicBezTo>
                  <a:cubicBezTo>
                    <a:pt x="5270" y="2887"/>
                    <a:pt x="5757" y="2822"/>
                    <a:pt x="6227" y="2689"/>
                  </a:cubicBezTo>
                  <a:cubicBezTo>
                    <a:pt x="7227" y="2403"/>
                    <a:pt x="8146" y="1832"/>
                    <a:pt x="9177" y="1682"/>
                  </a:cubicBezTo>
                  <a:cubicBezTo>
                    <a:pt x="9376" y="1653"/>
                    <a:pt x="9575" y="1640"/>
                    <a:pt x="9773" y="1640"/>
                  </a:cubicBezTo>
                  <a:cubicBezTo>
                    <a:pt x="11106" y="1640"/>
                    <a:pt x="12423" y="2218"/>
                    <a:pt x="13773" y="2298"/>
                  </a:cubicBezTo>
                  <a:cubicBezTo>
                    <a:pt x="13869" y="2304"/>
                    <a:pt x="13964" y="2306"/>
                    <a:pt x="14059" y="2306"/>
                  </a:cubicBezTo>
                  <a:cubicBezTo>
                    <a:pt x="15793" y="2306"/>
                    <a:pt x="17467" y="1382"/>
                    <a:pt x="18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4"/>
            <p:cNvSpPr/>
            <p:nvPr/>
          </p:nvSpPr>
          <p:spPr>
            <a:xfrm rot="10800000" flipH="1">
              <a:off x="-1" y="3823238"/>
              <a:ext cx="3777462" cy="1364799"/>
            </a:xfrm>
            <a:custGeom>
              <a:avLst/>
              <a:gdLst/>
              <a:ahLst/>
              <a:cxnLst/>
              <a:rect l="l" t="t" r="r" b="b"/>
              <a:pathLst>
                <a:path w="61918" h="22371" extrusionOk="0">
                  <a:moveTo>
                    <a:pt x="1" y="0"/>
                  </a:moveTo>
                  <a:lnTo>
                    <a:pt x="1" y="19582"/>
                  </a:lnTo>
                  <a:cubicBezTo>
                    <a:pt x="2348" y="19298"/>
                    <a:pt x="4561" y="19170"/>
                    <a:pt x="6829" y="19170"/>
                  </a:cubicBezTo>
                  <a:cubicBezTo>
                    <a:pt x="14097" y="19170"/>
                    <a:pt x="21932" y="20484"/>
                    <a:pt x="36559" y="22179"/>
                  </a:cubicBezTo>
                  <a:cubicBezTo>
                    <a:pt x="37673" y="22308"/>
                    <a:pt x="38754" y="22370"/>
                    <a:pt x="39802" y="22370"/>
                  </a:cubicBezTo>
                  <a:cubicBezTo>
                    <a:pt x="52890" y="22370"/>
                    <a:pt x="60749" y="12589"/>
                    <a:pt x="619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 name="Google Shape;45;p4"/>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6" name="Google Shape;46;p4"/>
          <p:cNvSpPr txBox="1">
            <a:spLocks noGrp="1"/>
          </p:cNvSpPr>
          <p:nvPr>
            <p:ph type="subTitle" idx="1"/>
          </p:nvPr>
        </p:nvSpPr>
        <p:spPr>
          <a:xfrm>
            <a:off x="5361600" y="1605900"/>
            <a:ext cx="3068400" cy="1931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sz="1600">
                <a:latin typeface="Lato"/>
                <a:ea typeface="Lato"/>
                <a:cs typeface="Lato"/>
                <a:sym typeface="Lato"/>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Main point 1">
  <p:cSld name="SECTION_HEADER_1">
    <p:spTree>
      <p:nvGrpSpPr>
        <p:cNvPr id="1" name="Shape 334"/>
        <p:cNvGrpSpPr/>
        <p:nvPr/>
      </p:nvGrpSpPr>
      <p:grpSpPr>
        <a:xfrm>
          <a:off x="0" y="0"/>
          <a:ext cx="0" cy="0"/>
          <a:chOff x="0" y="0"/>
          <a:chExt cx="0" cy="0"/>
        </a:xfrm>
      </p:grpSpPr>
      <p:grpSp>
        <p:nvGrpSpPr>
          <p:cNvPr id="335" name="Google Shape;335;p31"/>
          <p:cNvGrpSpPr/>
          <p:nvPr/>
        </p:nvGrpSpPr>
        <p:grpSpPr>
          <a:xfrm>
            <a:off x="-246502" y="44875"/>
            <a:ext cx="9390546" cy="5143162"/>
            <a:chOff x="-246502" y="44875"/>
            <a:chExt cx="9390546" cy="5143162"/>
          </a:xfrm>
        </p:grpSpPr>
        <p:sp>
          <p:nvSpPr>
            <p:cNvPr id="336" name="Google Shape;336;p31"/>
            <p:cNvSpPr/>
            <p:nvPr/>
          </p:nvSpPr>
          <p:spPr>
            <a:xfrm rot="-5400000" flipH="1">
              <a:off x="77977" y="-279603"/>
              <a:ext cx="5143144" cy="5792100"/>
            </a:xfrm>
            <a:custGeom>
              <a:avLst/>
              <a:gdLst/>
              <a:ahLst/>
              <a:cxnLst/>
              <a:rect l="l" t="t" r="r" b="b"/>
              <a:pathLst>
                <a:path w="39212" h="36986" extrusionOk="0">
                  <a:moveTo>
                    <a:pt x="6787" y="1"/>
                  </a:moveTo>
                  <a:cubicBezTo>
                    <a:pt x="6305" y="2741"/>
                    <a:pt x="6839" y="5663"/>
                    <a:pt x="8309" y="8028"/>
                  </a:cubicBezTo>
                  <a:cubicBezTo>
                    <a:pt x="9017" y="9164"/>
                    <a:pt x="9935" y="10198"/>
                    <a:pt x="10350" y="11474"/>
                  </a:cubicBezTo>
                  <a:cubicBezTo>
                    <a:pt x="11278" y="14342"/>
                    <a:pt x="9370" y="17353"/>
                    <a:pt x="7196" y="19439"/>
                  </a:cubicBezTo>
                  <a:cubicBezTo>
                    <a:pt x="5019" y="21525"/>
                    <a:pt x="2385" y="23348"/>
                    <a:pt x="1235" y="26135"/>
                  </a:cubicBezTo>
                  <a:cubicBezTo>
                    <a:pt x="0" y="29132"/>
                    <a:pt x="933" y="32881"/>
                    <a:pt x="3430" y="34946"/>
                  </a:cubicBezTo>
                  <a:cubicBezTo>
                    <a:pt x="5159" y="36380"/>
                    <a:pt x="7464" y="36986"/>
                    <a:pt x="9714" y="36986"/>
                  </a:cubicBezTo>
                  <a:cubicBezTo>
                    <a:pt x="9771" y="36986"/>
                    <a:pt x="9827" y="36985"/>
                    <a:pt x="9884" y="36984"/>
                  </a:cubicBezTo>
                  <a:cubicBezTo>
                    <a:pt x="12187" y="36950"/>
                    <a:pt x="14439" y="36342"/>
                    <a:pt x="16627" y="35610"/>
                  </a:cubicBezTo>
                  <a:cubicBezTo>
                    <a:pt x="24844" y="32875"/>
                    <a:pt x="32397" y="28469"/>
                    <a:pt x="39212" y="23086"/>
                  </a:cubicBezTo>
                  <a:lnTo>
                    <a:pt x="392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 name="Google Shape;337;p31"/>
            <p:cNvGrpSpPr/>
            <p:nvPr/>
          </p:nvGrpSpPr>
          <p:grpSpPr>
            <a:xfrm rot="-5400000" flipH="1">
              <a:off x="8363971" y="-185970"/>
              <a:ext cx="337407" cy="924597"/>
              <a:chOff x="8514266" y="1265155"/>
              <a:chExt cx="337407" cy="924597"/>
            </a:xfrm>
          </p:grpSpPr>
          <p:sp>
            <p:nvSpPr>
              <p:cNvPr id="338" name="Google Shape;338;p31"/>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1"/>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1"/>
              <p:cNvSpPr/>
              <p:nvPr/>
            </p:nvSpPr>
            <p:spPr>
              <a:xfrm>
                <a:off x="8514266" y="1727393"/>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1"/>
              <p:cNvSpPr/>
              <p:nvPr/>
            </p:nvSpPr>
            <p:spPr>
              <a:xfrm>
                <a:off x="8514266" y="1958270"/>
                <a:ext cx="337407" cy="231482"/>
              </a:xfrm>
              <a:custGeom>
                <a:avLst/>
                <a:gdLst/>
                <a:ahLst/>
                <a:cxnLst/>
                <a:rect l="l" t="t" r="r" b="b"/>
                <a:pathLst>
                  <a:path w="2784" h="1910" extrusionOk="0">
                    <a:moveTo>
                      <a:pt x="1392" y="1"/>
                    </a:moveTo>
                    <a:lnTo>
                      <a:pt x="0" y="1909"/>
                    </a:lnTo>
                    <a:lnTo>
                      <a:pt x="2784" y="1909"/>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2" name="Google Shape;342;p31"/>
            <p:cNvSpPr/>
            <p:nvPr/>
          </p:nvSpPr>
          <p:spPr>
            <a:xfrm rot="-5400000" flipH="1">
              <a:off x="-946474" y="3790475"/>
              <a:ext cx="2242956" cy="350011"/>
            </a:xfrm>
            <a:custGeom>
              <a:avLst/>
              <a:gdLst/>
              <a:ahLst/>
              <a:cxnLst/>
              <a:rect l="l" t="t" r="r" b="b"/>
              <a:pathLst>
                <a:path w="18507" h="2888" extrusionOk="0">
                  <a:moveTo>
                    <a:pt x="1" y="1"/>
                  </a:moveTo>
                  <a:cubicBezTo>
                    <a:pt x="437" y="831"/>
                    <a:pt x="1083" y="1549"/>
                    <a:pt x="1872" y="2053"/>
                  </a:cubicBezTo>
                  <a:cubicBezTo>
                    <a:pt x="2736" y="2601"/>
                    <a:pt x="3760" y="2887"/>
                    <a:pt x="4782" y="2887"/>
                  </a:cubicBezTo>
                  <a:cubicBezTo>
                    <a:pt x="5270" y="2887"/>
                    <a:pt x="5757" y="2822"/>
                    <a:pt x="6227" y="2689"/>
                  </a:cubicBezTo>
                  <a:cubicBezTo>
                    <a:pt x="7227" y="2403"/>
                    <a:pt x="8146" y="1832"/>
                    <a:pt x="9177" y="1682"/>
                  </a:cubicBezTo>
                  <a:cubicBezTo>
                    <a:pt x="9376" y="1653"/>
                    <a:pt x="9575" y="1640"/>
                    <a:pt x="9773" y="1640"/>
                  </a:cubicBezTo>
                  <a:cubicBezTo>
                    <a:pt x="11106" y="1640"/>
                    <a:pt x="12423" y="2218"/>
                    <a:pt x="13773" y="2298"/>
                  </a:cubicBezTo>
                  <a:cubicBezTo>
                    <a:pt x="13869" y="2304"/>
                    <a:pt x="13964" y="2306"/>
                    <a:pt x="14059" y="2306"/>
                  </a:cubicBezTo>
                  <a:cubicBezTo>
                    <a:pt x="15793" y="2306"/>
                    <a:pt x="17467" y="1382"/>
                    <a:pt x="18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1"/>
            <p:cNvSpPr/>
            <p:nvPr/>
          </p:nvSpPr>
          <p:spPr>
            <a:xfrm rot="10800000">
              <a:off x="5366582" y="3823238"/>
              <a:ext cx="3777462" cy="1364799"/>
            </a:xfrm>
            <a:custGeom>
              <a:avLst/>
              <a:gdLst/>
              <a:ahLst/>
              <a:cxnLst/>
              <a:rect l="l" t="t" r="r" b="b"/>
              <a:pathLst>
                <a:path w="61918" h="22371" extrusionOk="0">
                  <a:moveTo>
                    <a:pt x="1" y="0"/>
                  </a:moveTo>
                  <a:lnTo>
                    <a:pt x="1" y="19582"/>
                  </a:lnTo>
                  <a:cubicBezTo>
                    <a:pt x="2348" y="19298"/>
                    <a:pt x="4561" y="19170"/>
                    <a:pt x="6829" y="19170"/>
                  </a:cubicBezTo>
                  <a:cubicBezTo>
                    <a:pt x="14097" y="19170"/>
                    <a:pt x="21932" y="20484"/>
                    <a:pt x="36559" y="22179"/>
                  </a:cubicBezTo>
                  <a:cubicBezTo>
                    <a:pt x="37673" y="22308"/>
                    <a:pt x="38754" y="22370"/>
                    <a:pt x="39802" y="22370"/>
                  </a:cubicBezTo>
                  <a:cubicBezTo>
                    <a:pt x="52890" y="22370"/>
                    <a:pt x="60749" y="12589"/>
                    <a:pt x="619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4" name="Google Shape;344;p31"/>
          <p:cNvSpPr txBox="1">
            <a:spLocks noGrp="1"/>
          </p:cNvSpPr>
          <p:nvPr>
            <p:ph type="title"/>
          </p:nvPr>
        </p:nvSpPr>
        <p:spPr>
          <a:xfrm>
            <a:off x="855925" y="1218750"/>
            <a:ext cx="5141400" cy="23772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72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ext 2">
  <p:cSld name="TITLE_AND_BODY_1_3_1_1">
    <p:spTree>
      <p:nvGrpSpPr>
        <p:cNvPr id="1" name="Shape 345"/>
        <p:cNvGrpSpPr/>
        <p:nvPr/>
      </p:nvGrpSpPr>
      <p:grpSpPr>
        <a:xfrm>
          <a:off x="0" y="0"/>
          <a:ext cx="0" cy="0"/>
          <a:chOff x="0" y="0"/>
          <a:chExt cx="0" cy="0"/>
        </a:xfrm>
      </p:grpSpPr>
      <p:grpSp>
        <p:nvGrpSpPr>
          <p:cNvPr id="346" name="Google Shape;346;p32"/>
          <p:cNvGrpSpPr/>
          <p:nvPr/>
        </p:nvGrpSpPr>
        <p:grpSpPr>
          <a:xfrm>
            <a:off x="-152410" y="0"/>
            <a:ext cx="9338910" cy="5221448"/>
            <a:chOff x="-152410" y="0"/>
            <a:chExt cx="9338910" cy="5221448"/>
          </a:xfrm>
        </p:grpSpPr>
        <p:sp>
          <p:nvSpPr>
            <p:cNvPr id="347" name="Google Shape;347;p32"/>
            <p:cNvSpPr/>
            <p:nvPr/>
          </p:nvSpPr>
          <p:spPr>
            <a:xfrm rot="10800000" flipH="1">
              <a:off x="-152410" y="3991667"/>
              <a:ext cx="1579980" cy="1217639"/>
            </a:xfrm>
            <a:custGeom>
              <a:avLst/>
              <a:gdLst/>
              <a:ahLst/>
              <a:cxnLst/>
              <a:rect l="l" t="t" r="r" b="b"/>
              <a:pathLst>
                <a:path w="50612" h="39005" extrusionOk="0">
                  <a:moveTo>
                    <a:pt x="0" y="1"/>
                  </a:moveTo>
                  <a:lnTo>
                    <a:pt x="0" y="38373"/>
                  </a:lnTo>
                  <a:cubicBezTo>
                    <a:pt x="2481" y="38795"/>
                    <a:pt x="4983" y="39004"/>
                    <a:pt x="7479" y="39004"/>
                  </a:cubicBezTo>
                  <a:cubicBezTo>
                    <a:pt x="18546" y="39004"/>
                    <a:pt x="29478" y="34879"/>
                    <a:pt x="37820" y="26821"/>
                  </a:cubicBezTo>
                  <a:cubicBezTo>
                    <a:pt x="46532" y="18405"/>
                    <a:pt x="50612" y="7535"/>
                    <a:pt x="484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8" name="Google Shape;348;p32"/>
            <p:cNvGrpSpPr/>
            <p:nvPr/>
          </p:nvGrpSpPr>
          <p:grpSpPr>
            <a:xfrm>
              <a:off x="524811" y="1775715"/>
              <a:ext cx="8661689" cy="3445733"/>
              <a:chOff x="524811" y="1775715"/>
              <a:chExt cx="8661689" cy="3445733"/>
            </a:xfrm>
          </p:grpSpPr>
          <p:sp>
            <p:nvSpPr>
              <p:cNvPr id="349" name="Google Shape;349;p32"/>
              <p:cNvSpPr/>
              <p:nvPr/>
            </p:nvSpPr>
            <p:spPr>
              <a:xfrm flipH="1">
                <a:off x="5389067" y="1848905"/>
                <a:ext cx="3797433" cy="3372543"/>
              </a:xfrm>
              <a:custGeom>
                <a:avLst/>
                <a:gdLst/>
                <a:ahLst/>
                <a:cxnLst/>
                <a:rect l="l" t="t" r="r" b="b"/>
                <a:pathLst>
                  <a:path w="13583" h="12063" extrusionOk="0">
                    <a:moveTo>
                      <a:pt x="5144" y="1"/>
                    </a:moveTo>
                    <a:cubicBezTo>
                      <a:pt x="4965" y="1"/>
                      <a:pt x="4788" y="15"/>
                      <a:pt x="4614" y="42"/>
                    </a:cubicBezTo>
                    <a:cubicBezTo>
                      <a:pt x="3179" y="267"/>
                      <a:pt x="2097" y="1206"/>
                      <a:pt x="1028" y="2110"/>
                    </a:cubicBezTo>
                    <a:cubicBezTo>
                      <a:pt x="718" y="2369"/>
                      <a:pt x="358" y="2611"/>
                      <a:pt x="1" y="2856"/>
                    </a:cubicBezTo>
                    <a:lnTo>
                      <a:pt x="1" y="12063"/>
                    </a:lnTo>
                    <a:lnTo>
                      <a:pt x="4213" y="12063"/>
                    </a:lnTo>
                    <a:cubicBezTo>
                      <a:pt x="4399" y="11297"/>
                      <a:pt x="4787" y="10607"/>
                      <a:pt x="5424" y="10147"/>
                    </a:cubicBezTo>
                    <a:cubicBezTo>
                      <a:pt x="6502" y="9357"/>
                      <a:pt x="7956" y="9436"/>
                      <a:pt x="9289" y="9361"/>
                    </a:cubicBezTo>
                    <a:cubicBezTo>
                      <a:pt x="10432" y="9296"/>
                      <a:pt x="11633" y="9058"/>
                      <a:pt x="12470" y="8275"/>
                    </a:cubicBezTo>
                    <a:cubicBezTo>
                      <a:pt x="13307" y="7496"/>
                      <a:pt x="13582" y="6034"/>
                      <a:pt x="12783" y="5217"/>
                    </a:cubicBezTo>
                    <a:cubicBezTo>
                      <a:pt x="11722" y="4135"/>
                      <a:pt x="9616" y="4775"/>
                      <a:pt x="8636" y="3621"/>
                    </a:cubicBezTo>
                    <a:cubicBezTo>
                      <a:pt x="8115" y="3013"/>
                      <a:pt x="8122" y="2118"/>
                      <a:pt x="7755" y="1407"/>
                    </a:cubicBezTo>
                    <a:cubicBezTo>
                      <a:pt x="7277" y="481"/>
                      <a:pt x="6199" y="1"/>
                      <a:pt x="51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2"/>
              <p:cNvSpPr/>
              <p:nvPr/>
            </p:nvSpPr>
            <p:spPr>
              <a:xfrm>
                <a:off x="524811" y="177571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1" name="Google Shape;351;p32"/>
            <p:cNvSpPr/>
            <p:nvPr/>
          </p:nvSpPr>
          <p:spPr>
            <a:xfrm>
              <a:off x="4655007" y="0"/>
              <a:ext cx="4130762" cy="644602"/>
            </a:xfrm>
            <a:custGeom>
              <a:avLst/>
              <a:gdLst/>
              <a:ahLst/>
              <a:cxnLst/>
              <a:rect l="l" t="t" r="r" b="b"/>
              <a:pathLst>
                <a:path w="18507" h="2888" extrusionOk="0">
                  <a:moveTo>
                    <a:pt x="1" y="1"/>
                  </a:moveTo>
                  <a:cubicBezTo>
                    <a:pt x="437" y="831"/>
                    <a:pt x="1083" y="1549"/>
                    <a:pt x="1872" y="2053"/>
                  </a:cubicBezTo>
                  <a:cubicBezTo>
                    <a:pt x="2736" y="2601"/>
                    <a:pt x="3760" y="2887"/>
                    <a:pt x="4782" y="2887"/>
                  </a:cubicBezTo>
                  <a:cubicBezTo>
                    <a:pt x="5270" y="2887"/>
                    <a:pt x="5757" y="2822"/>
                    <a:pt x="6227" y="2689"/>
                  </a:cubicBezTo>
                  <a:cubicBezTo>
                    <a:pt x="7227" y="2403"/>
                    <a:pt x="8146" y="1832"/>
                    <a:pt x="9177" y="1682"/>
                  </a:cubicBezTo>
                  <a:cubicBezTo>
                    <a:pt x="9376" y="1653"/>
                    <a:pt x="9575" y="1640"/>
                    <a:pt x="9773" y="1640"/>
                  </a:cubicBezTo>
                  <a:cubicBezTo>
                    <a:pt x="11106" y="1640"/>
                    <a:pt x="12423" y="2218"/>
                    <a:pt x="13773" y="2298"/>
                  </a:cubicBezTo>
                  <a:cubicBezTo>
                    <a:pt x="13869" y="2304"/>
                    <a:pt x="13964" y="2306"/>
                    <a:pt x="14059" y="2306"/>
                  </a:cubicBezTo>
                  <a:cubicBezTo>
                    <a:pt x="15793" y="2306"/>
                    <a:pt x="17467" y="1382"/>
                    <a:pt x="18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2" name="Google Shape;352;p32"/>
          <p:cNvSpPr txBox="1">
            <a:spLocks noGrp="1"/>
          </p:cNvSpPr>
          <p:nvPr>
            <p:ph type="subTitle" idx="1"/>
          </p:nvPr>
        </p:nvSpPr>
        <p:spPr>
          <a:xfrm>
            <a:off x="713850" y="2096550"/>
            <a:ext cx="1284000" cy="834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None/>
              <a:defRPr sz="1800">
                <a:latin typeface="Black Han Sans"/>
                <a:ea typeface="Black Han Sans"/>
                <a:cs typeface="Black Han Sans"/>
                <a:sym typeface="Black Han Sans"/>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353" name="Google Shape;353;p32"/>
          <p:cNvSpPr txBox="1">
            <a:spLocks noGrp="1"/>
          </p:cNvSpPr>
          <p:nvPr>
            <p:ph type="body" idx="2"/>
          </p:nvPr>
        </p:nvSpPr>
        <p:spPr>
          <a:xfrm>
            <a:off x="713850" y="2930550"/>
            <a:ext cx="3160800" cy="10872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600"/>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354" name="Google Shape;354;p32"/>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3">
  <p:cSld name="SECTION_TITLE_AND_DESCRIPTION_1">
    <p:spTree>
      <p:nvGrpSpPr>
        <p:cNvPr id="1" name="Shape 355"/>
        <p:cNvGrpSpPr/>
        <p:nvPr/>
      </p:nvGrpSpPr>
      <p:grpSpPr>
        <a:xfrm>
          <a:off x="0" y="0"/>
          <a:ext cx="0" cy="0"/>
          <a:chOff x="0" y="0"/>
          <a:chExt cx="0" cy="0"/>
        </a:xfrm>
      </p:grpSpPr>
      <p:sp>
        <p:nvSpPr>
          <p:cNvPr id="356" name="Google Shape;356;p33"/>
          <p:cNvSpPr/>
          <p:nvPr/>
        </p:nvSpPr>
        <p:spPr>
          <a:xfrm rot="10800000">
            <a:off x="6156594" y="-1656320"/>
            <a:ext cx="3864431" cy="3432044"/>
          </a:xfrm>
          <a:custGeom>
            <a:avLst/>
            <a:gdLst/>
            <a:ahLst/>
            <a:cxnLst/>
            <a:rect l="l" t="t" r="r" b="b"/>
            <a:pathLst>
              <a:path w="13583" h="12063" extrusionOk="0">
                <a:moveTo>
                  <a:pt x="5144" y="1"/>
                </a:moveTo>
                <a:cubicBezTo>
                  <a:pt x="4965" y="1"/>
                  <a:pt x="4788" y="15"/>
                  <a:pt x="4614" y="42"/>
                </a:cubicBezTo>
                <a:cubicBezTo>
                  <a:pt x="3179" y="267"/>
                  <a:pt x="2097" y="1206"/>
                  <a:pt x="1028" y="2110"/>
                </a:cubicBezTo>
                <a:cubicBezTo>
                  <a:pt x="718" y="2369"/>
                  <a:pt x="358" y="2611"/>
                  <a:pt x="1" y="2856"/>
                </a:cubicBezTo>
                <a:lnTo>
                  <a:pt x="1" y="12063"/>
                </a:lnTo>
                <a:lnTo>
                  <a:pt x="4213" y="12063"/>
                </a:lnTo>
                <a:cubicBezTo>
                  <a:pt x="4399" y="11297"/>
                  <a:pt x="4787" y="10607"/>
                  <a:pt x="5424" y="10147"/>
                </a:cubicBezTo>
                <a:cubicBezTo>
                  <a:pt x="6502" y="9357"/>
                  <a:pt x="7956" y="9436"/>
                  <a:pt x="9289" y="9361"/>
                </a:cubicBezTo>
                <a:cubicBezTo>
                  <a:pt x="10432" y="9296"/>
                  <a:pt x="11633" y="9058"/>
                  <a:pt x="12470" y="8275"/>
                </a:cubicBezTo>
                <a:cubicBezTo>
                  <a:pt x="13307" y="7496"/>
                  <a:pt x="13582" y="6034"/>
                  <a:pt x="12783" y="5217"/>
                </a:cubicBezTo>
                <a:cubicBezTo>
                  <a:pt x="11722" y="4135"/>
                  <a:pt x="9616" y="4775"/>
                  <a:pt x="8636" y="3621"/>
                </a:cubicBezTo>
                <a:cubicBezTo>
                  <a:pt x="8115" y="3013"/>
                  <a:pt x="8122" y="2118"/>
                  <a:pt x="7755" y="1407"/>
                </a:cubicBezTo>
                <a:cubicBezTo>
                  <a:pt x="7277" y="481"/>
                  <a:pt x="6199" y="1"/>
                  <a:pt x="5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3"/>
          <p:cNvSpPr/>
          <p:nvPr/>
        </p:nvSpPr>
        <p:spPr>
          <a:xfrm flipH="1">
            <a:off x="66" y="2983037"/>
            <a:ext cx="3160735" cy="2160406"/>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8" name="Google Shape;358;p33"/>
          <p:cNvGrpSpPr/>
          <p:nvPr/>
        </p:nvGrpSpPr>
        <p:grpSpPr>
          <a:xfrm>
            <a:off x="524811" y="1775715"/>
            <a:ext cx="8441422" cy="1402732"/>
            <a:chOff x="524811" y="-71085"/>
            <a:chExt cx="8441422" cy="1402732"/>
          </a:xfrm>
        </p:grpSpPr>
        <p:sp>
          <p:nvSpPr>
            <p:cNvPr id="359" name="Google Shape;359;p33"/>
            <p:cNvSpPr/>
            <p:nvPr/>
          </p:nvSpPr>
          <p:spPr>
            <a:xfrm>
              <a:off x="524811" y="-7108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3"/>
            <p:cNvSpPr/>
            <p:nvPr/>
          </p:nvSpPr>
          <p:spPr>
            <a:xfrm>
              <a:off x="8761045" y="10504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3"/>
            <p:cNvSpPr/>
            <p:nvPr/>
          </p:nvSpPr>
          <p:spPr>
            <a:xfrm>
              <a:off x="8761045" y="1190876"/>
              <a:ext cx="205188" cy="140772"/>
            </a:xfrm>
            <a:custGeom>
              <a:avLst/>
              <a:gdLst/>
              <a:ahLst/>
              <a:cxnLst/>
              <a:rect l="l" t="t" r="r" b="b"/>
              <a:pathLst>
                <a:path w="2784" h="1910" extrusionOk="0">
                  <a:moveTo>
                    <a:pt x="1392" y="1"/>
                  </a:moveTo>
                  <a:lnTo>
                    <a:pt x="0" y="1909"/>
                  </a:lnTo>
                  <a:lnTo>
                    <a:pt x="2784" y="1909"/>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 name="Google Shape;362;p33"/>
          <p:cNvSpPr/>
          <p:nvPr/>
        </p:nvSpPr>
        <p:spPr>
          <a:xfrm rot="10800000">
            <a:off x="6290884" y="4112034"/>
            <a:ext cx="2978896" cy="2295737"/>
          </a:xfrm>
          <a:custGeom>
            <a:avLst/>
            <a:gdLst/>
            <a:ahLst/>
            <a:cxnLst/>
            <a:rect l="l" t="t" r="r" b="b"/>
            <a:pathLst>
              <a:path w="50612" h="39005" extrusionOk="0">
                <a:moveTo>
                  <a:pt x="0" y="1"/>
                </a:moveTo>
                <a:lnTo>
                  <a:pt x="0" y="38373"/>
                </a:lnTo>
                <a:cubicBezTo>
                  <a:pt x="2481" y="38795"/>
                  <a:pt x="4983" y="39004"/>
                  <a:pt x="7479" y="39004"/>
                </a:cubicBezTo>
                <a:cubicBezTo>
                  <a:pt x="18546" y="39004"/>
                  <a:pt x="29478" y="34879"/>
                  <a:pt x="37820" y="26821"/>
                </a:cubicBezTo>
                <a:cubicBezTo>
                  <a:pt x="46532" y="18405"/>
                  <a:pt x="50612" y="7535"/>
                  <a:pt x="48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3"/>
          <p:cNvSpPr txBox="1">
            <a:spLocks noGrp="1"/>
          </p:cNvSpPr>
          <p:nvPr>
            <p:ph type="subTitle" idx="1"/>
          </p:nvPr>
        </p:nvSpPr>
        <p:spPr>
          <a:xfrm flipH="1">
            <a:off x="6004201" y="2020350"/>
            <a:ext cx="1740000" cy="8340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800"/>
              <a:buNone/>
              <a:defRPr sz="1800">
                <a:latin typeface="Black Han Sans"/>
                <a:ea typeface="Black Han Sans"/>
                <a:cs typeface="Black Han Sans"/>
                <a:sym typeface="Black Han Sans"/>
              </a:defRPr>
            </a:lvl1pPr>
            <a:lvl2pPr lvl="1" algn="r" rtl="0">
              <a:lnSpc>
                <a:spcPct val="100000"/>
              </a:lnSpc>
              <a:spcBef>
                <a:spcPts val="0"/>
              </a:spcBef>
              <a:spcAft>
                <a:spcPts val="0"/>
              </a:spcAft>
              <a:buSzPts val="2100"/>
              <a:buNone/>
              <a:defRPr sz="2100"/>
            </a:lvl2pPr>
            <a:lvl3pPr lvl="2" algn="r" rtl="0">
              <a:lnSpc>
                <a:spcPct val="100000"/>
              </a:lnSpc>
              <a:spcBef>
                <a:spcPts val="0"/>
              </a:spcBef>
              <a:spcAft>
                <a:spcPts val="0"/>
              </a:spcAft>
              <a:buSzPts val="2100"/>
              <a:buNone/>
              <a:defRPr sz="2100"/>
            </a:lvl3pPr>
            <a:lvl4pPr lvl="3" algn="r" rtl="0">
              <a:lnSpc>
                <a:spcPct val="100000"/>
              </a:lnSpc>
              <a:spcBef>
                <a:spcPts val="0"/>
              </a:spcBef>
              <a:spcAft>
                <a:spcPts val="0"/>
              </a:spcAft>
              <a:buSzPts val="2100"/>
              <a:buNone/>
              <a:defRPr sz="2100"/>
            </a:lvl4pPr>
            <a:lvl5pPr lvl="4" algn="r" rtl="0">
              <a:lnSpc>
                <a:spcPct val="100000"/>
              </a:lnSpc>
              <a:spcBef>
                <a:spcPts val="0"/>
              </a:spcBef>
              <a:spcAft>
                <a:spcPts val="0"/>
              </a:spcAft>
              <a:buSzPts val="2100"/>
              <a:buNone/>
              <a:defRPr sz="2100"/>
            </a:lvl5pPr>
            <a:lvl6pPr lvl="5" algn="r" rtl="0">
              <a:lnSpc>
                <a:spcPct val="100000"/>
              </a:lnSpc>
              <a:spcBef>
                <a:spcPts val="0"/>
              </a:spcBef>
              <a:spcAft>
                <a:spcPts val="0"/>
              </a:spcAft>
              <a:buSzPts val="2100"/>
              <a:buNone/>
              <a:defRPr sz="2100"/>
            </a:lvl6pPr>
            <a:lvl7pPr lvl="6" algn="r" rtl="0">
              <a:lnSpc>
                <a:spcPct val="100000"/>
              </a:lnSpc>
              <a:spcBef>
                <a:spcPts val="0"/>
              </a:spcBef>
              <a:spcAft>
                <a:spcPts val="0"/>
              </a:spcAft>
              <a:buSzPts val="2100"/>
              <a:buNone/>
              <a:defRPr sz="2100"/>
            </a:lvl7pPr>
            <a:lvl8pPr lvl="7" algn="r" rtl="0">
              <a:lnSpc>
                <a:spcPct val="100000"/>
              </a:lnSpc>
              <a:spcBef>
                <a:spcPts val="0"/>
              </a:spcBef>
              <a:spcAft>
                <a:spcPts val="0"/>
              </a:spcAft>
              <a:buSzPts val="2100"/>
              <a:buNone/>
              <a:defRPr sz="2100"/>
            </a:lvl8pPr>
            <a:lvl9pPr lvl="8" algn="r" rtl="0">
              <a:lnSpc>
                <a:spcPct val="100000"/>
              </a:lnSpc>
              <a:spcBef>
                <a:spcPts val="0"/>
              </a:spcBef>
              <a:spcAft>
                <a:spcPts val="0"/>
              </a:spcAft>
              <a:buSzPts val="2100"/>
              <a:buNone/>
              <a:defRPr sz="2100"/>
            </a:lvl9pPr>
          </a:lstStyle>
          <a:p>
            <a:endParaRPr/>
          </a:p>
        </p:txBody>
      </p:sp>
      <p:sp>
        <p:nvSpPr>
          <p:cNvPr id="364" name="Google Shape;364;p33"/>
          <p:cNvSpPr txBox="1">
            <a:spLocks noGrp="1"/>
          </p:cNvSpPr>
          <p:nvPr>
            <p:ph type="body" idx="2"/>
          </p:nvPr>
        </p:nvSpPr>
        <p:spPr>
          <a:xfrm flipH="1">
            <a:off x="4583398" y="2854350"/>
            <a:ext cx="3160800" cy="1087200"/>
          </a:xfrm>
          <a:prstGeom prst="rect">
            <a:avLst/>
          </a:prstGeom>
        </p:spPr>
        <p:txBody>
          <a:bodyPr spcFirstLastPara="1" wrap="square" lIns="91425" tIns="91425" rIns="91425" bIns="91425" anchor="t" anchorCtr="0">
            <a:noAutofit/>
          </a:bodyPr>
          <a:lstStyle>
            <a:lvl1pPr marL="457200" lvl="0" indent="-317500" algn="r" rtl="0">
              <a:spcBef>
                <a:spcPts val="0"/>
              </a:spcBef>
              <a:spcAft>
                <a:spcPts val="0"/>
              </a:spcAft>
              <a:buSzPts val="1400"/>
              <a:buChar char="●"/>
              <a:defRPr sz="1600"/>
            </a:lvl1pPr>
            <a:lvl2pPr marL="914400" lvl="1" indent="-317500" algn="r" rtl="0">
              <a:spcBef>
                <a:spcPts val="1600"/>
              </a:spcBef>
              <a:spcAft>
                <a:spcPts val="0"/>
              </a:spcAft>
              <a:buSzPts val="1400"/>
              <a:buChar char="○"/>
              <a:defRPr/>
            </a:lvl2pPr>
            <a:lvl3pPr marL="1371600" lvl="2" indent="-317500" algn="r" rtl="0">
              <a:spcBef>
                <a:spcPts val="1600"/>
              </a:spcBef>
              <a:spcAft>
                <a:spcPts val="0"/>
              </a:spcAft>
              <a:buSzPts val="1400"/>
              <a:buChar char="■"/>
              <a:defRPr/>
            </a:lvl3pPr>
            <a:lvl4pPr marL="1828800" lvl="3" indent="-317500" algn="r" rtl="0">
              <a:spcBef>
                <a:spcPts val="1600"/>
              </a:spcBef>
              <a:spcAft>
                <a:spcPts val="0"/>
              </a:spcAft>
              <a:buSzPts val="1400"/>
              <a:buChar char="●"/>
              <a:defRPr/>
            </a:lvl4pPr>
            <a:lvl5pPr marL="2286000" lvl="4" indent="-317500" algn="r" rtl="0">
              <a:spcBef>
                <a:spcPts val="1600"/>
              </a:spcBef>
              <a:spcAft>
                <a:spcPts val="0"/>
              </a:spcAft>
              <a:buSzPts val="1400"/>
              <a:buChar char="○"/>
              <a:defRPr/>
            </a:lvl5pPr>
            <a:lvl6pPr marL="2743200" lvl="5" indent="-317500" algn="r" rtl="0">
              <a:spcBef>
                <a:spcPts val="1600"/>
              </a:spcBef>
              <a:spcAft>
                <a:spcPts val="0"/>
              </a:spcAft>
              <a:buSzPts val="1400"/>
              <a:buChar char="■"/>
              <a:defRPr/>
            </a:lvl6pPr>
            <a:lvl7pPr marL="3200400" lvl="6" indent="-317500" algn="r" rtl="0">
              <a:spcBef>
                <a:spcPts val="1600"/>
              </a:spcBef>
              <a:spcAft>
                <a:spcPts val="0"/>
              </a:spcAft>
              <a:buSzPts val="1400"/>
              <a:buChar char="●"/>
              <a:defRPr/>
            </a:lvl7pPr>
            <a:lvl8pPr marL="3657600" lvl="7" indent="-317500" algn="r" rtl="0">
              <a:spcBef>
                <a:spcPts val="1600"/>
              </a:spcBef>
              <a:spcAft>
                <a:spcPts val="0"/>
              </a:spcAft>
              <a:buSzPts val="1400"/>
              <a:buChar char="○"/>
              <a:defRPr/>
            </a:lvl8pPr>
            <a:lvl9pPr marL="4114800" lvl="8" indent="-317500" algn="r" rtl="0">
              <a:spcBef>
                <a:spcPts val="1600"/>
              </a:spcBef>
              <a:spcAft>
                <a:spcPts val="1600"/>
              </a:spcAft>
              <a:buSzPts val="1400"/>
              <a:buChar char="■"/>
              <a:defRPr/>
            </a:lvl9pPr>
          </a:lstStyle>
          <a:p>
            <a:endParaRPr/>
          </a:p>
        </p:txBody>
      </p:sp>
      <p:sp>
        <p:nvSpPr>
          <p:cNvPr id="365" name="Google Shape;365;p33"/>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ext 4">
  <p:cSld name="TITLE_AND_BODY_2_1">
    <p:spTree>
      <p:nvGrpSpPr>
        <p:cNvPr id="1" name="Shape 366"/>
        <p:cNvGrpSpPr/>
        <p:nvPr/>
      </p:nvGrpSpPr>
      <p:grpSpPr>
        <a:xfrm>
          <a:off x="0" y="0"/>
          <a:ext cx="0" cy="0"/>
          <a:chOff x="0" y="0"/>
          <a:chExt cx="0" cy="0"/>
        </a:xfrm>
      </p:grpSpPr>
      <p:sp>
        <p:nvSpPr>
          <p:cNvPr id="367" name="Google Shape;367;p34"/>
          <p:cNvSpPr txBox="1">
            <a:spLocks noGrp="1"/>
          </p:cNvSpPr>
          <p:nvPr>
            <p:ph type="body" idx="1"/>
          </p:nvPr>
        </p:nvSpPr>
        <p:spPr>
          <a:xfrm>
            <a:off x="713850" y="1107450"/>
            <a:ext cx="7913700" cy="34992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Clr>
                <a:srgbClr val="0E0E0E"/>
              </a:buClr>
              <a:buSzPts val="1800"/>
              <a:buFont typeface="Lexend Deca"/>
              <a:buChar char="●"/>
              <a:defRPr sz="1250"/>
            </a:lvl1pPr>
            <a:lvl2pPr marL="914400" lvl="1" indent="-317500" rtl="0">
              <a:spcBef>
                <a:spcPts val="0"/>
              </a:spcBef>
              <a:spcAft>
                <a:spcPts val="0"/>
              </a:spcAft>
              <a:buClr>
                <a:srgbClr val="0E0E0E"/>
              </a:buClr>
              <a:buSzPts val="1400"/>
              <a:buFont typeface="Arial"/>
              <a:buChar char="○"/>
              <a:defRPr/>
            </a:lvl2pPr>
            <a:lvl3pPr marL="1371600" lvl="2" indent="-317500" rtl="0">
              <a:spcBef>
                <a:spcPts val="1600"/>
              </a:spcBef>
              <a:spcAft>
                <a:spcPts val="0"/>
              </a:spcAft>
              <a:buClr>
                <a:srgbClr val="0E0E0E"/>
              </a:buClr>
              <a:buSzPts val="1400"/>
              <a:buFont typeface="Arial"/>
              <a:buChar char="■"/>
              <a:defRPr/>
            </a:lvl3pPr>
            <a:lvl4pPr marL="1828800" lvl="3" indent="-317500" rtl="0">
              <a:spcBef>
                <a:spcPts val="1600"/>
              </a:spcBef>
              <a:spcAft>
                <a:spcPts val="0"/>
              </a:spcAft>
              <a:buClr>
                <a:srgbClr val="0E0E0E"/>
              </a:buClr>
              <a:buSzPts val="1400"/>
              <a:buFont typeface="Arial"/>
              <a:buChar char="●"/>
              <a:defRPr/>
            </a:lvl4pPr>
            <a:lvl5pPr marL="2286000" lvl="4" indent="-317500" rtl="0">
              <a:spcBef>
                <a:spcPts val="1600"/>
              </a:spcBef>
              <a:spcAft>
                <a:spcPts val="0"/>
              </a:spcAft>
              <a:buClr>
                <a:srgbClr val="0E0E0E"/>
              </a:buClr>
              <a:buSzPts val="1400"/>
              <a:buFont typeface="Arial"/>
              <a:buChar char="○"/>
              <a:defRPr/>
            </a:lvl5pPr>
            <a:lvl6pPr marL="2743200" lvl="5" indent="-317500" rtl="0">
              <a:spcBef>
                <a:spcPts val="1600"/>
              </a:spcBef>
              <a:spcAft>
                <a:spcPts val="0"/>
              </a:spcAft>
              <a:buClr>
                <a:srgbClr val="0E0E0E"/>
              </a:buClr>
              <a:buSzPts val="1400"/>
              <a:buFont typeface="Arial"/>
              <a:buChar char="■"/>
              <a:defRPr/>
            </a:lvl6pPr>
            <a:lvl7pPr marL="3200400" lvl="6" indent="-317500" rtl="0">
              <a:spcBef>
                <a:spcPts val="1600"/>
              </a:spcBef>
              <a:spcAft>
                <a:spcPts val="0"/>
              </a:spcAft>
              <a:buClr>
                <a:srgbClr val="0E0E0E"/>
              </a:buClr>
              <a:buSzPts val="1400"/>
              <a:buFont typeface="Arial"/>
              <a:buChar char="●"/>
              <a:defRPr/>
            </a:lvl7pPr>
            <a:lvl8pPr marL="3657600" lvl="7" indent="-317500" rtl="0">
              <a:spcBef>
                <a:spcPts val="1600"/>
              </a:spcBef>
              <a:spcAft>
                <a:spcPts val="0"/>
              </a:spcAft>
              <a:buClr>
                <a:srgbClr val="0E0E0E"/>
              </a:buClr>
              <a:buSzPts val="1400"/>
              <a:buFont typeface="Arial"/>
              <a:buChar char="○"/>
              <a:defRPr/>
            </a:lvl8pPr>
            <a:lvl9pPr marL="4114800" lvl="8" indent="-317500" rtl="0">
              <a:spcBef>
                <a:spcPts val="1600"/>
              </a:spcBef>
              <a:spcAft>
                <a:spcPts val="1600"/>
              </a:spcAft>
              <a:buClr>
                <a:srgbClr val="0E0E0E"/>
              </a:buClr>
              <a:buSzPts val="1400"/>
              <a:buFont typeface="Arial"/>
              <a:buChar char="■"/>
              <a:defRPr/>
            </a:lvl9pPr>
          </a:lstStyle>
          <a:p>
            <a:endParaRPr/>
          </a:p>
        </p:txBody>
      </p:sp>
      <p:sp>
        <p:nvSpPr>
          <p:cNvPr id="368" name="Google Shape;368;p34"/>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69" name="Google Shape;369;p34"/>
          <p:cNvGrpSpPr/>
          <p:nvPr/>
        </p:nvGrpSpPr>
        <p:grpSpPr>
          <a:xfrm>
            <a:off x="-2903425" y="0"/>
            <a:ext cx="12047388" cy="7827050"/>
            <a:chOff x="-2903425" y="0"/>
            <a:chExt cx="12047388" cy="7827050"/>
          </a:xfrm>
        </p:grpSpPr>
        <p:sp>
          <p:nvSpPr>
            <p:cNvPr id="370" name="Google Shape;370;p34"/>
            <p:cNvSpPr/>
            <p:nvPr/>
          </p:nvSpPr>
          <p:spPr>
            <a:xfrm rot="10800000">
              <a:off x="0" y="0"/>
              <a:ext cx="1860350" cy="1271575"/>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4"/>
            <p:cNvSpPr/>
            <p:nvPr/>
          </p:nvSpPr>
          <p:spPr>
            <a:xfrm>
              <a:off x="-25" y="4272475"/>
              <a:ext cx="9143989" cy="860614"/>
            </a:xfrm>
            <a:custGeom>
              <a:avLst/>
              <a:gdLst/>
              <a:ahLst/>
              <a:cxnLst/>
              <a:rect l="l" t="t" r="r" b="b"/>
              <a:pathLst>
                <a:path w="69963" h="11820" extrusionOk="0">
                  <a:moveTo>
                    <a:pt x="1" y="0"/>
                  </a:moveTo>
                  <a:lnTo>
                    <a:pt x="1" y="11820"/>
                  </a:lnTo>
                  <a:lnTo>
                    <a:pt x="69962" y="11820"/>
                  </a:lnTo>
                  <a:lnTo>
                    <a:pt x="69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4"/>
            <p:cNvSpPr/>
            <p:nvPr/>
          </p:nvSpPr>
          <p:spPr>
            <a:xfrm rot="3600660">
              <a:off x="-2291381" y="3870094"/>
              <a:ext cx="3344912" cy="3344912"/>
            </a:xfrm>
            <a:prstGeom prst="blockArc">
              <a:avLst>
                <a:gd name="adj1" fmla="val 10800000"/>
                <a:gd name="adj2" fmla="val 1513511"/>
                <a:gd name="adj3" fmla="val 19164"/>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3" name="Google Shape;373;p34"/>
          <p:cNvSpPr/>
          <p:nvPr/>
        </p:nvSpPr>
        <p:spPr>
          <a:xfrm>
            <a:off x="6056916" y="2983037"/>
            <a:ext cx="3160735" cy="2160406"/>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ext 5">
  <p:cSld name="CUSTOM">
    <p:spTree>
      <p:nvGrpSpPr>
        <p:cNvPr id="1" name="Shape 374"/>
        <p:cNvGrpSpPr/>
        <p:nvPr/>
      </p:nvGrpSpPr>
      <p:grpSpPr>
        <a:xfrm>
          <a:off x="0" y="0"/>
          <a:ext cx="0" cy="0"/>
          <a:chOff x="0" y="0"/>
          <a:chExt cx="0" cy="0"/>
        </a:xfrm>
      </p:grpSpPr>
      <p:grpSp>
        <p:nvGrpSpPr>
          <p:cNvPr id="375" name="Google Shape;375;p35"/>
          <p:cNvGrpSpPr/>
          <p:nvPr/>
        </p:nvGrpSpPr>
        <p:grpSpPr>
          <a:xfrm>
            <a:off x="-246502" y="44875"/>
            <a:ext cx="9390546" cy="5143162"/>
            <a:chOff x="-246502" y="44875"/>
            <a:chExt cx="9390546" cy="5143162"/>
          </a:xfrm>
        </p:grpSpPr>
        <p:sp>
          <p:nvSpPr>
            <p:cNvPr id="376" name="Google Shape;376;p35"/>
            <p:cNvSpPr/>
            <p:nvPr/>
          </p:nvSpPr>
          <p:spPr>
            <a:xfrm rot="-5400000" flipH="1">
              <a:off x="77977" y="-279603"/>
              <a:ext cx="5143144" cy="5792100"/>
            </a:xfrm>
            <a:custGeom>
              <a:avLst/>
              <a:gdLst/>
              <a:ahLst/>
              <a:cxnLst/>
              <a:rect l="l" t="t" r="r" b="b"/>
              <a:pathLst>
                <a:path w="39212" h="36986" extrusionOk="0">
                  <a:moveTo>
                    <a:pt x="6787" y="1"/>
                  </a:moveTo>
                  <a:cubicBezTo>
                    <a:pt x="6305" y="2741"/>
                    <a:pt x="6839" y="5663"/>
                    <a:pt x="8309" y="8028"/>
                  </a:cubicBezTo>
                  <a:cubicBezTo>
                    <a:pt x="9017" y="9164"/>
                    <a:pt x="9935" y="10198"/>
                    <a:pt x="10350" y="11474"/>
                  </a:cubicBezTo>
                  <a:cubicBezTo>
                    <a:pt x="11278" y="14342"/>
                    <a:pt x="9370" y="17353"/>
                    <a:pt x="7196" y="19439"/>
                  </a:cubicBezTo>
                  <a:cubicBezTo>
                    <a:pt x="5019" y="21525"/>
                    <a:pt x="2385" y="23348"/>
                    <a:pt x="1235" y="26135"/>
                  </a:cubicBezTo>
                  <a:cubicBezTo>
                    <a:pt x="0" y="29132"/>
                    <a:pt x="933" y="32881"/>
                    <a:pt x="3430" y="34946"/>
                  </a:cubicBezTo>
                  <a:cubicBezTo>
                    <a:pt x="5159" y="36380"/>
                    <a:pt x="7464" y="36986"/>
                    <a:pt x="9714" y="36986"/>
                  </a:cubicBezTo>
                  <a:cubicBezTo>
                    <a:pt x="9771" y="36986"/>
                    <a:pt x="9827" y="36985"/>
                    <a:pt x="9884" y="36984"/>
                  </a:cubicBezTo>
                  <a:cubicBezTo>
                    <a:pt x="12187" y="36950"/>
                    <a:pt x="14439" y="36342"/>
                    <a:pt x="16627" y="35610"/>
                  </a:cubicBezTo>
                  <a:cubicBezTo>
                    <a:pt x="24844" y="32875"/>
                    <a:pt x="32397" y="28469"/>
                    <a:pt x="39212" y="23086"/>
                  </a:cubicBezTo>
                  <a:lnTo>
                    <a:pt x="392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 name="Google Shape;377;p35"/>
            <p:cNvGrpSpPr/>
            <p:nvPr/>
          </p:nvGrpSpPr>
          <p:grpSpPr>
            <a:xfrm rot="-5400000" flipH="1">
              <a:off x="8363971" y="-185970"/>
              <a:ext cx="337407" cy="924597"/>
              <a:chOff x="8514266" y="1265155"/>
              <a:chExt cx="337407" cy="924597"/>
            </a:xfrm>
          </p:grpSpPr>
          <p:sp>
            <p:nvSpPr>
              <p:cNvPr id="378" name="Google Shape;378;p35"/>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5"/>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5"/>
              <p:cNvSpPr/>
              <p:nvPr/>
            </p:nvSpPr>
            <p:spPr>
              <a:xfrm>
                <a:off x="8514266" y="1727393"/>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5"/>
              <p:cNvSpPr/>
              <p:nvPr/>
            </p:nvSpPr>
            <p:spPr>
              <a:xfrm>
                <a:off x="8514266" y="1958270"/>
                <a:ext cx="337407" cy="231482"/>
              </a:xfrm>
              <a:custGeom>
                <a:avLst/>
                <a:gdLst/>
                <a:ahLst/>
                <a:cxnLst/>
                <a:rect l="l" t="t" r="r" b="b"/>
                <a:pathLst>
                  <a:path w="2784" h="1910" extrusionOk="0">
                    <a:moveTo>
                      <a:pt x="1392" y="1"/>
                    </a:moveTo>
                    <a:lnTo>
                      <a:pt x="0" y="1909"/>
                    </a:lnTo>
                    <a:lnTo>
                      <a:pt x="2784" y="1909"/>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2" name="Google Shape;382;p35"/>
            <p:cNvSpPr/>
            <p:nvPr/>
          </p:nvSpPr>
          <p:spPr>
            <a:xfrm rot="-5400000" flipH="1">
              <a:off x="-946474" y="3790475"/>
              <a:ext cx="2242956" cy="350011"/>
            </a:xfrm>
            <a:custGeom>
              <a:avLst/>
              <a:gdLst/>
              <a:ahLst/>
              <a:cxnLst/>
              <a:rect l="l" t="t" r="r" b="b"/>
              <a:pathLst>
                <a:path w="18507" h="2888" extrusionOk="0">
                  <a:moveTo>
                    <a:pt x="1" y="1"/>
                  </a:moveTo>
                  <a:cubicBezTo>
                    <a:pt x="437" y="831"/>
                    <a:pt x="1083" y="1549"/>
                    <a:pt x="1872" y="2053"/>
                  </a:cubicBezTo>
                  <a:cubicBezTo>
                    <a:pt x="2736" y="2601"/>
                    <a:pt x="3760" y="2887"/>
                    <a:pt x="4782" y="2887"/>
                  </a:cubicBezTo>
                  <a:cubicBezTo>
                    <a:pt x="5270" y="2887"/>
                    <a:pt x="5757" y="2822"/>
                    <a:pt x="6227" y="2689"/>
                  </a:cubicBezTo>
                  <a:cubicBezTo>
                    <a:pt x="7227" y="2403"/>
                    <a:pt x="8146" y="1832"/>
                    <a:pt x="9177" y="1682"/>
                  </a:cubicBezTo>
                  <a:cubicBezTo>
                    <a:pt x="9376" y="1653"/>
                    <a:pt x="9575" y="1640"/>
                    <a:pt x="9773" y="1640"/>
                  </a:cubicBezTo>
                  <a:cubicBezTo>
                    <a:pt x="11106" y="1640"/>
                    <a:pt x="12423" y="2218"/>
                    <a:pt x="13773" y="2298"/>
                  </a:cubicBezTo>
                  <a:cubicBezTo>
                    <a:pt x="13869" y="2304"/>
                    <a:pt x="13964" y="2306"/>
                    <a:pt x="14059" y="2306"/>
                  </a:cubicBezTo>
                  <a:cubicBezTo>
                    <a:pt x="15793" y="2306"/>
                    <a:pt x="17467" y="1382"/>
                    <a:pt x="18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5"/>
            <p:cNvSpPr/>
            <p:nvPr/>
          </p:nvSpPr>
          <p:spPr>
            <a:xfrm rot="10800000">
              <a:off x="5366582" y="3823238"/>
              <a:ext cx="3777462" cy="1364799"/>
            </a:xfrm>
            <a:custGeom>
              <a:avLst/>
              <a:gdLst/>
              <a:ahLst/>
              <a:cxnLst/>
              <a:rect l="l" t="t" r="r" b="b"/>
              <a:pathLst>
                <a:path w="61918" h="22371" extrusionOk="0">
                  <a:moveTo>
                    <a:pt x="1" y="0"/>
                  </a:moveTo>
                  <a:lnTo>
                    <a:pt x="1" y="19582"/>
                  </a:lnTo>
                  <a:cubicBezTo>
                    <a:pt x="2348" y="19298"/>
                    <a:pt x="4561" y="19170"/>
                    <a:pt x="6829" y="19170"/>
                  </a:cubicBezTo>
                  <a:cubicBezTo>
                    <a:pt x="14097" y="19170"/>
                    <a:pt x="21932" y="20484"/>
                    <a:pt x="36559" y="22179"/>
                  </a:cubicBezTo>
                  <a:cubicBezTo>
                    <a:pt x="37673" y="22308"/>
                    <a:pt x="38754" y="22370"/>
                    <a:pt x="39802" y="22370"/>
                  </a:cubicBezTo>
                  <a:cubicBezTo>
                    <a:pt x="52890" y="22370"/>
                    <a:pt x="60749" y="12589"/>
                    <a:pt x="619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 name="Google Shape;384;p35"/>
          <p:cNvSpPr txBox="1">
            <a:spLocks noGrp="1"/>
          </p:cNvSpPr>
          <p:nvPr>
            <p:ph type="title"/>
          </p:nvPr>
        </p:nvSpPr>
        <p:spPr>
          <a:xfrm>
            <a:off x="1177350" y="445025"/>
            <a:ext cx="6789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85" name="Google Shape;385;p35"/>
          <p:cNvSpPr txBox="1">
            <a:spLocks noGrp="1"/>
          </p:cNvSpPr>
          <p:nvPr>
            <p:ph type="subTitle" idx="1"/>
          </p:nvPr>
        </p:nvSpPr>
        <p:spPr>
          <a:xfrm>
            <a:off x="2193150" y="1083200"/>
            <a:ext cx="4757700" cy="123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atin typeface="Lato"/>
                <a:ea typeface="Lato"/>
                <a:cs typeface="Lato"/>
                <a:sym typeface="Lato"/>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1">
  <p:cSld name="CUSTOM_10">
    <p:spTree>
      <p:nvGrpSpPr>
        <p:cNvPr id="1" name="Shape 386"/>
        <p:cNvGrpSpPr/>
        <p:nvPr/>
      </p:nvGrpSpPr>
      <p:grpSpPr>
        <a:xfrm>
          <a:off x="0" y="0"/>
          <a:ext cx="0" cy="0"/>
          <a:chOff x="0" y="0"/>
          <a:chExt cx="0" cy="0"/>
        </a:xfrm>
      </p:grpSpPr>
      <p:sp>
        <p:nvSpPr>
          <p:cNvPr id="387" name="Google Shape;387;p36"/>
          <p:cNvSpPr/>
          <p:nvPr/>
        </p:nvSpPr>
        <p:spPr>
          <a:xfrm rot="10800000">
            <a:off x="7353624" y="-2"/>
            <a:ext cx="2290182" cy="1835829"/>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6"/>
          <p:cNvSpPr/>
          <p:nvPr/>
        </p:nvSpPr>
        <p:spPr>
          <a:xfrm flipH="1">
            <a:off x="5821300" y="2791197"/>
            <a:ext cx="6063998" cy="2423161"/>
          </a:xfrm>
          <a:custGeom>
            <a:avLst/>
            <a:gdLst/>
            <a:ahLst/>
            <a:cxnLst/>
            <a:rect l="l" t="t" r="r" b="b"/>
            <a:pathLst>
              <a:path w="38804" h="15506" extrusionOk="0">
                <a:moveTo>
                  <a:pt x="18372" y="1"/>
                </a:moveTo>
                <a:cubicBezTo>
                  <a:pt x="15851" y="1"/>
                  <a:pt x="13315" y="1007"/>
                  <a:pt x="11592" y="2856"/>
                </a:cubicBezTo>
                <a:cubicBezTo>
                  <a:pt x="10378" y="4162"/>
                  <a:pt x="9486" y="5874"/>
                  <a:pt x="7880" y="6653"/>
                </a:cubicBezTo>
                <a:cubicBezTo>
                  <a:pt x="6924" y="7115"/>
                  <a:pt x="5829" y="7184"/>
                  <a:pt x="4811" y="7500"/>
                </a:cubicBezTo>
                <a:cubicBezTo>
                  <a:pt x="3205" y="8000"/>
                  <a:pt x="1810" y="9143"/>
                  <a:pt x="1008" y="10620"/>
                </a:cubicBezTo>
                <a:cubicBezTo>
                  <a:pt x="204" y="12096"/>
                  <a:pt x="0" y="13889"/>
                  <a:pt x="457" y="15505"/>
                </a:cubicBezTo>
                <a:lnTo>
                  <a:pt x="37742" y="15244"/>
                </a:lnTo>
                <a:cubicBezTo>
                  <a:pt x="37753" y="15310"/>
                  <a:pt x="37792" y="15337"/>
                  <a:pt x="37844" y="15337"/>
                </a:cubicBezTo>
                <a:cubicBezTo>
                  <a:pt x="37956" y="15337"/>
                  <a:pt x="38124" y="15208"/>
                  <a:pt x="38171" y="15070"/>
                </a:cubicBezTo>
                <a:cubicBezTo>
                  <a:pt x="38804" y="13270"/>
                  <a:pt x="38259" y="11229"/>
                  <a:pt x="37238" y="9619"/>
                </a:cubicBezTo>
                <a:cubicBezTo>
                  <a:pt x="36589" y="8595"/>
                  <a:pt x="35707" y="7663"/>
                  <a:pt x="34575" y="7228"/>
                </a:cubicBezTo>
                <a:cubicBezTo>
                  <a:pt x="33829" y="6942"/>
                  <a:pt x="33017" y="6887"/>
                  <a:pt x="32227" y="6744"/>
                </a:cubicBezTo>
                <a:cubicBezTo>
                  <a:pt x="31046" y="6534"/>
                  <a:pt x="29900" y="6125"/>
                  <a:pt x="28852" y="5540"/>
                </a:cubicBezTo>
                <a:cubicBezTo>
                  <a:pt x="26453" y="4203"/>
                  <a:pt x="24613" y="1978"/>
                  <a:pt x="22125" y="815"/>
                </a:cubicBezTo>
                <a:cubicBezTo>
                  <a:pt x="20952" y="265"/>
                  <a:pt x="19664" y="1"/>
                  <a:pt x="183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6"/>
          <p:cNvSpPr/>
          <p:nvPr/>
        </p:nvSpPr>
        <p:spPr>
          <a:xfrm flipH="1">
            <a:off x="0" y="3871925"/>
            <a:ext cx="1860350" cy="1271575"/>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6"/>
          <p:cNvSpPr/>
          <p:nvPr/>
        </p:nvSpPr>
        <p:spPr>
          <a:xfrm>
            <a:off x="271119" y="212480"/>
            <a:ext cx="595618" cy="572703"/>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6"/>
          <p:cNvSpPr txBox="1">
            <a:spLocks noGrp="1"/>
          </p:cNvSpPr>
          <p:nvPr>
            <p:ph type="title"/>
          </p:nvPr>
        </p:nvSpPr>
        <p:spPr>
          <a:xfrm>
            <a:off x="1177350" y="445025"/>
            <a:ext cx="6789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ext 7">
  <p:cSld name="TITLE_AND_BODY_1_3_1_1_1">
    <p:spTree>
      <p:nvGrpSpPr>
        <p:cNvPr id="1" name="Shape 392"/>
        <p:cNvGrpSpPr/>
        <p:nvPr/>
      </p:nvGrpSpPr>
      <p:grpSpPr>
        <a:xfrm>
          <a:off x="0" y="0"/>
          <a:ext cx="0" cy="0"/>
          <a:chOff x="0" y="0"/>
          <a:chExt cx="0" cy="0"/>
        </a:xfrm>
      </p:grpSpPr>
      <p:grpSp>
        <p:nvGrpSpPr>
          <p:cNvPr id="393" name="Google Shape;393;p37"/>
          <p:cNvGrpSpPr/>
          <p:nvPr/>
        </p:nvGrpSpPr>
        <p:grpSpPr>
          <a:xfrm>
            <a:off x="-152410" y="0"/>
            <a:ext cx="9338910" cy="5221448"/>
            <a:chOff x="-152410" y="0"/>
            <a:chExt cx="9338910" cy="5221448"/>
          </a:xfrm>
        </p:grpSpPr>
        <p:sp>
          <p:nvSpPr>
            <p:cNvPr id="394" name="Google Shape;394;p37"/>
            <p:cNvSpPr/>
            <p:nvPr/>
          </p:nvSpPr>
          <p:spPr>
            <a:xfrm rot="10800000" flipH="1">
              <a:off x="-152410" y="3991667"/>
              <a:ext cx="1579980" cy="1217639"/>
            </a:xfrm>
            <a:custGeom>
              <a:avLst/>
              <a:gdLst/>
              <a:ahLst/>
              <a:cxnLst/>
              <a:rect l="l" t="t" r="r" b="b"/>
              <a:pathLst>
                <a:path w="50612" h="39005" extrusionOk="0">
                  <a:moveTo>
                    <a:pt x="0" y="1"/>
                  </a:moveTo>
                  <a:lnTo>
                    <a:pt x="0" y="38373"/>
                  </a:lnTo>
                  <a:cubicBezTo>
                    <a:pt x="2481" y="38795"/>
                    <a:pt x="4983" y="39004"/>
                    <a:pt x="7479" y="39004"/>
                  </a:cubicBezTo>
                  <a:cubicBezTo>
                    <a:pt x="18546" y="39004"/>
                    <a:pt x="29478" y="34879"/>
                    <a:pt x="37820" y="26821"/>
                  </a:cubicBezTo>
                  <a:cubicBezTo>
                    <a:pt x="46532" y="18405"/>
                    <a:pt x="50612" y="7535"/>
                    <a:pt x="484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 name="Google Shape;395;p37"/>
            <p:cNvGrpSpPr/>
            <p:nvPr/>
          </p:nvGrpSpPr>
          <p:grpSpPr>
            <a:xfrm>
              <a:off x="5389067" y="959790"/>
              <a:ext cx="3797433" cy="4261658"/>
              <a:chOff x="5389067" y="959790"/>
              <a:chExt cx="3797433" cy="4261658"/>
            </a:xfrm>
          </p:grpSpPr>
          <p:sp>
            <p:nvSpPr>
              <p:cNvPr id="396" name="Google Shape;396;p37"/>
              <p:cNvSpPr/>
              <p:nvPr/>
            </p:nvSpPr>
            <p:spPr>
              <a:xfrm flipH="1">
                <a:off x="5389067" y="1848905"/>
                <a:ext cx="3797433" cy="3372543"/>
              </a:xfrm>
              <a:custGeom>
                <a:avLst/>
                <a:gdLst/>
                <a:ahLst/>
                <a:cxnLst/>
                <a:rect l="l" t="t" r="r" b="b"/>
                <a:pathLst>
                  <a:path w="13583" h="12063" extrusionOk="0">
                    <a:moveTo>
                      <a:pt x="5144" y="1"/>
                    </a:moveTo>
                    <a:cubicBezTo>
                      <a:pt x="4965" y="1"/>
                      <a:pt x="4788" y="15"/>
                      <a:pt x="4614" y="42"/>
                    </a:cubicBezTo>
                    <a:cubicBezTo>
                      <a:pt x="3179" y="267"/>
                      <a:pt x="2097" y="1206"/>
                      <a:pt x="1028" y="2110"/>
                    </a:cubicBezTo>
                    <a:cubicBezTo>
                      <a:pt x="718" y="2369"/>
                      <a:pt x="358" y="2611"/>
                      <a:pt x="1" y="2856"/>
                    </a:cubicBezTo>
                    <a:lnTo>
                      <a:pt x="1" y="12063"/>
                    </a:lnTo>
                    <a:lnTo>
                      <a:pt x="4213" y="12063"/>
                    </a:lnTo>
                    <a:cubicBezTo>
                      <a:pt x="4399" y="11297"/>
                      <a:pt x="4787" y="10607"/>
                      <a:pt x="5424" y="10147"/>
                    </a:cubicBezTo>
                    <a:cubicBezTo>
                      <a:pt x="6502" y="9357"/>
                      <a:pt x="7956" y="9436"/>
                      <a:pt x="9289" y="9361"/>
                    </a:cubicBezTo>
                    <a:cubicBezTo>
                      <a:pt x="10432" y="9296"/>
                      <a:pt x="11633" y="9058"/>
                      <a:pt x="12470" y="8275"/>
                    </a:cubicBezTo>
                    <a:cubicBezTo>
                      <a:pt x="13307" y="7496"/>
                      <a:pt x="13582" y="6034"/>
                      <a:pt x="12783" y="5217"/>
                    </a:cubicBezTo>
                    <a:cubicBezTo>
                      <a:pt x="11722" y="4135"/>
                      <a:pt x="9616" y="4775"/>
                      <a:pt x="8636" y="3621"/>
                    </a:cubicBezTo>
                    <a:cubicBezTo>
                      <a:pt x="8115" y="3013"/>
                      <a:pt x="8122" y="2118"/>
                      <a:pt x="7755" y="1407"/>
                    </a:cubicBezTo>
                    <a:cubicBezTo>
                      <a:pt x="7277" y="481"/>
                      <a:pt x="6199" y="1"/>
                      <a:pt x="51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7"/>
              <p:cNvSpPr/>
              <p:nvPr/>
            </p:nvSpPr>
            <p:spPr>
              <a:xfrm>
                <a:off x="8591236" y="959790"/>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 name="Google Shape;398;p37"/>
            <p:cNvSpPr/>
            <p:nvPr/>
          </p:nvSpPr>
          <p:spPr>
            <a:xfrm>
              <a:off x="4655007" y="0"/>
              <a:ext cx="4130762" cy="644602"/>
            </a:xfrm>
            <a:custGeom>
              <a:avLst/>
              <a:gdLst/>
              <a:ahLst/>
              <a:cxnLst/>
              <a:rect l="l" t="t" r="r" b="b"/>
              <a:pathLst>
                <a:path w="18507" h="2888" extrusionOk="0">
                  <a:moveTo>
                    <a:pt x="1" y="1"/>
                  </a:moveTo>
                  <a:cubicBezTo>
                    <a:pt x="437" y="831"/>
                    <a:pt x="1083" y="1549"/>
                    <a:pt x="1872" y="2053"/>
                  </a:cubicBezTo>
                  <a:cubicBezTo>
                    <a:pt x="2736" y="2601"/>
                    <a:pt x="3760" y="2887"/>
                    <a:pt x="4782" y="2887"/>
                  </a:cubicBezTo>
                  <a:cubicBezTo>
                    <a:pt x="5270" y="2887"/>
                    <a:pt x="5757" y="2822"/>
                    <a:pt x="6227" y="2689"/>
                  </a:cubicBezTo>
                  <a:cubicBezTo>
                    <a:pt x="7227" y="2403"/>
                    <a:pt x="8146" y="1832"/>
                    <a:pt x="9177" y="1682"/>
                  </a:cubicBezTo>
                  <a:cubicBezTo>
                    <a:pt x="9376" y="1653"/>
                    <a:pt x="9575" y="1640"/>
                    <a:pt x="9773" y="1640"/>
                  </a:cubicBezTo>
                  <a:cubicBezTo>
                    <a:pt x="11106" y="1640"/>
                    <a:pt x="12423" y="2218"/>
                    <a:pt x="13773" y="2298"/>
                  </a:cubicBezTo>
                  <a:cubicBezTo>
                    <a:pt x="13869" y="2304"/>
                    <a:pt x="13964" y="2306"/>
                    <a:pt x="14059" y="2306"/>
                  </a:cubicBezTo>
                  <a:cubicBezTo>
                    <a:pt x="15793" y="2306"/>
                    <a:pt x="17467" y="1382"/>
                    <a:pt x="18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 name="Google Shape;399;p37"/>
          <p:cNvSpPr txBox="1">
            <a:spLocks noGrp="1"/>
          </p:cNvSpPr>
          <p:nvPr>
            <p:ph type="subTitle" idx="1"/>
          </p:nvPr>
        </p:nvSpPr>
        <p:spPr>
          <a:xfrm>
            <a:off x="1177500" y="2148875"/>
            <a:ext cx="2648100" cy="4623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None/>
              <a:defRPr sz="2800">
                <a:latin typeface="Black Han Sans"/>
                <a:ea typeface="Black Han Sans"/>
                <a:cs typeface="Black Han Sans"/>
                <a:sym typeface="Black Han Sans"/>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400" name="Google Shape;400;p37"/>
          <p:cNvSpPr txBox="1">
            <a:spLocks noGrp="1"/>
          </p:cNvSpPr>
          <p:nvPr>
            <p:ph type="body" idx="2"/>
          </p:nvPr>
        </p:nvSpPr>
        <p:spPr>
          <a:xfrm>
            <a:off x="1177498" y="2701950"/>
            <a:ext cx="3160800" cy="10872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600"/>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text 8">
  <p:cSld name="CUSTOM_8">
    <p:spTree>
      <p:nvGrpSpPr>
        <p:cNvPr id="1" name="Shape 401"/>
        <p:cNvGrpSpPr/>
        <p:nvPr/>
      </p:nvGrpSpPr>
      <p:grpSpPr>
        <a:xfrm>
          <a:off x="0" y="0"/>
          <a:ext cx="0" cy="0"/>
          <a:chOff x="0" y="0"/>
          <a:chExt cx="0" cy="0"/>
        </a:xfrm>
      </p:grpSpPr>
      <p:sp>
        <p:nvSpPr>
          <p:cNvPr id="402" name="Google Shape;402;p38"/>
          <p:cNvSpPr txBox="1">
            <a:spLocks noGrp="1"/>
          </p:cNvSpPr>
          <p:nvPr>
            <p:ph type="title"/>
          </p:nvPr>
        </p:nvSpPr>
        <p:spPr>
          <a:xfrm>
            <a:off x="1177350" y="445025"/>
            <a:ext cx="6789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403" name="Google Shape;403;p38"/>
          <p:cNvGrpSpPr/>
          <p:nvPr/>
        </p:nvGrpSpPr>
        <p:grpSpPr>
          <a:xfrm>
            <a:off x="-3860422" y="0"/>
            <a:ext cx="13004386" cy="9553860"/>
            <a:chOff x="-3860422" y="0"/>
            <a:chExt cx="13004386" cy="9553860"/>
          </a:xfrm>
        </p:grpSpPr>
        <p:sp>
          <p:nvSpPr>
            <p:cNvPr id="404" name="Google Shape;404;p38"/>
            <p:cNvSpPr/>
            <p:nvPr/>
          </p:nvSpPr>
          <p:spPr>
            <a:xfrm rot="10800000">
              <a:off x="0" y="0"/>
              <a:ext cx="1860350" cy="1271575"/>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8"/>
            <p:cNvSpPr/>
            <p:nvPr/>
          </p:nvSpPr>
          <p:spPr>
            <a:xfrm>
              <a:off x="-25" y="4272475"/>
              <a:ext cx="9143989" cy="860614"/>
            </a:xfrm>
            <a:custGeom>
              <a:avLst/>
              <a:gdLst/>
              <a:ahLst/>
              <a:cxnLst/>
              <a:rect l="l" t="t" r="r" b="b"/>
              <a:pathLst>
                <a:path w="69963" h="11820" extrusionOk="0">
                  <a:moveTo>
                    <a:pt x="1" y="0"/>
                  </a:moveTo>
                  <a:lnTo>
                    <a:pt x="1" y="11820"/>
                  </a:lnTo>
                  <a:lnTo>
                    <a:pt x="69962" y="11820"/>
                  </a:lnTo>
                  <a:lnTo>
                    <a:pt x="69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8"/>
            <p:cNvSpPr/>
            <p:nvPr/>
          </p:nvSpPr>
          <p:spPr>
            <a:xfrm rot="3600617">
              <a:off x="-2990262" y="3929040"/>
              <a:ext cx="4754679" cy="4754939"/>
            </a:xfrm>
            <a:prstGeom prst="blockArc">
              <a:avLst>
                <a:gd name="adj1" fmla="val 10800000"/>
                <a:gd name="adj2" fmla="val 1513511"/>
                <a:gd name="adj3" fmla="val 19164"/>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 name="Google Shape;407;p38"/>
          <p:cNvSpPr/>
          <p:nvPr/>
        </p:nvSpPr>
        <p:spPr>
          <a:xfrm>
            <a:off x="6056916" y="2983037"/>
            <a:ext cx="3160735" cy="2160406"/>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8"/>
          <p:cNvSpPr/>
          <p:nvPr/>
        </p:nvSpPr>
        <p:spPr>
          <a:xfrm rot="10800000" flipH="1">
            <a:off x="7197425" y="-44541"/>
            <a:ext cx="1999690" cy="1366816"/>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8"/>
          <p:cNvSpPr txBox="1">
            <a:spLocks noGrp="1"/>
          </p:cNvSpPr>
          <p:nvPr>
            <p:ph type="body" idx="1"/>
          </p:nvPr>
        </p:nvSpPr>
        <p:spPr>
          <a:xfrm>
            <a:off x="4704675" y="1506975"/>
            <a:ext cx="3384000" cy="2502000"/>
          </a:xfrm>
          <a:prstGeom prst="rect">
            <a:avLst/>
          </a:prstGeom>
        </p:spPr>
        <p:txBody>
          <a:bodyPr spcFirstLastPara="1" wrap="square" lIns="91425" tIns="91425" rIns="91425" bIns="91425" anchor="t" anchorCtr="0">
            <a:noAutofit/>
          </a:bodyPr>
          <a:lstStyle>
            <a:lvl1pPr marL="457200" lvl="0" indent="-317500" algn="l" rtl="0">
              <a:lnSpc>
                <a:spcPct val="100000"/>
              </a:lnSpc>
              <a:spcBef>
                <a:spcPts val="0"/>
              </a:spcBef>
              <a:spcAft>
                <a:spcPts val="0"/>
              </a:spcAft>
              <a:buSzPts val="1400"/>
              <a:buFont typeface="Montserrat"/>
              <a:buChar char="●"/>
              <a:defRPr/>
            </a:lvl1pPr>
            <a:lvl2pPr marL="914400" lvl="1" indent="-317500" algn="l" rtl="0">
              <a:spcBef>
                <a:spcPts val="0"/>
              </a:spcBef>
              <a:spcAft>
                <a:spcPts val="0"/>
              </a:spcAft>
              <a:buSzPts val="1400"/>
              <a:buFont typeface="Montserrat"/>
              <a:buChar char="○"/>
              <a:defRPr/>
            </a:lvl2pPr>
            <a:lvl3pPr marL="1371600" lvl="2" indent="-317500" algn="l" rtl="0">
              <a:spcBef>
                <a:spcPts val="1600"/>
              </a:spcBef>
              <a:spcAft>
                <a:spcPts val="0"/>
              </a:spcAft>
              <a:buSzPts val="1400"/>
              <a:buFont typeface="Montserrat"/>
              <a:buChar char="■"/>
              <a:defRPr/>
            </a:lvl3pPr>
            <a:lvl4pPr marL="1828800" lvl="3" indent="-317500" algn="l" rtl="0">
              <a:spcBef>
                <a:spcPts val="1600"/>
              </a:spcBef>
              <a:spcAft>
                <a:spcPts val="0"/>
              </a:spcAft>
              <a:buSzPts val="1400"/>
              <a:buFont typeface="Montserrat"/>
              <a:buChar char="●"/>
              <a:defRPr/>
            </a:lvl4pPr>
            <a:lvl5pPr marL="2286000" lvl="4" indent="-317500" algn="l" rtl="0">
              <a:spcBef>
                <a:spcPts val="1600"/>
              </a:spcBef>
              <a:spcAft>
                <a:spcPts val="0"/>
              </a:spcAft>
              <a:buSzPts val="1400"/>
              <a:buFont typeface="Montserrat"/>
              <a:buChar char="○"/>
              <a:defRPr/>
            </a:lvl5pPr>
            <a:lvl6pPr marL="2743200" lvl="5" indent="-317500" algn="l" rtl="0">
              <a:spcBef>
                <a:spcPts val="1600"/>
              </a:spcBef>
              <a:spcAft>
                <a:spcPts val="0"/>
              </a:spcAft>
              <a:buSzPts val="1400"/>
              <a:buFont typeface="Montserrat"/>
              <a:buChar char="■"/>
              <a:defRPr/>
            </a:lvl6pPr>
            <a:lvl7pPr marL="3200400" lvl="6" indent="-317500" algn="l" rtl="0">
              <a:spcBef>
                <a:spcPts val="1600"/>
              </a:spcBef>
              <a:spcAft>
                <a:spcPts val="0"/>
              </a:spcAft>
              <a:buSzPts val="1400"/>
              <a:buFont typeface="Montserrat"/>
              <a:buChar char="●"/>
              <a:defRPr/>
            </a:lvl7pPr>
            <a:lvl8pPr marL="3657600" lvl="7" indent="-317500" algn="l" rtl="0">
              <a:spcBef>
                <a:spcPts val="1600"/>
              </a:spcBef>
              <a:spcAft>
                <a:spcPts val="0"/>
              </a:spcAft>
              <a:buSzPts val="1400"/>
              <a:buFont typeface="Montserrat"/>
              <a:buChar char="○"/>
              <a:defRPr/>
            </a:lvl8pPr>
            <a:lvl9pPr marL="4114800" lvl="8" indent="-317500" algn="l" rtl="0">
              <a:spcBef>
                <a:spcPts val="1600"/>
              </a:spcBef>
              <a:spcAft>
                <a:spcPts val="1600"/>
              </a:spcAft>
              <a:buSzPts val="1400"/>
              <a:buFont typeface="Montserrat"/>
              <a:buChar char="■"/>
              <a:defRPr/>
            </a:lvl9pPr>
          </a:lstStyle>
          <a:p>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ext 9">
  <p:cSld name="CUSTOM_8_2">
    <p:spTree>
      <p:nvGrpSpPr>
        <p:cNvPr id="1" name="Shape 410"/>
        <p:cNvGrpSpPr/>
        <p:nvPr/>
      </p:nvGrpSpPr>
      <p:grpSpPr>
        <a:xfrm>
          <a:off x="0" y="0"/>
          <a:ext cx="0" cy="0"/>
          <a:chOff x="0" y="0"/>
          <a:chExt cx="0" cy="0"/>
        </a:xfrm>
      </p:grpSpPr>
      <p:sp>
        <p:nvSpPr>
          <p:cNvPr id="411" name="Google Shape;411;p39"/>
          <p:cNvSpPr txBox="1">
            <a:spLocks noGrp="1"/>
          </p:cNvSpPr>
          <p:nvPr>
            <p:ph type="title"/>
          </p:nvPr>
        </p:nvSpPr>
        <p:spPr>
          <a:xfrm>
            <a:off x="1177350" y="445025"/>
            <a:ext cx="6789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12" name="Google Shape;412;p39"/>
          <p:cNvSpPr txBox="1">
            <a:spLocks noGrp="1"/>
          </p:cNvSpPr>
          <p:nvPr>
            <p:ph type="body" idx="1"/>
          </p:nvPr>
        </p:nvSpPr>
        <p:spPr>
          <a:xfrm>
            <a:off x="2125950" y="3870950"/>
            <a:ext cx="4892100" cy="829200"/>
          </a:xfrm>
          <a:prstGeom prst="rect">
            <a:avLst/>
          </a:prstGeom>
        </p:spPr>
        <p:txBody>
          <a:bodyPr spcFirstLastPara="1" wrap="square" lIns="91425" tIns="91425" rIns="91425" bIns="91425" anchor="t" anchorCtr="0">
            <a:noAutofit/>
          </a:bodyPr>
          <a:lstStyle>
            <a:lvl1pPr marL="457200" lvl="0" indent="-317500" algn="ctr" rtl="0">
              <a:lnSpc>
                <a:spcPct val="100000"/>
              </a:lnSpc>
              <a:spcBef>
                <a:spcPts val="0"/>
              </a:spcBef>
              <a:spcAft>
                <a:spcPts val="0"/>
              </a:spcAft>
              <a:buSzPts val="1400"/>
              <a:buFont typeface="Montserrat"/>
              <a:buChar char="●"/>
              <a:defRPr/>
            </a:lvl1pPr>
            <a:lvl2pPr marL="914400" lvl="1" indent="-317500" algn="l" rtl="0">
              <a:spcBef>
                <a:spcPts val="0"/>
              </a:spcBef>
              <a:spcAft>
                <a:spcPts val="0"/>
              </a:spcAft>
              <a:buSzPts val="1400"/>
              <a:buFont typeface="Montserrat"/>
              <a:buChar char="○"/>
              <a:defRPr/>
            </a:lvl2pPr>
            <a:lvl3pPr marL="1371600" lvl="2" indent="-317500" algn="l" rtl="0">
              <a:spcBef>
                <a:spcPts val="1600"/>
              </a:spcBef>
              <a:spcAft>
                <a:spcPts val="0"/>
              </a:spcAft>
              <a:buSzPts val="1400"/>
              <a:buFont typeface="Montserrat"/>
              <a:buChar char="■"/>
              <a:defRPr/>
            </a:lvl3pPr>
            <a:lvl4pPr marL="1828800" lvl="3" indent="-317500" algn="l" rtl="0">
              <a:spcBef>
                <a:spcPts val="1600"/>
              </a:spcBef>
              <a:spcAft>
                <a:spcPts val="0"/>
              </a:spcAft>
              <a:buSzPts val="1400"/>
              <a:buFont typeface="Montserrat"/>
              <a:buChar char="●"/>
              <a:defRPr/>
            </a:lvl4pPr>
            <a:lvl5pPr marL="2286000" lvl="4" indent="-317500" algn="l" rtl="0">
              <a:spcBef>
                <a:spcPts val="1600"/>
              </a:spcBef>
              <a:spcAft>
                <a:spcPts val="0"/>
              </a:spcAft>
              <a:buSzPts val="1400"/>
              <a:buFont typeface="Montserrat"/>
              <a:buChar char="○"/>
              <a:defRPr/>
            </a:lvl5pPr>
            <a:lvl6pPr marL="2743200" lvl="5" indent="-317500" algn="l" rtl="0">
              <a:spcBef>
                <a:spcPts val="1600"/>
              </a:spcBef>
              <a:spcAft>
                <a:spcPts val="0"/>
              </a:spcAft>
              <a:buSzPts val="1400"/>
              <a:buFont typeface="Montserrat"/>
              <a:buChar char="■"/>
              <a:defRPr/>
            </a:lvl6pPr>
            <a:lvl7pPr marL="3200400" lvl="6" indent="-317500" algn="l" rtl="0">
              <a:spcBef>
                <a:spcPts val="1600"/>
              </a:spcBef>
              <a:spcAft>
                <a:spcPts val="0"/>
              </a:spcAft>
              <a:buSzPts val="1400"/>
              <a:buFont typeface="Montserrat"/>
              <a:buChar char="●"/>
              <a:defRPr/>
            </a:lvl7pPr>
            <a:lvl8pPr marL="3657600" lvl="7" indent="-317500" algn="l" rtl="0">
              <a:spcBef>
                <a:spcPts val="1600"/>
              </a:spcBef>
              <a:spcAft>
                <a:spcPts val="0"/>
              </a:spcAft>
              <a:buSzPts val="1400"/>
              <a:buFont typeface="Montserrat"/>
              <a:buChar char="○"/>
              <a:defRPr/>
            </a:lvl8pPr>
            <a:lvl9pPr marL="4114800" lvl="8" indent="-317500" algn="l" rtl="0">
              <a:spcBef>
                <a:spcPts val="1600"/>
              </a:spcBef>
              <a:spcAft>
                <a:spcPts val="1600"/>
              </a:spcAft>
              <a:buSzPts val="1400"/>
              <a:buFont typeface="Montserrat"/>
              <a:buChar char="■"/>
              <a:defRPr/>
            </a:lvl9pPr>
          </a:lstStyle>
          <a:p>
            <a:endParaRPr/>
          </a:p>
        </p:txBody>
      </p:sp>
      <p:grpSp>
        <p:nvGrpSpPr>
          <p:cNvPr id="413" name="Google Shape;413;p39"/>
          <p:cNvGrpSpPr/>
          <p:nvPr/>
        </p:nvGrpSpPr>
        <p:grpSpPr>
          <a:xfrm rot="-5400000" flipH="1">
            <a:off x="8363971" y="-185970"/>
            <a:ext cx="337407" cy="924597"/>
            <a:chOff x="8514266" y="1265155"/>
            <a:chExt cx="337407" cy="924597"/>
          </a:xfrm>
        </p:grpSpPr>
        <p:sp>
          <p:nvSpPr>
            <p:cNvPr id="414" name="Google Shape;414;p39"/>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9"/>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9"/>
            <p:cNvSpPr/>
            <p:nvPr/>
          </p:nvSpPr>
          <p:spPr>
            <a:xfrm>
              <a:off x="8514266" y="1727393"/>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9"/>
            <p:cNvSpPr/>
            <p:nvPr/>
          </p:nvSpPr>
          <p:spPr>
            <a:xfrm>
              <a:off x="8514266" y="1958270"/>
              <a:ext cx="337407" cy="231482"/>
            </a:xfrm>
            <a:custGeom>
              <a:avLst/>
              <a:gdLst/>
              <a:ahLst/>
              <a:cxnLst/>
              <a:rect l="l" t="t" r="r" b="b"/>
              <a:pathLst>
                <a:path w="2784" h="1910" extrusionOk="0">
                  <a:moveTo>
                    <a:pt x="1392" y="1"/>
                  </a:moveTo>
                  <a:lnTo>
                    <a:pt x="0" y="1909"/>
                  </a:lnTo>
                  <a:lnTo>
                    <a:pt x="2784" y="1909"/>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 name="Google Shape;418;p39"/>
          <p:cNvSpPr/>
          <p:nvPr/>
        </p:nvSpPr>
        <p:spPr>
          <a:xfrm rot="-5400000" flipH="1">
            <a:off x="-946474" y="3790475"/>
            <a:ext cx="2242956" cy="350011"/>
          </a:xfrm>
          <a:custGeom>
            <a:avLst/>
            <a:gdLst/>
            <a:ahLst/>
            <a:cxnLst/>
            <a:rect l="l" t="t" r="r" b="b"/>
            <a:pathLst>
              <a:path w="18507" h="2888" extrusionOk="0">
                <a:moveTo>
                  <a:pt x="1" y="1"/>
                </a:moveTo>
                <a:cubicBezTo>
                  <a:pt x="437" y="831"/>
                  <a:pt x="1083" y="1549"/>
                  <a:pt x="1872" y="2053"/>
                </a:cubicBezTo>
                <a:cubicBezTo>
                  <a:pt x="2736" y="2601"/>
                  <a:pt x="3760" y="2887"/>
                  <a:pt x="4782" y="2887"/>
                </a:cubicBezTo>
                <a:cubicBezTo>
                  <a:pt x="5270" y="2887"/>
                  <a:pt x="5757" y="2822"/>
                  <a:pt x="6227" y="2689"/>
                </a:cubicBezTo>
                <a:cubicBezTo>
                  <a:pt x="7227" y="2403"/>
                  <a:pt x="8146" y="1832"/>
                  <a:pt x="9177" y="1682"/>
                </a:cubicBezTo>
                <a:cubicBezTo>
                  <a:pt x="9376" y="1653"/>
                  <a:pt x="9575" y="1640"/>
                  <a:pt x="9773" y="1640"/>
                </a:cubicBezTo>
                <a:cubicBezTo>
                  <a:pt x="11106" y="1640"/>
                  <a:pt x="12423" y="2218"/>
                  <a:pt x="13773" y="2298"/>
                </a:cubicBezTo>
                <a:cubicBezTo>
                  <a:pt x="13869" y="2304"/>
                  <a:pt x="13964" y="2306"/>
                  <a:pt x="14059" y="2306"/>
                </a:cubicBezTo>
                <a:cubicBezTo>
                  <a:pt x="15793" y="2306"/>
                  <a:pt x="17467" y="1382"/>
                  <a:pt x="18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9"/>
          <p:cNvSpPr/>
          <p:nvPr/>
        </p:nvSpPr>
        <p:spPr>
          <a:xfrm rot="5400000" flipH="1">
            <a:off x="6944307" y="3026813"/>
            <a:ext cx="3777462" cy="1364799"/>
          </a:xfrm>
          <a:custGeom>
            <a:avLst/>
            <a:gdLst/>
            <a:ahLst/>
            <a:cxnLst/>
            <a:rect l="l" t="t" r="r" b="b"/>
            <a:pathLst>
              <a:path w="61918" h="22371" extrusionOk="0">
                <a:moveTo>
                  <a:pt x="1" y="0"/>
                </a:moveTo>
                <a:lnTo>
                  <a:pt x="1" y="19582"/>
                </a:lnTo>
                <a:cubicBezTo>
                  <a:pt x="2348" y="19298"/>
                  <a:pt x="4561" y="19170"/>
                  <a:pt x="6829" y="19170"/>
                </a:cubicBezTo>
                <a:cubicBezTo>
                  <a:pt x="14097" y="19170"/>
                  <a:pt x="21932" y="20484"/>
                  <a:pt x="36559" y="22179"/>
                </a:cubicBezTo>
                <a:cubicBezTo>
                  <a:pt x="37673" y="22308"/>
                  <a:pt x="38754" y="22370"/>
                  <a:pt x="39802" y="22370"/>
                </a:cubicBezTo>
                <a:cubicBezTo>
                  <a:pt x="52890" y="22370"/>
                  <a:pt x="60749" y="12589"/>
                  <a:pt x="619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9"/>
          <p:cNvSpPr/>
          <p:nvPr/>
        </p:nvSpPr>
        <p:spPr>
          <a:xfrm rot="7199737">
            <a:off x="-1851981" y="-1577874"/>
            <a:ext cx="3112012" cy="3112162"/>
          </a:xfrm>
          <a:prstGeom prst="blockArc">
            <a:avLst>
              <a:gd name="adj1" fmla="val 10800000"/>
              <a:gd name="adj2" fmla="val 1513511"/>
              <a:gd name="adj3" fmla="val 19164"/>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ext 10">
  <p:cSld name="TITLE_AND_BODY_1_1_2">
    <p:spTree>
      <p:nvGrpSpPr>
        <p:cNvPr id="1" name="Shape 421"/>
        <p:cNvGrpSpPr/>
        <p:nvPr/>
      </p:nvGrpSpPr>
      <p:grpSpPr>
        <a:xfrm>
          <a:off x="0" y="0"/>
          <a:ext cx="0" cy="0"/>
          <a:chOff x="0" y="0"/>
          <a:chExt cx="0" cy="0"/>
        </a:xfrm>
      </p:grpSpPr>
      <p:grpSp>
        <p:nvGrpSpPr>
          <p:cNvPr id="422" name="Google Shape;422;p40"/>
          <p:cNvGrpSpPr/>
          <p:nvPr/>
        </p:nvGrpSpPr>
        <p:grpSpPr>
          <a:xfrm>
            <a:off x="-2984950" y="-52225"/>
            <a:ext cx="12150200" cy="5266583"/>
            <a:chOff x="-2984950" y="-52225"/>
            <a:chExt cx="12150200" cy="5266583"/>
          </a:xfrm>
        </p:grpSpPr>
        <p:sp>
          <p:nvSpPr>
            <p:cNvPr id="423" name="Google Shape;423;p40"/>
            <p:cNvSpPr/>
            <p:nvPr/>
          </p:nvSpPr>
          <p:spPr>
            <a:xfrm rot="10800000" flipH="1">
              <a:off x="-743459" y="-2"/>
              <a:ext cx="2290182" cy="1835829"/>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0"/>
            <p:cNvSpPr/>
            <p:nvPr/>
          </p:nvSpPr>
          <p:spPr>
            <a:xfrm>
              <a:off x="-2984950" y="2791197"/>
              <a:ext cx="6063998" cy="2423161"/>
            </a:xfrm>
            <a:custGeom>
              <a:avLst/>
              <a:gdLst/>
              <a:ahLst/>
              <a:cxnLst/>
              <a:rect l="l" t="t" r="r" b="b"/>
              <a:pathLst>
                <a:path w="38804" h="15506" extrusionOk="0">
                  <a:moveTo>
                    <a:pt x="18372" y="1"/>
                  </a:moveTo>
                  <a:cubicBezTo>
                    <a:pt x="15851" y="1"/>
                    <a:pt x="13315" y="1007"/>
                    <a:pt x="11592" y="2856"/>
                  </a:cubicBezTo>
                  <a:cubicBezTo>
                    <a:pt x="10378" y="4162"/>
                    <a:pt x="9486" y="5874"/>
                    <a:pt x="7880" y="6653"/>
                  </a:cubicBezTo>
                  <a:cubicBezTo>
                    <a:pt x="6924" y="7115"/>
                    <a:pt x="5829" y="7184"/>
                    <a:pt x="4811" y="7500"/>
                  </a:cubicBezTo>
                  <a:cubicBezTo>
                    <a:pt x="3205" y="8000"/>
                    <a:pt x="1810" y="9143"/>
                    <a:pt x="1008" y="10620"/>
                  </a:cubicBezTo>
                  <a:cubicBezTo>
                    <a:pt x="204" y="12096"/>
                    <a:pt x="0" y="13889"/>
                    <a:pt x="457" y="15505"/>
                  </a:cubicBezTo>
                  <a:lnTo>
                    <a:pt x="37742" y="15244"/>
                  </a:lnTo>
                  <a:cubicBezTo>
                    <a:pt x="37753" y="15310"/>
                    <a:pt x="37792" y="15337"/>
                    <a:pt x="37844" y="15337"/>
                  </a:cubicBezTo>
                  <a:cubicBezTo>
                    <a:pt x="37956" y="15337"/>
                    <a:pt x="38124" y="15208"/>
                    <a:pt x="38171" y="15070"/>
                  </a:cubicBezTo>
                  <a:cubicBezTo>
                    <a:pt x="38804" y="13270"/>
                    <a:pt x="38259" y="11229"/>
                    <a:pt x="37238" y="9619"/>
                  </a:cubicBezTo>
                  <a:cubicBezTo>
                    <a:pt x="36589" y="8595"/>
                    <a:pt x="35707" y="7663"/>
                    <a:pt x="34575" y="7228"/>
                  </a:cubicBezTo>
                  <a:cubicBezTo>
                    <a:pt x="33829" y="6942"/>
                    <a:pt x="33017" y="6887"/>
                    <a:pt x="32227" y="6744"/>
                  </a:cubicBezTo>
                  <a:cubicBezTo>
                    <a:pt x="31046" y="6534"/>
                    <a:pt x="29900" y="6125"/>
                    <a:pt x="28852" y="5540"/>
                  </a:cubicBezTo>
                  <a:cubicBezTo>
                    <a:pt x="26453" y="4203"/>
                    <a:pt x="24613" y="1978"/>
                    <a:pt x="22125" y="815"/>
                  </a:cubicBezTo>
                  <a:cubicBezTo>
                    <a:pt x="20952" y="265"/>
                    <a:pt x="19664" y="1"/>
                    <a:pt x="183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0"/>
            <p:cNvSpPr/>
            <p:nvPr/>
          </p:nvSpPr>
          <p:spPr>
            <a:xfrm rot="10800000" flipH="1">
              <a:off x="2427460" y="-52225"/>
              <a:ext cx="6737787" cy="2297888"/>
            </a:xfrm>
            <a:custGeom>
              <a:avLst/>
              <a:gdLst/>
              <a:ahLst/>
              <a:cxnLst/>
              <a:rect l="l" t="t" r="r" b="b"/>
              <a:pathLst>
                <a:path w="33456" h="11410" extrusionOk="0">
                  <a:moveTo>
                    <a:pt x="22424" y="1"/>
                  </a:moveTo>
                  <a:cubicBezTo>
                    <a:pt x="16324" y="1"/>
                    <a:pt x="10216" y="1853"/>
                    <a:pt x="5291" y="5466"/>
                  </a:cubicBezTo>
                  <a:cubicBezTo>
                    <a:pt x="3145" y="7038"/>
                    <a:pt x="1158" y="9055"/>
                    <a:pt x="1" y="11410"/>
                  </a:cubicBezTo>
                  <a:lnTo>
                    <a:pt x="10841" y="11410"/>
                  </a:lnTo>
                  <a:cubicBezTo>
                    <a:pt x="13276" y="8184"/>
                    <a:pt x="17056" y="5854"/>
                    <a:pt x="20972" y="5009"/>
                  </a:cubicBezTo>
                  <a:cubicBezTo>
                    <a:pt x="22163" y="4754"/>
                    <a:pt x="23375" y="4631"/>
                    <a:pt x="24588" y="4631"/>
                  </a:cubicBezTo>
                  <a:cubicBezTo>
                    <a:pt x="27653" y="4631"/>
                    <a:pt x="30721" y="5417"/>
                    <a:pt x="33456" y="6840"/>
                  </a:cubicBezTo>
                  <a:lnTo>
                    <a:pt x="33456" y="2151"/>
                  </a:lnTo>
                  <a:cubicBezTo>
                    <a:pt x="29971" y="710"/>
                    <a:pt x="26199" y="1"/>
                    <a:pt x="224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0"/>
            <p:cNvSpPr/>
            <p:nvPr/>
          </p:nvSpPr>
          <p:spPr>
            <a:xfrm rot="10800000" flipH="1">
              <a:off x="7304900" y="0"/>
              <a:ext cx="1860350" cy="1271575"/>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7" name="Google Shape;427;p40"/>
          <p:cNvSpPr txBox="1">
            <a:spLocks noGrp="1"/>
          </p:cNvSpPr>
          <p:nvPr>
            <p:ph type="title"/>
          </p:nvPr>
        </p:nvSpPr>
        <p:spPr>
          <a:xfrm>
            <a:off x="713850" y="2128825"/>
            <a:ext cx="3496200" cy="4722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428" name="Google Shape;428;p40"/>
          <p:cNvSpPr txBox="1">
            <a:spLocks noGrp="1"/>
          </p:cNvSpPr>
          <p:nvPr>
            <p:ph type="subTitle" idx="1"/>
          </p:nvPr>
        </p:nvSpPr>
        <p:spPr>
          <a:xfrm>
            <a:off x="713850" y="2510350"/>
            <a:ext cx="3196800" cy="12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47"/>
        <p:cNvGrpSpPr/>
        <p:nvPr/>
      </p:nvGrpSpPr>
      <p:grpSpPr>
        <a:xfrm>
          <a:off x="0" y="0"/>
          <a:ext cx="0" cy="0"/>
          <a:chOff x="0" y="0"/>
          <a:chExt cx="0" cy="0"/>
        </a:xfrm>
      </p:grpSpPr>
      <p:sp>
        <p:nvSpPr>
          <p:cNvPr id="48" name="Google Shape;48;p5"/>
          <p:cNvSpPr/>
          <p:nvPr/>
        </p:nvSpPr>
        <p:spPr>
          <a:xfrm rot="10800000">
            <a:off x="7353624" y="-2"/>
            <a:ext cx="2290182" cy="1835829"/>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5"/>
          <p:cNvSpPr/>
          <p:nvPr/>
        </p:nvSpPr>
        <p:spPr>
          <a:xfrm flipH="1">
            <a:off x="5821300" y="2791197"/>
            <a:ext cx="6063998" cy="2423161"/>
          </a:xfrm>
          <a:custGeom>
            <a:avLst/>
            <a:gdLst/>
            <a:ahLst/>
            <a:cxnLst/>
            <a:rect l="l" t="t" r="r" b="b"/>
            <a:pathLst>
              <a:path w="38804" h="15506" extrusionOk="0">
                <a:moveTo>
                  <a:pt x="18372" y="1"/>
                </a:moveTo>
                <a:cubicBezTo>
                  <a:pt x="15851" y="1"/>
                  <a:pt x="13315" y="1007"/>
                  <a:pt x="11592" y="2856"/>
                </a:cubicBezTo>
                <a:cubicBezTo>
                  <a:pt x="10378" y="4162"/>
                  <a:pt x="9486" y="5874"/>
                  <a:pt x="7880" y="6653"/>
                </a:cubicBezTo>
                <a:cubicBezTo>
                  <a:pt x="6924" y="7115"/>
                  <a:pt x="5829" y="7184"/>
                  <a:pt x="4811" y="7500"/>
                </a:cubicBezTo>
                <a:cubicBezTo>
                  <a:pt x="3205" y="8000"/>
                  <a:pt x="1810" y="9143"/>
                  <a:pt x="1008" y="10620"/>
                </a:cubicBezTo>
                <a:cubicBezTo>
                  <a:pt x="204" y="12096"/>
                  <a:pt x="0" y="13889"/>
                  <a:pt x="457" y="15505"/>
                </a:cubicBezTo>
                <a:lnTo>
                  <a:pt x="37742" y="15244"/>
                </a:lnTo>
                <a:cubicBezTo>
                  <a:pt x="37753" y="15310"/>
                  <a:pt x="37792" y="15337"/>
                  <a:pt x="37844" y="15337"/>
                </a:cubicBezTo>
                <a:cubicBezTo>
                  <a:pt x="37956" y="15337"/>
                  <a:pt x="38124" y="15208"/>
                  <a:pt x="38171" y="15070"/>
                </a:cubicBezTo>
                <a:cubicBezTo>
                  <a:pt x="38804" y="13270"/>
                  <a:pt x="38259" y="11229"/>
                  <a:pt x="37238" y="9619"/>
                </a:cubicBezTo>
                <a:cubicBezTo>
                  <a:pt x="36589" y="8595"/>
                  <a:pt x="35707" y="7663"/>
                  <a:pt x="34575" y="7228"/>
                </a:cubicBezTo>
                <a:cubicBezTo>
                  <a:pt x="33829" y="6942"/>
                  <a:pt x="33017" y="6887"/>
                  <a:pt x="32227" y="6744"/>
                </a:cubicBezTo>
                <a:cubicBezTo>
                  <a:pt x="31046" y="6534"/>
                  <a:pt x="29900" y="6125"/>
                  <a:pt x="28852" y="5540"/>
                </a:cubicBezTo>
                <a:cubicBezTo>
                  <a:pt x="26453" y="4203"/>
                  <a:pt x="24613" y="1978"/>
                  <a:pt x="22125" y="815"/>
                </a:cubicBezTo>
                <a:cubicBezTo>
                  <a:pt x="20952" y="265"/>
                  <a:pt x="19664" y="1"/>
                  <a:pt x="183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5"/>
          <p:cNvSpPr/>
          <p:nvPr/>
        </p:nvSpPr>
        <p:spPr>
          <a:xfrm flipH="1">
            <a:off x="0" y="3871925"/>
            <a:ext cx="1860350" cy="1271575"/>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5"/>
          <p:cNvSpPr/>
          <p:nvPr/>
        </p:nvSpPr>
        <p:spPr>
          <a:xfrm>
            <a:off x="524811" y="177571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5"/>
          <p:cNvSpPr txBox="1">
            <a:spLocks noGrp="1"/>
          </p:cNvSpPr>
          <p:nvPr>
            <p:ph type="title"/>
          </p:nvPr>
        </p:nvSpPr>
        <p:spPr>
          <a:xfrm>
            <a:off x="713850" y="445025"/>
            <a:ext cx="78870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53" name="Google Shape;53;p5"/>
          <p:cNvSpPr txBox="1">
            <a:spLocks noGrp="1"/>
          </p:cNvSpPr>
          <p:nvPr>
            <p:ph type="title" idx="2"/>
          </p:nvPr>
        </p:nvSpPr>
        <p:spPr>
          <a:xfrm>
            <a:off x="1290600" y="2655400"/>
            <a:ext cx="2909700" cy="445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54" name="Google Shape;54;p5"/>
          <p:cNvSpPr txBox="1">
            <a:spLocks noGrp="1"/>
          </p:cNvSpPr>
          <p:nvPr>
            <p:ph type="subTitle" idx="1"/>
          </p:nvPr>
        </p:nvSpPr>
        <p:spPr>
          <a:xfrm>
            <a:off x="1290588" y="3006900"/>
            <a:ext cx="2909700" cy="7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55" name="Google Shape;55;p5"/>
          <p:cNvSpPr txBox="1">
            <a:spLocks noGrp="1"/>
          </p:cNvSpPr>
          <p:nvPr>
            <p:ph type="title" idx="3"/>
          </p:nvPr>
        </p:nvSpPr>
        <p:spPr>
          <a:xfrm>
            <a:off x="4943704" y="2655400"/>
            <a:ext cx="2909700" cy="445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56" name="Google Shape;56;p5"/>
          <p:cNvSpPr txBox="1">
            <a:spLocks noGrp="1"/>
          </p:cNvSpPr>
          <p:nvPr>
            <p:ph type="subTitle" idx="4"/>
          </p:nvPr>
        </p:nvSpPr>
        <p:spPr>
          <a:xfrm>
            <a:off x="4943697" y="3006900"/>
            <a:ext cx="2909700" cy="7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only 2">
  <p:cSld name="CUSTOM_8_1">
    <p:spTree>
      <p:nvGrpSpPr>
        <p:cNvPr id="1" name="Shape 429"/>
        <p:cNvGrpSpPr/>
        <p:nvPr/>
      </p:nvGrpSpPr>
      <p:grpSpPr>
        <a:xfrm>
          <a:off x="0" y="0"/>
          <a:ext cx="0" cy="0"/>
          <a:chOff x="0" y="0"/>
          <a:chExt cx="0" cy="0"/>
        </a:xfrm>
      </p:grpSpPr>
      <p:sp>
        <p:nvSpPr>
          <p:cNvPr id="430" name="Google Shape;430;p41"/>
          <p:cNvSpPr txBox="1">
            <a:spLocks noGrp="1"/>
          </p:cNvSpPr>
          <p:nvPr>
            <p:ph type="title"/>
          </p:nvPr>
        </p:nvSpPr>
        <p:spPr>
          <a:xfrm>
            <a:off x="717225" y="783200"/>
            <a:ext cx="3368700" cy="9840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31" name="Google Shape;431;p41"/>
          <p:cNvSpPr/>
          <p:nvPr/>
        </p:nvSpPr>
        <p:spPr>
          <a:xfrm rot="10800000">
            <a:off x="0" y="0"/>
            <a:ext cx="1860350" cy="1271575"/>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1"/>
          <p:cNvSpPr/>
          <p:nvPr/>
        </p:nvSpPr>
        <p:spPr>
          <a:xfrm rot="3600617">
            <a:off x="-2907637" y="3443615"/>
            <a:ext cx="4754679" cy="4754939"/>
          </a:xfrm>
          <a:prstGeom prst="blockArc">
            <a:avLst>
              <a:gd name="adj1" fmla="val 10800000"/>
              <a:gd name="adj2" fmla="val 1513511"/>
              <a:gd name="adj3" fmla="val 19164"/>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1"/>
          <p:cNvSpPr/>
          <p:nvPr/>
        </p:nvSpPr>
        <p:spPr>
          <a:xfrm>
            <a:off x="6814253" y="3500673"/>
            <a:ext cx="2403386" cy="1642748"/>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only 3">
  <p:cSld name="CUSTOM_8_1_1">
    <p:spTree>
      <p:nvGrpSpPr>
        <p:cNvPr id="1" name="Shape 434"/>
        <p:cNvGrpSpPr/>
        <p:nvPr/>
      </p:nvGrpSpPr>
      <p:grpSpPr>
        <a:xfrm>
          <a:off x="0" y="0"/>
          <a:ext cx="0" cy="0"/>
          <a:chOff x="0" y="0"/>
          <a:chExt cx="0" cy="0"/>
        </a:xfrm>
      </p:grpSpPr>
      <p:grpSp>
        <p:nvGrpSpPr>
          <p:cNvPr id="435" name="Google Shape;435;p42"/>
          <p:cNvGrpSpPr/>
          <p:nvPr/>
        </p:nvGrpSpPr>
        <p:grpSpPr>
          <a:xfrm>
            <a:off x="-2" y="107625"/>
            <a:ext cx="9236996" cy="5913562"/>
            <a:chOff x="-2" y="107625"/>
            <a:chExt cx="9236996" cy="5913562"/>
          </a:xfrm>
        </p:grpSpPr>
        <p:grpSp>
          <p:nvGrpSpPr>
            <p:cNvPr id="436" name="Google Shape;436;p42"/>
            <p:cNvGrpSpPr/>
            <p:nvPr/>
          </p:nvGrpSpPr>
          <p:grpSpPr>
            <a:xfrm rot="-5400000" flipH="1">
              <a:off x="8363971" y="-185970"/>
              <a:ext cx="337407" cy="924597"/>
              <a:chOff x="8514266" y="1265155"/>
              <a:chExt cx="337407" cy="924597"/>
            </a:xfrm>
          </p:grpSpPr>
          <p:sp>
            <p:nvSpPr>
              <p:cNvPr id="437" name="Google Shape;437;p42"/>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2"/>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2"/>
              <p:cNvSpPr/>
              <p:nvPr/>
            </p:nvSpPr>
            <p:spPr>
              <a:xfrm>
                <a:off x="8514266" y="1727393"/>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2"/>
              <p:cNvSpPr/>
              <p:nvPr/>
            </p:nvSpPr>
            <p:spPr>
              <a:xfrm>
                <a:off x="8514266" y="1958270"/>
                <a:ext cx="337407" cy="231482"/>
              </a:xfrm>
              <a:custGeom>
                <a:avLst/>
                <a:gdLst/>
                <a:ahLst/>
                <a:cxnLst/>
                <a:rect l="l" t="t" r="r" b="b"/>
                <a:pathLst>
                  <a:path w="2784" h="1910" extrusionOk="0">
                    <a:moveTo>
                      <a:pt x="1392" y="1"/>
                    </a:moveTo>
                    <a:lnTo>
                      <a:pt x="0" y="1909"/>
                    </a:lnTo>
                    <a:lnTo>
                      <a:pt x="2784" y="1909"/>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1" name="Google Shape;441;p42"/>
            <p:cNvSpPr/>
            <p:nvPr/>
          </p:nvSpPr>
          <p:spPr>
            <a:xfrm rot="-5400000" flipH="1">
              <a:off x="-946474" y="3790475"/>
              <a:ext cx="2242956" cy="350011"/>
            </a:xfrm>
            <a:custGeom>
              <a:avLst/>
              <a:gdLst/>
              <a:ahLst/>
              <a:cxnLst/>
              <a:rect l="l" t="t" r="r" b="b"/>
              <a:pathLst>
                <a:path w="18507" h="2888" extrusionOk="0">
                  <a:moveTo>
                    <a:pt x="1" y="1"/>
                  </a:moveTo>
                  <a:cubicBezTo>
                    <a:pt x="437" y="831"/>
                    <a:pt x="1083" y="1549"/>
                    <a:pt x="1872" y="2053"/>
                  </a:cubicBezTo>
                  <a:cubicBezTo>
                    <a:pt x="2736" y="2601"/>
                    <a:pt x="3760" y="2887"/>
                    <a:pt x="4782" y="2887"/>
                  </a:cubicBezTo>
                  <a:cubicBezTo>
                    <a:pt x="5270" y="2887"/>
                    <a:pt x="5757" y="2822"/>
                    <a:pt x="6227" y="2689"/>
                  </a:cubicBezTo>
                  <a:cubicBezTo>
                    <a:pt x="7227" y="2403"/>
                    <a:pt x="8146" y="1832"/>
                    <a:pt x="9177" y="1682"/>
                  </a:cubicBezTo>
                  <a:cubicBezTo>
                    <a:pt x="9376" y="1653"/>
                    <a:pt x="9575" y="1640"/>
                    <a:pt x="9773" y="1640"/>
                  </a:cubicBezTo>
                  <a:cubicBezTo>
                    <a:pt x="11106" y="1640"/>
                    <a:pt x="12423" y="2218"/>
                    <a:pt x="13773" y="2298"/>
                  </a:cubicBezTo>
                  <a:cubicBezTo>
                    <a:pt x="13869" y="2304"/>
                    <a:pt x="13964" y="2306"/>
                    <a:pt x="14059" y="2306"/>
                  </a:cubicBezTo>
                  <a:cubicBezTo>
                    <a:pt x="15793" y="2306"/>
                    <a:pt x="17467" y="1382"/>
                    <a:pt x="18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42"/>
            <p:cNvSpPr/>
            <p:nvPr/>
          </p:nvSpPr>
          <p:spPr>
            <a:xfrm rot="10800000">
              <a:off x="5459532" y="4656388"/>
              <a:ext cx="3777462" cy="1364799"/>
            </a:xfrm>
            <a:custGeom>
              <a:avLst/>
              <a:gdLst/>
              <a:ahLst/>
              <a:cxnLst/>
              <a:rect l="l" t="t" r="r" b="b"/>
              <a:pathLst>
                <a:path w="61918" h="22371" extrusionOk="0">
                  <a:moveTo>
                    <a:pt x="1" y="0"/>
                  </a:moveTo>
                  <a:lnTo>
                    <a:pt x="1" y="19582"/>
                  </a:lnTo>
                  <a:cubicBezTo>
                    <a:pt x="2348" y="19298"/>
                    <a:pt x="4561" y="19170"/>
                    <a:pt x="6829" y="19170"/>
                  </a:cubicBezTo>
                  <a:cubicBezTo>
                    <a:pt x="14097" y="19170"/>
                    <a:pt x="21932" y="20484"/>
                    <a:pt x="36559" y="22179"/>
                  </a:cubicBezTo>
                  <a:cubicBezTo>
                    <a:pt x="37673" y="22308"/>
                    <a:pt x="38754" y="22370"/>
                    <a:pt x="39802" y="22370"/>
                  </a:cubicBezTo>
                  <a:cubicBezTo>
                    <a:pt x="52890" y="22370"/>
                    <a:pt x="60749" y="12589"/>
                    <a:pt x="619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3" name="Google Shape;443;p42"/>
          <p:cNvSpPr/>
          <p:nvPr/>
        </p:nvSpPr>
        <p:spPr>
          <a:xfrm rot="7199737">
            <a:off x="-1851981" y="-1577874"/>
            <a:ext cx="3112012" cy="3112162"/>
          </a:xfrm>
          <a:prstGeom prst="blockArc">
            <a:avLst>
              <a:gd name="adj1" fmla="val 10800000"/>
              <a:gd name="adj2" fmla="val 1513511"/>
              <a:gd name="adj3" fmla="val 19164"/>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2"/>
          <p:cNvSpPr txBox="1">
            <a:spLocks noGrp="1"/>
          </p:cNvSpPr>
          <p:nvPr>
            <p:ph type="title"/>
          </p:nvPr>
        </p:nvSpPr>
        <p:spPr>
          <a:xfrm>
            <a:off x="1573800" y="445025"/>
            <a:ext cx="59964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Numbers and text">
  <p:cSld name="TITLE_ONLY_1">
    <p:spTree>
      <p:nvGrpSpPr>
        <p:cNvPr id="1" name="Shape 445"/>
        <p:cNvGrpSpPr/>
        <p:nvPr/>
      </p:nvGrpSpPr>
      <p:grpSpPr>
        <a:xfrm>
          <a:off x="0" y="0"/>
          <a:ext cx="0" cy="0"/>
          <a:chOff x="0" y="0"/>
          <a:chExt cx="0" cy="0"/>
        </a:xfrm>
      </p:grpSpPr>
      <p:grpSp>
        <p:nvGrpSpPr>
          <p:cNvPr id="446" name="Google Shape;446;p43"/>
          <p:cNvGrpSpPr/>
          <p:nvPr/>
        </p:nvGrpSpPr>
        <p:grpSpPr>
          <a:xfrm>
            <a:off x="-30" y="-7"/>
            <a:ext cx="9583530" cy="5221436"/>
            <a:chOff x="-30" y="-7"/>
            <a:chExt cx="9583530" cy="5221436"/>
          </a:xfrm>
        </p:grpSpPr>
        <p:grpSp>
          <p:nvGrpSpPr>
            <p:cNvPr id="447" name="Google Shape;447;p43"/>
            <p:cNvGrpSpPr/>
            <p:nvPr/>
          </p:nvGrpSpPr>
          <p:grpSpPr>
            <a:xfrm>
              <a:off x="-30" y="192978"/>
              <a:ext cx="9026004" cy="5028450"/>
              <a:chOff x="-30" y="192978"/>
              <a:chExt cx="9026004" cy="5028450"/>
            </a:xfrm>
          </p:grpSpPr>
          <p:sp>
            <p:nvSpPr>
              <p:cNvPr id="448" name="Google Shape;448;p43"/>
              <p:cNvSpPr/>
              <p:nvPr/>
            </p:nvSpPr>
            <p:spPr>
              <a:xfrm>
                <a:off x="524811" y="177571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 name="Google Shape;449;p43"/>
              <p:cNvGrpSpPr/>
              <p:nvPr/>
            </p:nvGrpSpPr>
            <p:grpSpPr>
              <a:xfrm rot="10800000" flipH="1">
                <a:off x="-30" y="192978"/>
                <a:ext cx="9026004" cy="5028450"/>
                <a:chOff x="-74390" y="-31"/>
                <a:chExt cx="9026004" cy="5028450"/>
              </a:xfrm>
            </p:grpSpPr>
            <p:sp>
              <p:nvSpPr>
                <p:cNvPr id="450" name="Google Shape;450;p43"/>
                <p:cNvSpPr/>
                <p:nvPr/>
              </p:nvSpPr>
              <p:spPr>
                <a:xfrm rot="10800000">
                  <a:off x="5075688" y="4678722"/>
                  <a:ext cx="416321" cy="349697"/>
                </a:xfrm>
                <a:custGeom>
                  <a:avLst/>
                  <a:gdLst/>
                  <a:ahLst/>
                  <a:cxnLst/>
                  <a:rect l="l" t="t" r="r" b="b"/>
                  <a:pathLst>
                    <a:path w="4168" h="3501" extrusionOk="0">
                      <a:moveTo>
                        <a:pt x="0" y="0"/>
                      </a:moveTo>
                      <a:lnTo>
                        <a:pt x="2379" y="3501"/>
                      </a:lnTo>
                      <a:lnTo>
                        <a:pt x="4168" y="837"/>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3"/>
                <p:cNvSpPr/>
                <p:nvPr/>
              </p:nvSpPr>
              <p:spPr>
                <a:xfrm rot="10800000">
                  <a:off x="-74390" y="-31"/>
                  <a:ext cx="9026004" cy="3606773"/>
                </a:xfrm>
                <a:custGeom>
                  <a:avLst/>
                  <a:gdLst/>
                  <a:ahLst/>
                  <a:cxnLst/>
                  <a:rect l="l" t="t" r="r" b="b"/>
                  <a:pathLst>
                    <a:path w="38804" h="15506" extrusionOk="0">
                      <a:moveTo>
                        <a:pt x="18372" y="1"/>
                      </a:moveTo>
                      <a:cubicBezTo>
                        <a:pt x="15851" y="1"/>
                        <a:pt x="13315" y="1007"/>
                        <a:pt x="11592" y="2856"/>
                      </a:cubicBezTo>
                      <a:cubicBezTo>
                        <a:pt x="10378" y="4162"/>
                        <a:pt x="9486" y="5874"/>
                        <a:pt x="7880" y="6653"/>
                      </a:cubicBezTo>
                      <a:cubicBezTo>
                        <a:pt x="6924" y="7115"/>
                        <a:pt x="5829" y="7184"/>
                        <a:pt x="4811" y="7500"/>
                      </a:cubicBezTo>
                      <a:cubicBezTo>
                        <a:pt x="3205" y="8000"/>
                        <a:pt x="1810" y="9143"/>
                        <a:pt x="1008" y="10620"/>
                      </a:cubicBezTo>
                      <a:cubicBezTo>
                        <a:pt x="204" y="12096"/>
                        <a:pt x="0" y="13889"/>
                        <a:pt x="457" y="15505"/>
                      </a:cubicBezTo>
                      <a:lnTo>
                        <a:pt x="37742" y="15244"/>
                      </a:lnTo>
                      <a:cubicBezTo>
                        <a:pt x="37753" y="15310"/>
                        <a:pt x="37792" y="15337"/>
                        <a:pt x="37844" y="15337"/>
                      </a:cubicBezTo>
                      <a:cubicBezTo>
                        <a:pt x="37956" y="15337"/>
                        <a:pt x="38124" y="15208"/>
                        <a:pt x="38171" y="15070"/>
                      </a:cubicBezTo>
                      <a:cubicBezTo>
                        <a:pt x="38804" y="13270"/>
                        <a:pt x="38259" y="11229"/>
                        <a:pt x="37238" y="9619"/>
                      </a:cubicBezTo>
                      <a:cubicBezTo>
                        <a:pt x="36589" y="8595"/>
                        <a:pt x="35707" y="7663"/>
                        <a:pt x="34575" y="7228"/>
                      </a:cubicBezTo>
                      <a:cubicBezTo>
                        <a:pt x="33829" y="6942"/>
                        <a:pt x="33017" y="6887"/>
                        <a:pt x="32227" y="6744"/>
                      </a:cubicBezTo>
                      <a:cubicBezTo>
                        <a:pt x="31046" y="6534"/>
                        <a:pt x="29900" y="6125"/>
                        <a:pt x="28852" y="5540"/>
                      </a:cubicBezTo>
                      <a:cubicBezTo>
                        <a:pt x="26453" y="4203"/>
                        <a:pt x="24613" y="1978"/>
                        <a:pt x="22125" y="815"/>
                      </a:cubicBezTo>
                      <a:cubicBezTo>
                        <a:pt x="20952" y="265"/>
                        <a:pt x="19664" y="1"/>
                        <a:pt x="183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52" name="Google Shape;452;p43"/>
            <p:cNvSpPr/>
            <p:nvPr/>
          </p:nvSpPr>
          <p:spPr>
            <a:xfrm rot="10800000">
              <a:off x="6942147" y="-7"/>
              <a:ext cx="2641354" cy="2117331"/>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3" name="Google Shape;453;p43"/>
          <p:cNvSpPr txBox="1">
            <a:spLocks noGrp="1"/>
          </p:cNvSpPr>
          <p:nvPr>
            <p:ph type="title" hasCustomPrompt="1"/>
          </p:nvPr>
        </p:nvSpPr>
        <p:spPr>
          <a:xfrm>
            <a:off x="4939711" y="1284600"/>
            <a:ext cx="3130200" cy="692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1"/>
              </a:buClr>
              <a:buSzPts val="3000"/>
              <a:buNone/>
              <a:defRPr sz="3000">
                <a:solidFill>
                  <a:schemeClr val="lt1"/>
                </a:solidFill>
              </a:defRPr>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sp>
        <p:nvSpPr>
          <p:cNvPr id="454" name="Google Shape;454;p43"/>
          <p:cNvSpPr txBox="1">
            <a:spLocks noGrp="1"/>
          </p:cNvSpPr>
          <p:nvPr>
            <p:ph type="subTitle" idx="1"/>
          </p:nvPr>
        </p:nvSpPr>
        <p:spPr>
          <a:xfrm>
            <a:off x="5176925" y="1910825"/>
            <a:ext cx="2655900" cy="7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r" rtl="0">
              <a:lnSpc>
                <a:spcPct val="100000"/>
              </a:lnSpc>
              <a:spcBef>
                <a:spcPts val="0"/>
              </a:spcBef>
              <a:spcAft>
                <a:spcPts val="0"/>
              </a:spcAft>
              <a:buSzPts val="1600"/>
              <a:buNone/>
              <a:defRPr sz="1600"/>
            </a:lvl2pPr>
            <a:lvl3pPr lvl="2" algn="r" rtl="0">
              <a:lnSpc>
                <a:spcPct val="100000"/>
              </a:lnSpc>
              <a:spcBef>
                <a:spcPts val="0"/>
              </a:spcBef>
              <a:spcAft>
                <a:spcPts val="0"/>
              </a:spcAft>
              <a:buSzPts val="1600"/>
              <a:buNone/>
              <a:defRPr sz="1600"/>
            </a:lvl3pPr>
            <a:lvl4pPr lvl="3" algn="r" rtl="0">
              <a:lnSpc>
                <a:spcPct val="100000"/>
              </a:lnSpc>
              <a:spcBef>
                <a:spcPts val="0"/>
              </a:spcBef>
              <a:spcAft>
                <a:spcPts val="0"/>
              </a:spcAft>
              <a:buSzPts val="1600"/>
              <a:buNone/>
              <a:defRPr sz="1600"/>
            </a:lvl4pPr>
            <a:lvl5pPr lvl="4" algn="r" rtl="0">
              <a:lnSpc>
                <a:spcPct val="100000"/>
              </a:lnSpc>
              <a:spcBef>
                <a:spcPts val="0"/>
              </a:spcBef>
              <a:spcAft>
                <a:spcPts val="0"/>
              </a:spcAft>
              <a:buSzPts val="1600"/>
              <a:buNone/>
              <a:defRPr sz="1600"/>
            </a:lvl5pPr>
            <a:lvl6pPr lvl="5" algn="r" rtl="0">
              <a:lnSpc>
                <a:spcPct val="100000"/>
              </a:lnSpc>
              <a:spcBef>
                <a:spcPts val="0"/>
              </a:spcBef>
              <a:spcAft>
                <a:spcPts val="0"/>
              </a:spcAft>
              <a:buSzPts val="1600"/>
              <a:buNone/>
              <a:defRPr sz="1600"/>
            </a:lvl6pPr>
            <a:lvl7pPr lvl="6" algn="r" rtl="0">
              <a:lnSpc>
                <a:spcPct val="100000"/>
              </a:lnSpc>
              <a:spcBef>
                <a:spcPts val="0"/>
              </a:spcBef>
              <a:spcAft>
                <a:spcPts val="0"/>
              </a:spcAft>
              <a:buSzPts val="1600"/>
              <a:buNone/>
              <a:defRPr sz="1600"/>
            </a:lvl7pPr>
            <a:lvl8pPr lvl="7" algn="r" rtl="0">
              <a:lnSpc>
                <a:spcPct val="100000"/>
              </a:lnSpc>
              <a:spcBef>
                <a:spcPts val="0"/>
              </a:spcBef>
              <a:spcAft>
                <a:spcPts val="0"/>
              </a:spcAft>
              <a:buSzPts val="1600"/>
              <a:buNone/>
              <a:defRPr sz="1600"/>
            </a:lvl8pPr>
            <a:lvl9pPr lvl="8" algn="r" rtl="0">
              <a:lnSpc>
                <a:spcPct val="100000"/>
              </a:lnSpc>
              <a:spcBef>
                <a:spcPts val="0"/>
              </a:spcBef>
              <a:spcAft>
                <a:spcPts val="0"/>
              </a:spcAft>
              <a:buSzPts val="1600"/>
              <a:buNone/>
              <a:defRPr sz="1600"/>
            </a:lvl9pPr>
          </a:lstStyle>
          <a:p>
            <a:endParaRPr/>
          </a:p>
        </p:txBody>
      </p:sp>
      <p:sp>
        <p:nvSpPr>
          <p:cNvPr id="455" name="Google Shape;455;p43"/>
          <p:cNvSpPr txBox="1">
            <a:spLocks noGrp="1"/>
          </p:cNvSpPr>
          <p:nvPr>
            <p:ph type="title" idx="2" hasCustomPrompt="1"/>
          </p:nvPr>
        </p:nvSpPr>
        <p:spPr>
          <a:xfrm>
            <a:off x="4939711" y="2445575"/>
            <a:ext cx="3130200" cy="6921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lt2"/>
              </a:buClr>
              <a:buSzPts val="3000"/>
              <a:buNone/>
              <a:defRPr sz="3000">
                <a:solidFill>
                  <a:schemeClr val="lt2"/>
                </a:solidFill>
              </a:defRPr>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sp>
        <p:nvSpPr>
          <p:cNvPr id="456" name="Google Shape;456;p43"/>
          <p:cNvSpPr txBox="1">
            <a:spLocks noGrp="1"/>
          </p:cNvSpPr>
          <p:nvPr>
            <p:ph type="subTitle" idx="3"/>
          </p:nvPr>
        </p:nvSpPr>
        <p:spPr>
          <a:xfrm>
            <a:off x="5176925" y="3071800"/>
            <a:ext cx="2655900" cy="7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r" rtl="0">
              <a:lnSpc>
                <a:spcPct val="100000"/>
              </a:lnSpc>
              <a:spcBef>
                <a:spcPts val="0"/>
              </a:spcBef>
              <a:spcAft>
                <a:spcPts val="0"/>
              </a:spcAft>
              <a:buSzPts val="1600"/>
              <a:buNone/>
              <a:defRPr sz="1600"/>
            </a:lvl2pPr>
            <a:lvl3pPr lvl="2" algn="r" rtl="0">
              <a:lnSpc>
                <a:spcPct val="100000"/>
              </a:lnSpc>
              <a:spcBef>
                <a:spcPts val="0"/>
              </a:spcBef>
              <a:spcAft>
                <a:spcPts val="0"/>
              </a:spcAft>
              <a:buSzPts val="1600"/>
              <a:buNone/>
              <a:defRPr sz="1600"/>
            </a:lvl3pPr>
            <a:lvl4pPr lvl="3" algn="r" rtl="0">
              <a:lnSpc>
                <a:spcPct val="100000"/>
              </a:lnSpc>
              <a:spcBef>
                <a:spcPts val="0"/>
              </a:spcBef>
              <a:spcAft>
                <a:spcPts val="0"/>
              </a:spcAft>
              <a:buSzPts val="1600"/>
              <a:buNone/>
              <a:defRPr sz="1600"/>
            </a:lvl4pPr>
            <a:lvl5pPr lvl="4" algn="r" rtl="0">
              <a:lnSpc>
                <a:spcPct val="100000"/>
              </a:lnSpc>
              <a:spcBef>
                <a:spcPts val="0"/>
              </a:spcBef>
              <a:spcAft>
                <a:spcPts val="0"/>
              </a:spcAft>
              <a:buSzPts val="1600"/>
              <a:buNone/>
              <a:defRPr sz="1600"/>
            </a:lvl5pPr>
            <a:lvl6pPr lvl="5" algn="r" rtl="0">
              <a:lnSpc>
                <a:spcPct val="100000"/>
              </a:lnSpc>
              <a:spcBef>
                <a:spcPts val="0"/>
              </a:spcBef>
              <a:spcAft>
                <a:spcPts val="0"/>
              </a:spcAft>
              <a:buSzPts val="1600"/>
              <a:buNone/>
              <a:defRPr sz="1600"/>
            </a:lvl6pPr>
            <a:lvl7pPr lvl="6" algn="r" rtl="0">
              <a:lnSpc>
                <a:spcPct val="100000"/>
              </a:lnSpc>
              <a:spcBef>
                <a:spcPts val="0"/>
              </a:spcBef>
              <a:spcAft>
                <a:spcPts val="0"/>
              </a:spcAft>
              <a:buSzPts val="1600"/>
              <a:buNone/>
              <a:defRPr sz="1600"/>
            </a:lvl7pPr>
            <a:lvl8pPr lvl="7" algn="r" rtl="0">
              <a:lnSpc>
                <a:spcPct val="100000"/>
              </a:lnSpc>
              <a:spcBef>
                <a:spcPts val="0"/>
              </a:spcBef>
              <a:spcAft>
                <a:spcPts val="0"/>
              </a:spcAft>
              <a:buSzPts val="1600"/>
              <a:buNone/>
              <a:defRPr sz="1600"/>
            </a:lvl8pPr>
            <a:lvl9pPr lvl="8" algn="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Big number 2">
  <p:cSld name="CUSTOM_5_1_1_1_1">
    <p:spTree>
      <p:nvGrpSpPr>
        <p:cNvPr id="1" name="Shape 457"/>
        <p:cNvGrpSpPr/>
        <p:nvPr/>
      </p:nvGrpSpPr>
      <p:grpSpPr>
        <a:xfrm>
          <a:off x="0" y="0"/>
          <a:ext cx="0" cy="0"/>
          <a:chOff x="0" y="0"/>
          <a:chExt cx="0" cy="0"/>
        </a:xfrm>
      </p:grpSpPr>
      <p:sp>
        <p:nvSpPr>
          <p:cNvPr id="458" name="Google Shape;458;p44"/>
          <p:cNvSpPr/>
          <p:nvPr/>
        </p:nvSpPr>
        <p:spPr>
          <a:xfrm rot="5400077" flipH="1">
            <a:off x="4664953" y="-1796929"/>
            <a:ext cx="4349199" cy="4897964"/>
          </a:xfrm>
          <a:custGeom>
            <a:avLst/>
            <a:gdLst/>
            <a:ahLst/>
            <a:cxnLst/>
            <a:rect l="l" t="t" r="r" b="b"/>
            <a:pathLst>
              <a:path w="39212" h="36986" extrusionOk="0">
                <a:moveTo>
                  <a:pt x="6787" y="1"/>
                </a:moveTo>
                <a:cubicBezTo>
                  <a:pt x="6305" y="2741"/>
                  <a:pt x="6839" y="5663"/>
                  <a:pt x="8309" y="8028"/>
                </a:cubicBezTo>
                <a:cubicBezTo>
                  <a:pt x="9017" y="9164"/>
                  <a:pt x="9935" y="10198"/>
                  <a:pt x="10350" y="11474"/>
                </a:cubicBezTo>
                <a:cubicBezTo>
                  <a:pt x="11278" y="14342"/>
                  <a:pt x="9370" y="17353"/>
                  <a:pt x="7196" y="19439"/>
                </a:cubicBezTo>
                <a:cubicBezTo>
                  <a:pt x="5019" y="21525"/>
                  <a:pt x="2385" y="23348"/>
                  <a:pt x="1235" y="26135"/>
                </a:cubicBezTo>
                <a:cubicBezTo>
                  <a:pt x="0" y="29132"/>
                  <a:pt x="933" y="32881"/>
                  <a:pt x="3430" y="34946"/>
                </a:cubicBezTo>
                <a:cubicBezTo>
                  <a:pt x="5159" y="36380"/>
                  <a:pt x="7464" y="36986"/>
                  <a:pt x="9714" y="36986"/>
                </a:cubicBezTo>
                <a:cubicBezTo>
                  <a:pt x="9771" y="36986"/>
                  <a:pt x="9827" y="36985"/>
                  <a:pt x="9884" y="36984"/>
                </a:cubicBezTo>
                <a:cubicBezTo>
                  <a:pt x="12187" y="36950"/>
                  <a:pt x="14439" y="36342"/>
                  <a:pt x="16627" y="35610"/>
                </a:cubicBezTo>
                <a:cubicBezTo>
                  <a:pt x="24844" y="32875"/>
                  <a:pt x="32397" y="28469"/>
                  <a:pt x="39212" y="23086"/>
                </a:cubicBezTo>
                <a:lnTo>
                  <a:pt x="392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 name="Google Shape;459;p44"/>
          <p:cNvGrpSpPr/>
          <p:nvPr/>
        </p:nvGrpSpPr>
        <p:grpSpPr>
          <a:xfrm>
            <a:off x="-1696741" y="-637245"/>
            <a:ext cx="7885750" cy="5574039"/>
            <a:chOff x="681006" y="714113"/>
            <a:chExt cx="7276019" cy="5143051"/>
          </a:xfrm>
        </p:grpSpPr>
        <p:sp>
          <p:nvSpPr>
            <p:cNvPr id="460" name="Google Shape;460;p44"/>
            <p:cNvSpPr/>
            <p:nvPr/>
          </p:nvSpPr>
          <p:spPr>
            <a:xfrm flipH="1">
              <a:off x="681006" y="714113"/>
              <a:ext cx="7260519" cy="2901289"/>
            </a:xfrm>
            <a:custGeom>
              <a:avLst/>
              <a:gdLst/>
              <a:ahLst/>
              <a:cxnLst/>
              <a:rect l="l" t="t" r="r" b="b"/>
              <a:pathLst>
                <a:path w="38804" h="15506" extrusionOk="0">
                  <a:moveTo>
                    <a:pt x="18372" y="1"/>
                  </a:moveTo>
                  <a:cubicBezTo>
                    <a:pt x="15851" y="1"/>
                    <a:pt x="13315" y="1007"/>
                    <a:pt x="11592" y="2856"/>
                  </a:cubicBezTo>
                  <a:cubicBezTo>
                    <a:pt x="10378" y="4162"/>
                    <a:pt x="9486" y="5874"/>
                    <a:pt x="7880" y="6653"/>
                  </a:cubicBezTo>
                  <a:cubicBezTo>
                    <a:pt x="6924" y="7115"/>
                    <a:pt x="5829" y="7184"/>
                    <a:pt x="4811" y="7500"/>
                  </a:cubicBezTo>
                  <a:cubicBezTo>
                    <a:pt x="3205" y="8000"/>
                    <a:pt x="1810" y="9143"/>
                    <a:pt x="1008" y="10620"/>
                  </a:cubicBezTo>
                  <a:cubicBezTo>
                    <a:pt x="204" y="12096"/>
                    <a:pt x="0" y="13889"/>
                    <a:pt x="457" y="15505"/>
                  </a:cubicBezTo>
                  <a:lnTo>
                    <a:pt x="37742" y="15244"/>
                  </a:lnTo>
                  <a:cubicBezTo>
                    <a:pt x="37753" y="15310"/>
                    <a:pt x="37792" y="15337"/>
                    <a:pt x="37844" y="15337"/>
                  </a:cubicBezTo>
                  <a:cubicBezTo>
                    <a:pt x="37956" y="15337"/>
                    <a:pt x="38124" y="15208"/>
                    <a:pt x="38171" y="15070"/>
                  </a:cubicBezTo>
                  <a:cubicBezTo>
                    <a:pt x="38804" y="13270"/>
                    <a:pt x="38259" y="11229"/>
                    <a:pt x="37238" y="9619"/>
                  </a:cubicBezTo>
                  <a:cubicBezTo>
                    <a:pt x="36589" y="8595"/>
                    <a:pt x="35707" y="7663"/>
                    <a:pt x="34575" y="7228"/>
                  </a:cubicBezTo>
                  <a:cubicBezTo>
                    <a:pt x="33829" y="6942"/>
                    <a:pt x="33017" y="6887"/>
                    <a:pt x="32227" y="6744"/>
                  </a:cubicBezTo>
                  <a:cubicBezTo>
                    <a:pt x="31046" y="6534"/>
                    <a:pt x="29900" y="6125"/>
                    <a:pt x="28852" y="5540"/>
                  </a:cubicBezTo>
                  <a:cubicBezTo>
                    <a:pt x="26453" y="4203"/>
                    <a:pt x="24613" y="1978"/>
                    <a:pt x="22125" y="815"/>
                  </a:cubicBezTo>
                  <a:cubicBezTo>
                    <a:pt x="20952" y="265"/>
                    <a:pt x="19664" y="1"/>
                    <a:pt x="18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4"/>
            <p:cNvSpPr/>
            <p:nvPr/>
          </p:nvSpPr>
          <p:spPr>
            <a:xfrm rot="10800000" flipH="1">
              <a:off x="696506" y="2955876"/>
              <a:ext cx="7260519" cy="2901289"/>
            </a:xfrm>
            <a:custGeom>
              <a:avLst/>
              <a:gdLst/>
              <a:ahLst/>
              <a:cxnLst/>
              <a:rect l="l" t="t" r="r" b="b"/>
              <a:pathLst>
                <a:path w="38804" h="15506" extrusionOk="0">
                  <a:moveTo>
                    <a:pt x="18372" y="1"/>
                  </a:moveTo>
                  <a:cubicBezTo>
                    <a:pt x="15851" y="1"/>
                    <a:pt x="13315" y="1007"/>
                    <a:pt x="11592" y="2856"/>
                  </a:cubicBezTo>
                  <a:cubicBezTo>
                    <a:pt x="10378" y="4162"/>
                    <a:pt x="9486" y="5874"/>
                    <a:pt x="7880" y="6653"/>
                  </a:cubicBezTo>
                  <a:cubicBezTo>
                    <a:pt x="6924" y="7115"/>
                    <a:pt x="5829" y="7184"/>
                    <a:pt x="4811" y="7500"/>
                  </a:cubicBezTo>
                  <a:cubicBezTo>
                    <a:pt x="3205" y="8000"/>
                    <a:pt x="1810" y="9143"/>
                    <a:pt x="1008" y="10620"/>
                  </a:cubicBezTo>
                  <a:cubicBezTo>
                    <a:pt x="204" y="12096"/>
                    <a:pt x="0" y="13889"/>
                    <a:pt x="457" y="15505"/>
                  </a:cubicBezTo>
                  <a:lnTo>
                    <a:pt x="37742" y="15244"/>
                  </a:lnTo>
                  <a:cubicBezTo>
                    <a:pt x="37753" y="15310"/>
                    <a:pt x="37792" y="15337"/>
                    <a:pt x="37844" y="15337"/>
                  </a:cubicBezTo>
                  <a:cubicBezTo>
                    <a:pt x="37956" y="15337"/>
                    <a:pt x="38124" y="15208"/>
                    <a:pt x="38171" y="15070"/>
                  </a:cubicBezTo>
                  <a:cubicBezTo>
                    <a:pt x="38804" y="13270"/>
                    <a:pt x="38259" y="11229"/>
                    <a:pt x="37238" y="9619"/>
                  </a:cubicBezTo>
                  <a:cubicBezTo>
                    <a:pt x="36589" y="8595"/>
                    <a:pt x="35707" y="7663"/>
                    <a:pt x="34575" y="7228"/>
                  </a:cubicBezTo>
                  <a:cubicBezTo>
                    <a:pt x="33829" y="6942"/>
                    <a:pt x="33017" y="6887"/>
                    <a:pt x="32227" y="6744"/>
                  </a:cubicBezTo>
                  <a:cubicBezTo>
                    <a:pt x="31046" y="6534"/>
                    <a:pt x="29900" y="6125"/>
                    <a:pt x="28852" y="5540"/>
                  </a:cubicBezTo>
                  <a:cubicBezTo>
                    <a:pt x="26453" y="4203"/>
                    <a:pt x="24613" y="1978"/>
                    <a:pt x="22125" y="815"/>
                  </a:cubicBezTo>
                  <a:cubicBezTo>
                    <a:pt x="20952" y="265"/>
                    <a:pt x="19664" y="1"/>
                    <a:pt x="18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 name="Google Shape;462;p44"/>
          <p:cNvSpPr txBox="1">
            <a:spLocks noGrp="1"/>
          </p:cNvSpPr>
          <p:nvPr>
            <p:ph type="subTitle" idx="1"/>
          </p:nvPr>
        </p:nvSpPr>
        <p:spPr>
          <a:xfrm>
            <a:off x="944250" y="2579925"/>
            <a:ext cx="4207500" cy="3963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vl1pPr>
            <a:lvl2pPr lvl="1" algn="ctr" rtl="0">
              <a:spcBef>
                <a:spcPts val="1600"/>
              </a:spcBef>
              <a:spcAft>
                <a:spcPts val="0"/>
              </a:spcAft>
              <a:buNone/>
              <a:defRPr/>
            </a:lvl2pPr>
            <a:lvl3pPr lvl="2" algn="ctr" rtl="0">
              <a:spcBef>
                <a:spcPts val="1600"/>
              </a:spcBef>
              <a:spcAft>
                <a:spcPts val="0"/>
              </a:spcAft>
              <a:buNone/>
              <a:defRPr/>
            </a:lvl3pPr>
            <a:lvl4pPr lvl="3" algn="ctr" rtl="0">
              <a:spcBef>
                <a:spcPts val="1600"/>
              </a:spcBef>
              <a:spcAft>
                <a:spcPts val="0"/>
              </a:spcAft>
              <a:buNone/>
              <a:defRPr/>
            </a:lvl4pPr>
            <a:lvl5pPr lvl="4" algn="ctr" rtl="0">
              <a:spcBef>
                <a:spcPts val="1600"/>
              </a:spcBef>
              <a:spcAft>
                <a:spcPts val="0"/>
              </a:spcAft>
              <a:buNone/>
              <a:defRPr/>
            </a:lvl5pPr>
            <a:lvl6pPr lvl="5" algn="ctr" rtl="0">
              <a:spcBef>
                <a:spcPts val="1600"/>
              </a:spcBef>
              <a:spcAft>
                <a:spcPts val="0"/>
              </a:spcAft>
              <a:buNone/>
              <a:defRPr/>
            </a:lvl6pPr>
            <a:lvl7pPr lvl="6" algn="ctr" rtl="0">
              <a:spcBef>
                <a:spcPts val="1600"/>
              </a:spcBef>
              <a:spcAft>
                <a:spcPts val="0"/>
              </a:spcAft>
              <a:buNone/>
              <a:defRPr/>
            </a:lvl7pPr>
            <a:lvl8pPr lvl="7" algn="ctr" rtl="0">
              <a:spcBef>
                <a:spcPts val="1600"/>
              </a:spcBef>
              <a:spcAft>
                <a:spcPts val="0"/>
              </a:spcAft>
              <a:buNone/>
              <a:defRPr/>
            </a:lvl8pPr>
            <a:lvl9pPr lvl="8" algn="ctr" rtl="0">
              <a:spcBef>
                <a:spcPts val="1600"/>
              </a:spcBef>
              <a:spcAft>
                <a:spcPts val="1600"/>
              </a:spcAft>
              <a:buNone/>
              <a:defRPr/>
            </a:lvl9pPr>
          </a:lstStyle>
          <a:p>
            <a:endParaRPr/>
          </a:p>
        </p:txBody>
      </p:sp>
      <p:sp>
        <p:nvSpPr>
          <p:cNvPr id="463" name="Google Shape;463;p44"/>
          <p:cNvSpPr txBox="1">
            <a:spLocks noGrp="1"/>
          </p:cNvSpPr>
          <p:nvPr>
            <p:ph type="title" hasCustomPrompt="1"/>
          </p:nvPr>
        </p:nvSpPr>
        <p:spPr>
          <a:xfrm>
            <a:off x="63750" y="1331279"/>
            <a:ext cx="5968500" cy="1374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9600"/>
            </a:lvl1pPr>
            <a:lvl2pPr lvl="1" algn="ctr" rtl="0">
              <a:spcBef>
                <a:spcPts val="0"/>
              </a:spcBef>
              <a:spcAft>
                <a:spcPts val="0"/>
              </a:spcAft>
              <a:buSzPts val="3600"/>
              <a:buFont typeface="Black Han Sans"/>
              <a:buNone/>
              <a:defRPr sz="3600">
                <a:latin typeface="Black Han Sans"/>
                <a:ea typeface="Black Han Sans"/>
                <a:cs typeface="Black Han Sans"/>
                <a:sym typeface="Black Han Sans"/>
              </a:defRPr>
            </a:lvl2pPr>
            <a:lvl3pPr lvl="2" algn="ctr" rtl="0">
              <a:spcBef>
                <a:spcPts val="0"/>
              </a:spcBef>
              <a:spcAft>
                <a:spcPts val="0"/>
              </a:spcAft>
              <a:buSzPts val="3600"/>
              <a:buFont typeface="Black Han Sans"/>
              <a:buNone/>
              <a:defRPr sz="3600">
                <a:latin typeface="Black Han Sans"/>
                <a:ea typeface="Black Han Sans"/>
                <a:cs typeface="Black Han Sans"/>
                <a:sym typeface="Black Han Sans"/>
              </a:defRPr>
            </a:lvl3pPr>
            <a:lvl4pPr lvl="3" algn="ctr" rtl="0">
              <a:spcBef>
                <a:spcPts val="0"/>
              </a:spcBef>
              <a:spcAft>
                <a:spcPts val="0"/>
              </a:spcAft>
              <a:buSzPts val="3600"/>
              <a:buFont typeface="Black Han Sans"/>
              <a:buNone/>
              <a:defRPr sz="3600">
                <a:latin typeface="Black Han Sans"/>
                <a:ea typeface="Black Han Sans"/>
                <a:cs typeface="Black Han Sans"/>
                <a:sym typeface="Black Han Sans"/>
              </a:defRPr>
            </a:lvl4pPr>
            <a:lvl5pPr lvl="4" algn="ctr" rtl="0">
              <a:spcBef>
                <a:spcPts val="0"/>
              </a:spcBef>
              <a:spcAft>
                <a:spcPts val="0"/>
              </a:spcAft>
              <a:buSzPts val="3600"/>
              <a:buFont typeface="Black Han Sans"/>
              <a:buNone/>
              <a:defRPr sz="3600">
                <a:latin typeface="Black Han Sans"/>
                <a:ea typeface="Black Han Sans"/>
                <a:cs typeface="Black Han Sans"/>
                <a:sym typeface="Black Han Sans"/>
              </a:defRPr>
            </a:lvl5pPr>
            <a:lvl6pPr lvl="5" algn="ctr" rtl="0">
              <a:spcBef>
                <a:spcPts val="0"/>
              </a:spcBef>
              <a:spcAft>
                <a:spcPts val="0"/>
              </a:spcAft>
              <a:buSzPts val="3600"/>
              <a:buFont typeface="Black Han Sans"/>
              <a:buNone/>
              <a:defRPr sz="3600">
                <a:latin typeface="Black Han Sans"/>
                <a:ea typeface="Black Han Sans"/>
                <a:cs typeface="Black Han Sans"/>
                <a:sym typeface="Black Han Sans"/>
              </a:defRPr>
            </a:lvl6pPr>
            <a:lvl7pPr lvl="6" algn="ctr" rtl="0">
              <a:spcBef>
                <a:spcPts val="0"/>
              </a:spcBef>
              <a:spcAft>
                <a:spcPts val="0"/>
              </a:spcAft>
              <a:buSzPts val="3600"/>
              <a:buFont typeface="Black Han Sans"/>
              <a:buNone/>
              <a:defRPr sz="3600">
                <a:latin typeface="Black Han Sans"/>
                <a:ea typeface="Black Han Sans"/>
                <a:cs typeface="Black Han Sans"/>
                <a:sym typeface="Black Han Sans"/>
              </a:defRPr>
            </a:lvl7pPr>
            <a:lvl8pPr lvl="7" algn="ctr" rtl="0">
              <a:spcBef>
                <a:spcPts val="0"/>
              </a:spcBef>
              <a:spcAft>
                <a:spcPts val="0"/>
              </a:spcAft>
              <a:buSzPts val="3600"/>
              <a:buFont typeface="Black Han Sans"/>
              <a:buNone/>
              <a:defRPr sz="3600">
                <a:latin typeface="Black Han Sans"/>
                <a:ea typeface="Black Han Sans"/>
                <a:cs typeface="Black Han Sans"/>
                <a:sym typeface="Black Han Sans"/>
              </a:defRPr>
            </a:lvl8pPr>
            <a:lvl9pPr lvl="8" algn="ctr" rtl="0">
              <a:spcBef>
                <a:spcPts val="0"/>
              </a:spcBef>
              <a:spcAft>
                <a:spcPts val="0"/>
              </a:spcAft>
              <a:buSzPts val="3600"/>
              <a:buFont typeface="Black Han Sans"/>
              <a:buNone/>
              <a:defRPr sz="3600">
                <a:latin typeface="Black Han Sans"/>
                <a:ea typeface="Black Han Sans"/>
                <a:cs typeface="Black Han Sans"/>
                <a:sym typeface="Black Han Sans"/>
              </a:defRPr>
            </a:lvl9pPr>
          </a:lstStyle>
          <a:p>
            <a:r>
              <a:t>xx%</a:t>
            </a:r>
          </a:p>
        </p:txBody>
      </p:sp>
      <p:sp>
        <p:nvSpPr>
          <p:cNvPr id="464" name="Google Shape;464;p44"/>
          <p:cNvSpPr/>
          <p:nvPr/>
        </p:nvSpPr>
        <p:spPr>
          <a:xfrm rot="-1067948" flipH="1">
            <a:off x="481677" y="688776"/>
            <a:ext cx="416315" cy="349692"/>
          </a:xfrm>
          <a:custGeom>
            <a:avLst/>
            <a:gdLst/>
            <a:ahLst/>
            <a:cxnLst/>
            <a:rect l="l" t="t" r="r" b="b"/>
            <a:pathLst>
              <a:path w="4168" h="3501" extrusionOk="0">
                <a:moveTo>
                  <a:pt x="0" y="0"/>
                </a:moveTo>
                <a:lnTo>
                  <a:pt x="2379" y="3501"/>
                </a:lnTo>
                <a:lnTo>
                  <a:pt x="4168" y="837"/>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4"/>
          <p:cNvSpPr/>
          <p:nvPr/>
        </p:nvSpPr>
        <p:spPr>
          <a:xfrm flipH="1">
            <a:off x="5347342" y="734783"/>
            <a:ext cx="279478" cy="257703"/>
          </a:xfrm>
          <a:custGeom>
            <a:avLst/>
            <a:gdLst/>
            <a:ahLst/>
            <a:cxnLst/>
            <a:rect l="l" t="t" r="r" b="b"/>
            <a:pathLst>
              <a:path w="2798" h="2580" extrusionOk="0">
                <a:moveTo>
                  <a:pt x="1402" y="0"/>
                </a:moveTo>
                <a:lnTo>
                  <a:pt x="1" y="2579"/>
                </a:lnTo>
                <a:lnTo>
                  <a:pt x="2797" y="1722"/>
                </a:lnTo>
                <a:lnTo>
                  <a:pt x="140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44"/>
          <p:cNvSpPr/>
          <p:nvPr/>
        </p:nvSpPr>
        <p:spPr>
          <a:xfrm rot="3049217">
            <a:off x="1888164" y="4430090"/>
            <a:ext cx="378087" cy="363567"/>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Big number 1">
  <p:cSld name="BIG_NUMBER_1_1">
    <p:spTree>
      <p:nvGrpSpPr>
        <p:cNvPr id="1" name="Shape 467"/>
        <p:cNvGrpSpPr/>
        <p:nvPr/>
      </p:nvGrpSpPr>
      <p:grpSpPr>
        <a:xfrm>
          <a:off x="0" y="0"/>
          <a:ext cx="0" cy="0"/>
          <a:chOff x="0" y="0"/>
          <a:chExt cx="0" cy="0"/>
        </a:xfrm>
      </p:grpSpPr>
      <p:sp>
        <p:nvSpPr>
          <p:cNvPr id="468" name="Google Shape;468;p45"/>
          <p:cNvSpPr/>
          <p:nvPr/>
        </p:nvSpPr>
        <p:spPr>
          <a:xfrm>
            <a:off x="4000900" y="0"/>
            <a:ext cx="5143144" cy="4851176"/>
          </a:xfrm>
          <a:custGeom>
            <a:avLst/>
            <a:gdLst/>
            <a:ahLst/>
            <a:cxnLst/>
            <a:rect l="l" t="t" r="r" b="b"/>
            <a:pathLst>
              <a:path w="39212" h="36986" extrusionOk="0">
                <a:moveTo>
                  <a:pt x="6787" y="1"/>
                </a:moveTo>
                <a:cubicBezTo>
                  <a:pt x="6305" y="2741"/>
                  <a:pt x="6839" y="5663"/>
                  <a:pt x="8309" y="8028"/>
                </a:cubicBezTo>
                <a:cubicBezTo>
                  <a:pt x="9017" y="9164"/>
                  <a:pt x="9935" y="10198"/>
                  <a:pt x="10350" y="11474"/>
                </a:cubicBezTo>
                <a:cubicBezTo>
                  <a:pt x="11278" y="14342"/>
                  <a:pt x="9370" y="17353"/>
                  <a:pt x="7196" y="19439"/>
                </a:cubicBezTo>
                <a:cubicBezTo>
                  <a:pt x="5019" y="21525"/>
                  <a:pt x="2385" y="23348"/>
                  <a:pt x="1235" y="26135"/>
                </a:cubicBezTo>
                <a:cubicBezTo>
                  <a:pt x="0" y="29132"/>
                  <a:pt x="933" y="32881"/>
                  <a:pt x="3430" y="34946"/>
                </a:cubicBezTo>
                <a:cubicBezTo>
                  <a:pt x="5159" y="36380"/>
                  <a:pt x="7464" y="36986"/>
                  <a:pt x="9714" y="36986"/>
                </a:cubicBezTo>
                <a:cubicBezTo>
                  <a:pt x="9771" y="36986"/>
                  <a:pt x="9827" y="36985"/>
                  <a:pt x="9884" y="36984"/>
                </a:cubicBezTo>
                <a:cubicBezTo>
                  <a:pt x="12187" y="36950"/>
                  <a:pt x="14439" y="36342"/>
                  <a:pt x="16627" y="35610"/>
                </a:cubicBezTo>
                <a:cubicBezTo>
                  <a:pt x="24844" y="32875"/>
                  <a:pt x="32397" y="28469"/>
                  <a:pt x="39212" y="23086"/>
                </a:cubicBezTo>
                <a:lnTo>
                  <a:pt x="392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5"/>
          <p:cNvSpPr/>
          <p:nvPr/>
        </p:nvSpPr>
        <p:spPr>
          <a:xfrm>
            <a:off x="3" y="0"/>
            <a:ext cx="2329707" cy="363549"/>
          </a:xfrm>
          <a:custGeom>
            <a:avLst/>
            <a:gdLst/>
            <a:ahLst/>
            <a:cxnLst/>
            <a:rect l="l" t="t" r="r" b="b"/>
            <a:pathLst>
              <a:path w="18507" h="2888" extrusionOk="0">
                <a:moveTo>
                  <a:pt x="1" y="1"/>
                </a:moveTo>
                <a:cubicBezTo>
                  <a:pt x="437" y="831"/>
                  <a:pt x="1083" y="1549"/>
                  <a:pt x="1872" y="2053"/>
                </a:cubicBezTo>
                <a:cubicBezTo>
                  <a:pt x="2736" y="2601"/>
                  <a:pt x="3760" y="2887"/>
                  <a:pt x="4782" y="2887"/>
                </a:cubicBezTo>
                <a:cubicBezTo>
                  <a:pt x="5270" y="2887"/>
                  <a:pt x="5757" y="2822"/>
                  <a:pt x="6227" y="2689"/>
                </a:cubicBezTo>
                <a:cubicBezTo>
                  <a:pt x="7227" y="2403"/>
                  <a:pt x="8146" y="1832"/>
                  <a:pt x="9177" y="1682"/>
                </a:cubicBezTo>
                <a:cubicBezTo>
                  <a:pt x="9376" y="1653"/>
                  <a:pt x="9575" y="1640"/>
                  <a:pt x="9773" y="1640"/>
                </a:cubicBezTo>
                <a:cubicBezTo>
                  <a:pt x="11106" y="1640"/>
                  <a:pt x="12423" y="2218"/>
                  <a:pt x="13773" y="2298"/>
                </a:cubicBezTo>
                <a:cubicBezTo>
                  <a:pt x="13869" y="2304"/>
                  <a:pt x="13964" y="2306"/>
                  <a:pt x="14059" y="2306"/>
                </a:cubicBezTo>
                <a:cubicBezTo>
                  <a:pt x="15793" y="2306"/>
                  <a:pt x="17467" y="1382"/>
                  <a:pt x="18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 name="Google Shape;470;p45"/>
          <p:cNvGrpSpPr/>
          <p:nvPr/>
        </p:nvGrpSpPr>
        <p:grpSpPr>
          <a:xfrm>
            <a:off x="338161" y="230274"/>
            <a:ext cx="8628072" cy="933710"/>
            <a:chOff x="338161" y="-1616526"/>
            <a:chExt cx="8628072" cy="933710"/>
          </a:xfrm>
        </p:grpSpPr>
        <p:sp>
          <p:nvSpPr>
            <p:cNvPr id="471" name="Google Shape;471;p45"/>
            <p:cNvSpPr/>
            <p:nvPr/>
          </p:nvSpPr>
          <p:spPr>
            <a:xfrm>
              <a:off x="338161" y="-104638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5"/>
            <p:cNvSpPr/>
            <p:nvPr/>
          </p:nvSpPr>
          <p:spPr>
            <a:xfrm>
              <a:off x="8761045" y="-1616526"/>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5"/>
            <p:cNvSpPr/>
            <p:nvPr/>
          </p:nvSpPr>
          <p:spPr>
            <a:xfrm>
              <a:off x="8761045" y="-1476124"/>
              <a:ext cx="205188" cy="140772"/>
            </a:xfrm>
            <a:custGeom>
              <a:avLst/>
              <a:gdLst/>
              <a:ahLst/>
              <a:cxnLst/>
              <a:rect l="l" t="t" r="r" b="b"/>
              <a:pathLst>
                <a:path w="2784" h="1910" extrusionOk="0">
                  <a:moveTo>
                    <a:pt x="1392" y="1"/>
                  </a:moveTo>
                  <a:lnTo>
                    <a:pt x="0" y="1909"/>
                  </a:lnTo>
                  <a:lnTo>
                    <a:pt x="2784" y="1909"/>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 name="Google Shape;474;p45"/>
          <p:cNvSpPr txBox="1">
            <a:spLocks noGrp="1"/>
          </p:cNvSpPr>
          <p:nvPr>
            <p:ph type="title" hasCustomPrompt="1"/>
          </p:nvPr>
        </p:nvSpPr>
        <p:spPr>
          <a:xfrm>
            <a:off x="716250" y="505050"/>
            <a:ext cx="7711500" cy="1198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72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75" name="Google Shape;475;p45"/>
          <p:cNvSpPr txBox="1">
            <a:spLocks noGrp="1"/>
          </p:cNvSpPr>
          <p:nvPr>
            <p:ph type="body" idx="1"/>
          </p:nvPr>
        </p:nvSpPr>
        <p:spPr>
          <a:xfrm>
            <a:off x="2021250" y="1588125"/>
            <a:ext cx="5101500" cy="683100"/>
          </a:xfrm>
          <a:prstGeom prst="rect">
            <a:avLst/>
          </a:prstGeom>
          <a:noFill/>
        </p:spPr>
        <p:txBody>
          <a:bodyPr spcFirstLastPara="1" wrap="square" lIns="91425" tIns="91425" rIns="91425" bIns="91425" anchor="t" anchorCtr="0">
            <a:noAutofit/>
          </a:bodyPr>
          <a:lstStyle>
            <a:lvl1pPr marL="457200" lvl="0" indent="-317500" algn="ctr" rtl="0">
              <a:spcBef>
                <a:spcPts val="0"/>
              </a:spcBef>
              <a:spcAft>
                <a:spcPts val="0"/>
              </a:spcAft>
              <a:buSzPts val="1400"/>
              <a:buChar char="●"/>
              <a:defRPr sz="1800"/>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
        <p:nvSpPr>
          <p:cNvPr id="476" name="Google Shape;476;p45"/>
          <p:cNvSpPr/>
          <p:nvPr/>
        </p:nvSpPr>
        <p:spPr>
          <a:xfrm rot="2700000" flipH="1">
            <a:off x="-2127572" y="4645955"/>
            <a:ext cx="6737740" cy="2297872"/>
          </a:xfrm>
          <a:custGeom>
            <a:avLst/>
            <a:gdLst/>
            <a:ahLst/>
            <a:cxnLst/>
            <a:rect l="l" t="t" r="r" b="b"/>
            <a:pathLst>
              <a:path w="33456" h="11410" extrusionOk="0">
                <a:moveTo>
                  <a:pt x="22424" y="1"/>
                </a:moveTo>
                <a:cubicBezTo>
                  <a:pt x="16324" y="1"/>
                  <a:pt x="10216" y="1853"/>
                  <a:pt x="5291" y="5466"/>
                </a:cubicBezTo>
                <a:cubicBezTo>
                  <a:pt x="3145" y="7038"/>
                  <a:pt x="1158" y="9055"/>
                  <a:pt x="1" y="11410"/>
                </a:cubicBezTo>
                <a:lnTo>
                  <a:pt x="10841" y="11410"/>
                </a:lnTo>
                <a:cubicBezTo>
                  <a:pt x="13276" y="8184"/>
                  <a:pt x="17056" y="5854"/>
                  <a:pt x="20972" y="5009"/>
                </a:cubicBezTo>
                <a:cubicBezTo>
                  <a:pt x="22163" y="4754"/>
                  <a:pt x="23375" y="4631"/>
                  <a:pt x="24588" y="4631"/>
                </a:cubicBezTo>
                <a:cubicBezTo>
                  <a:pt x="27653" y="4631"/>
                  <a:pt x="30721" y="5417"/>
                  <a:pt x="33456" y="6840"/>
                </a:cubicBezTo>
                <a:lnTo>
                  <a:pt x="33456" y="2151"/>
                </a:lnTo>
                <a:cubicBezTo>
                  <a:pt x="29971" y="710"/>
                  <a:pt x="26199" y="1"/>
                  <a:pt x="224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5"/>
          <p:cNvSpPr/>
          <p:nvPr/>
        </p:nvSpPr>
        <p:spPr>
          <a:xfrm rot="10800000" flipH="1">
            <a:off x="7778950" y="2520150"/>
            <a:ext cx="2890022" cy="2725961"/>
          </a:xfrm>
          <a:custGeom>
            <a:avLst/>
            <a:gdLst/>
            <a:ahLst/>
            <a:cxnLst/>
            <a:rect l="l" t="t" r="r" b="b"/>
            <a:pathLst>
              <a:path w="39212" h="36986" extrusionOk="0">
                <a:moveTo>
                  <a:pt x="6787" y="1"/>
                </a:moveTo>
                <a:cubicBezTo>
                  <a:pt x="6305" y="2741"/>
                  <a:pt x="6839" y="5663"/>
                  <a:pt x="8309" y="8028"/>
                </a:cubicBezTo>
                <a:cubicBezTo>
                  <a:pt x="9017" y="9164"/>
                  <a:pt x="9935" y="10198"/>
                  <a:pt x="10350" y="11474"/>
                </a:cubicBezTo>
                <a:cubicBezTo>
                  <a:pt x="11278" y="14342"/>
                  <a:pt x="9370" y="17353"/>
                  <a:pt x="7196" y="19439"/>
                </a:cubicBezTo>
                <a:cubicBezTo>
                  <a:pt x="5019" y="21525"/>
                  <a:pt x="2385" y="23348"/>
                  <a:pt x="1235" y="26135"/>
                </a:cubicBezTo>
                <a:cubicBezTo>
                  <a:pt x="0" y="29132"/>
                  <a:pt x="933" y="32881"/>
                  <a:pt x="3430" y="34946"/>
                </a:cubicBezTo>
                <a:cubicBezTo>
                  <a:pt x="5159" y="36380"/>
                  <a:pt x="7464" y="36986"/>
                  <a:pt x="9714" y="36986"/>
                </a:cubicBezTo>
                <a:cubicBezTo>
                  <a:pt x="9771" y="36986"/>
                  <a:pt x="9827" y="36985"/>
                  <a:pt x="9884" y="36984"/>
                </a:cubicBezTo>
                <a:cubicBezTo>
                  <a:pt x="12187" y="36950"/>
                  <a:pt x="14439" y="36342"/>
                  <a:pt x="16627" y="35610"/>
                </a:cubicBezTo>
                <a:cubicBezTo>
                  <a:pt x="24844" y="32875"/>
                  <a:pt x="32397" y="28469"/>
                  <a:pt x="39212" y="23086"/>
                </a:cubicBezTo>
                <a:lnTo>
                  <a:pt x="3921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Numbers and text 1">
  <p:cSld name="BLANK_1_1_1_1_1_2">
    <p:spTree>
      <p:nvGrpSpPr>
        <p:cNvPr id="1" name="Shape 478"/>
        <p:cNvGrpSpPr/>
        <p:nvPr/>
      </p:nvGrpSpPr>
      <p:grpSpPr>
        <a:xfrm>
          <a:off x="0" y="0"/>
          <a:ext cx="0" cy="0"/>
          <a:chOff x="0" y="0"/>
          <a:chExt cx="0" cy="0"/>
        </a:xfrm>
      </p:grpSpPr>
      <p:sp>
        <p:nvSpPr>
          <p:cNvPr id="479" name="Google Shape;479;p46"/>
          <p:cNvSpPr txBox="1">
            <a:spLocks noGrp="1"/>
          </p:cNvSpPr>
          <p:nvPr>
            <p:ph type="title" hasCustomPrompt="1"/>
          </p:nvPr>
        </p:nvSpPr>
        <p:spPr>
          <a:xfrm>
            <a:off x="2891100" y="834425"/>
            <a:ext cx="3361800" cy="48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200"/>
            </a:lvl1pPr>
            <a:lvl2pPr lvl="1" algn="ctr" rtl="0">
              <a:spcBef>
                <a:spcPts val="0"/>
              </a:spcBef>
              <a:spcAft>
                <a:spcPts val="0"/>
              </a:spcAft>
              <a:buSzPts val="4800"/>
              <a:buFont typeface="Black Han Sans"/>
              <a:buNone/>
              <a:defRPr sz="4800">
                <a:latin typeface="Black Han Sans"/>
                <a:ea typeface="Black Han Sans"/>
                <a:cs typeface="Black Han Sans"/>
                <a:sym typeface="Black Han Sans"/>
              </a:defRPr>
            </a:lvl2pPr>
            <a:lvl3pPr lvl="2" algn="ctr" rtl="0">
              <a:spcBef>
                <a:spcPts val="0"/>
              </a:spcBef>
              <a:spcAft>
                <a:spcPts val="0"/>
              </a:spcAft>
              <a:buSzPts val="4800"/>
              <a:buFont typeface="Black Han Sans"/>
              <a:buNone/>
              <a:defRPr sz="4800">
                <a:latin typeface="Black Han Sans"/>
                <a:ea typeface="Black Han Sans"/>
                <a:cs typeface="Black Han Sans"/>
                <a:sym typeface="Black Han Sans"/>
              </a:defRPr>
            </a:lvl3pPr>
            <a:lvl4pPr lvl="3" algn="ctr" rtl="0">
              <a:spcBef>
                <a:spcPts val="0"/>
              </a:spcBef>
              <a:spcAft>
                <a:spcPts val="0"/>
              </a:spcAft>
              <a:buSzPts val="4800"/>
              <a:buFont typeface="Black Han Sans"/>
              <a:buNone/>
              <a:defRPr sz="4800">
                <a:latin typeface="Black Han Sans"/>
                <a:ea typeface="Black Han Sans"/>
                <a:cs typeface="Black Han Sans"/>
                <a:sym typeface="Black Han Sans"/>
              </a:defRPr>
            </a:lvl4pPr>
            <a:lvl5pPr lvl="4" algn="ctr" rtl="0">
              <a:spcBef>
                <a:spcPts val="0"/>
              </a:spcBef>
              <a:spcAft>
                <a:spcPts val="0"/>
              </a:spcAft>
              <a:buSzPts val="4800"/>
              <a:buFont typeface="Black Han Sans"/>
              <a:buNone/>
              <a:defRPr sz="4800">
                <a:latin typeface="Black Han Sans"/>
                <a:ea typeface="Black Han Sans"/>
                <a:cs typeface="Black Han Sans"/>
                <a:sym typeface="Black Han Sans"/>
              </a:defRPr>
            </a:lvl5pPr>
            <a:lvl6pPr lvl="5" algn="ctr" rtl="0">
              <a:spcBef>
                <a:spcPts val="0"/>
              </a:spcBef>
              <a:spcAft>
                <a:spcPts val="0"/>
              </a:spcAft>
              <a:buSzPts val="4800"/>
              <a:buFont typeface="Black Han Sans"/>
              <a:buNone/>
              <a:defRPr sz="4800">
                <a:latin typeface="Black Han Sans"/>
                <a:ea typeface="Black Han Sans"/>
                <a:cs typeface="Black Han Sans"/>
                <a:sym typeface="Black Han Sans"/>
              </a:defRPr>
            </a:lvl6pPr>
            <a:lvl7pPr lvl="6" algn="ctr" rtl="0">
              <a:spcBef>
                <a:spcPts val="0"/>
              </a:spcBef>
              <a:spcAft>
                <a:spcPts val="0"/>
              </a:spcAft>
              <a:buSzPts val="4800"/>
              <a:buFont typeface="Black Han Sans"/>
              <a:buNone/>
              <a:defRPr sz="4800">
                <a:latin typeface="Black Han Sans"/>
                <a:ea typeface="Black Han Sans"/>
                <a:cs typeface="Black Han Sans"/>
                <a:sym typeface="Black Han Sans"/>
              </a:defRPr>
            </a:lvl7pPr>
            <a:lvl8pPr lvl="7" algn="ctr" rtl="0">
              <a:spcBef>
                <a:spcPts val="0"/>
              </a:spcBef>
              <a:spcAft>
                <a:spcPts val="0"/>
              </a:spcAft>
              <a:buSzPts val="4800"/>
              <a:buFont typeface="Black Han Sans"/>
              <a:buNone/>
              <a:defRPr sz="4800">
                <a:latin typeface="Black Han Sans"/>
                <a:ea typeface="Black Han Sans"/>
                <a:cs typeface="Black Han Sans"/>
                <a:sym typeface="Black Han Sans"/>
              </a:defRPr>
            </a:lvl8pPr>
            <a:lvl9pPr lvl="8" algn="ctr" rtl="0">
              <a:spcBef>
                <a:spcPts val="0"/>
              </a:spcBef>
              <a:spcAft>
                <a:spcPts val="0"/>
              </a:spcAft>
              <a:buSzPts val="4800"/>
              <a:buFont typeface="Black Han Sans"/>
              <a:buNone/>
              <a:defRPr sz="4800">
                <a:latin typeface="Black Han Sans"/>
                <a:ea typeface="Black Han Sans"/>
                <a:cs typeface="Black Han Sans"/>
                <a:sym typeface="Black Han Sans"/>
              </a:defRPr>
            </a:lvl9pPr>
          </a:lstStyle>
          <a:p>
            <a:r>
              <a:t>xx%</a:t>
            </a:r>
          </a:p>
        </p:txBody>
      </p:sp>
      <p:sp>
        <p:nvSpPr>
          <p:cNvPr id="480" name="Google Shape;480;p46"/>
          <p:cNvSpPr txBox="1">
            <a:spLocks noGrp="1"/>
          </p:cNvSpPr>
          <p:nvPr>
            <p:ph type="title" idx="2" hasCustomPrompt="1"/>
          </p:nvPr>
        </p:nvSpPr>
        <p:spPr>
          <a:xfrm>
            <a:off x="2891100" y="3269850"/>
            <a:ext cx="3361800" cy="48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200"/>
            </a:lvl1pPr>
            <a:lvl2pPr lvl="1" algn="ctr" rtl="0">
              <a:spcBef>
                <a:spcPts val="0"/>
              </a:spcBef>
              <a:spcAft>
                <a:spcPts val="0"/>
              </a:spcAft>
              <a:buSzPts val="4800"/>
              <a:buFont typeface="Black Han Sans"/>
              <a:buNone/>
              <a:defRPr sz="4800">
                <a:latin typeface="Black Han Sans"/>
                <a:ea typeface="Black Han Sans"/>
                <a:cs typeface="Black Han Sans"/>
                <a:sym typeface="Black Han Sans"/>
              </a:defRPr>
            </a:lvl2pPr>
            <a:lvl3pPr lvl="2" algn="ctr" rtl="0">
              <a:spcBef>
                <a:spcPts val="0"/>
              </a:spcBef>
              <a:spcAft>
                <a:spcPts val="0"/>
              </a:spcAft>
              <a:buSzPts val="4800"/>
              <a:buFont typeface="Black Han Sans"/>
              <a:buNone/>
              <a:defRPr sz="4800">
                <a:latin typeface="Black Han Sans"/>
                <a:ea typeface="Black Han Sans"/>
                <a:cs typeface="Black Han Sans"/>
                <a:sym typeface="Black Han Sans"/>
              </a:defRPr>
            </a:lvl3pPr>
            <a:lvl4pPr lvl="3" algn="ctr" rtl="0">
              <a:spcBef>
                <a:spcPts val="0"/>
              </a:spcBef>
              <a:spcAft>
                <a:spcPts val="0"/>
              </a:spcAft>
              <a:buSzPts val="4800"/>
              <a:buFont typeface="Black Han Sans"/>
              <a:buNone/>
              <a:defRPr sz="4800">
                <a:latin typeface="Black Han Sans"/>
                <a:ea typeface="Black Han Sans"/>
                <a:cs typeface="Black Han Sans"/>
                <a:sym typeface="Black Han Sans"/>
              </a:defRPr>
            </a:lvl4pPr>
            <a:lvl5pPr lvl="4" algn="ctr" rtl="0">
              <a:spcBef>
                <a:spcPts val="0"/>
              </a:spcBef>
              <a:spcAft>
                <a:spcPts val="0"/>
              </a:spcAft>
              <a:buSzPts val="4800"/>
              <a:buFont typeface="Black Han Sans"/>
              <a:buNone/>
              <a:defRPr sz="4800">
                <a:latin typeface="Black Han Sans"/>
                <a:ea typeface="Black Han Sans"/>
                <a:cs typeface="Black Han Sans"/>
                <a:sym typeface="Black Han Sans"/>
              </a:defRPr>
            </a:lvl5pPr>
            <a:lvl6pPr lvl="5" algn="ctr" rtl="0">
              <a:spcBef>
                <a:spcPts val="0"/>
              </a:spcBef>
              <a:spcAft>
                <a:spcPts val="0"/>
              </a:spcAft>
              <a:buSzPts val="4800"/>
              <a:buFont typeface="Black Han Sans"/>
              <a:buNone/>
              <a:defRPr sz="4800">
                <a:latin typeface="Black Han Sans"/>
                <a:ea typeface="Black Han Sans"/>
                <a:cs typeface="Black Han Sans"/>
                <a:sym typeface="Black Han Sans"/>
              </a:defRPr>
            </a:lvl6pPr>
            <a:lvl7pPr lvl="6" algn="ctr" rtl="0">
              <a:spcBef>
                <a:spcPts val="0"/>
              </a:spcBef>
              <a:spcAft>
                <a:spcPts val="0"/>
              </a:spcAft>
              <a:buSzPts val="4800"/>
              <a:buFont typeface="Black Han Sans"/>
              <a:buNone/>
              <a:defRPr sz="4800">
                <a:latin typeface="Black Han Sans"/>
                <a:ea typeface="Black Han Sans"/>
                <a:cs typeface="Black Han Sans"/>
                <a:sym typeface="Black Han Sans"/>
              </a:defRPr>
            </a:lvl7pPr>
            <a:lvl8pPr lvl="7" algn="ctr" rtl="0">
              <a:spcBef>
                <a:spcPts val="0"/>
              </a:spcBef>
              <a:spcAft>
                <a:spcPts val="0"/>
              </a:spcAft>
              <a:buSzPts val="4800"/>
              <a:buFont typeface="Black Han Sans"/>
              <a:buNone/>
              <a:defRPr sz="4800">
                <a:latin typeface="Black Han Sans"/>
                <a:ea typeface="Black Han Sans"/>
                <a:cs typeface="Black Han Sans"/>
                <a:sym typeface="Black Han Sans"/>
              </a:defRPr>
            </a:lvl8pPr>
            <a:lvl9pPr lvl="8" algn="ctr" rtl="0">
              <a:spcBef>
                <a:spcPts val="0"/>
              </a:spcBef>
              <a:spcAft>
                <a:spcPts val="0"/>
              </a:spcAft>
              <a:buSzPts val="4800"/>
              <a:buFont typeface="Black Han Sans"/>
              <a:buNone/>
              <a:defRPr sz="4800">
                <a:latin typeface="Black Han Sans"/>
                <a:ea typeface="Black Han Sans"/>
                <a:cs typeface="Black Han Sans"/>
                <a:sym typeface="Black Han Sans"/>
              </a:defRPr>
            </a:lvl9pPr>
          </a:lstStyle>
          <a:p>
            <a:r>
              <a:t>xx%</a:t>
            </a:r>
          </a:p>
        </p:txBody>
      </p:sp>
      <p:sp>
        <p:nvSpPr>
          <p:cNvPr id="481" name="Google Shape;481;p46"/>
          <p:cNvSpPr txBox="1">
            <a:spLocks noGrp="1"/>
          </p:cNvSpPr>
          <p:nvPr>
            <p:ph type="title" idx="3" hasCustomPrompt="1"/>
          </p:nvPr>
        </p:nvSpPr>
        <p:spPr>
          <a:xfrm>
            <a:off x="2891100" y="2052150"/>
            <a:ext cx="3361800" cy="48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200"/>
            </a:lvl1pPr>
            <a:lvl2pPr lvl="1" algn="ctr" rtl="0">
              <a:spcBef>
                <a:spcPts val="0"/>
              </a:spcBef>
              <a:spcAft>
                <a:spcPts val="0"/>
              </a:spcAft>
              <a:buSzPts val="4800"/>
              <a:buFont typeface="Black Han Sans"/>
              <a:buNone/>
              <a:defRPr sz="4800">
                <a:latin typeface="Black Han Sans"/>
                <a:ea typeface="Black Han Sans"/>
                <a:cs typeface="Black Han Sans"/>
                <a:sym typeface="Black Han Sans"/>
              </a:defRPr>
            </a:lvl2pPr>
            <a:lvl3pPr lvl="2" algn="ctr" rtl="0">
              <a:spcBef>
                <a:spcPts val="0"/>
              </a:spcBef>
              <a:spcAft>
                <a:spcPts val="0"/>
              </a:spcAft>
              <a:buSzPts val="4800"/>
              <a:buFont typeface="Black Han Sans"/>
              <a:buNone/>
              <a:defRPr sz="4800">
                <a:latin typeface="Black Han Sans"/>
                <a:ea typeface="Black Han Sans"/>
                <a:cs typeface="Black Han Sans"/>
                <a:sym typeface="Black Han Sans"/>
              </a:defRPr>
            </a:lvl3pPr>
            <a:lvl4pPr lvl="3" algn="ctr" rtl="0">
              <a:spcBef>
                <a:spcPts val="0"/>
              </a:spcBef>
              <a:spcAft>
                <a:spcPts val="0"/>
              </a:spcAft>
              <a:buSzPts val="4800"/>
              <a:buFont typeface="Black Han Sans"/>
              <a:buNone/>
              <a:defRPr sz="4800">
                <a:latin typeface="Black Han Sans"/>
                <a:ea typeface="Black Han Sans"/>
                <a:cs typeface="Black Han Sans"/>
                <a:sym typeface="Black Han Sans"/>
              </a:defRPr>
            </a:lvl4pPr>
            <a:lvl5pPr lvl="4" algn="ctr" rtl="0">
              <a:spcBef>
                <a:spcPts val="0"/>
              </a:spcBef>
              <a:spcAft>
                <a:spcPts val="0"/>
              </a:spcAft>
              <a:buSzPts val="4800"/>
              <a:buFont typeface="Black Han Sans"/>
              <a:buNone/>
              <a:defRPr sz="4800">
                <a:latin typeface="Black Han Sans"/>
                <a:ea typeface="Black Han Sans"/>
                <a:cs typeface="Black Han Sans"/>
                <a:sym typeface="Black Han Sans"/>
              </a:defRPr>
            </a:lvl5pPr>
            <a:lvl6pPr lvl="5" algn="ctr" rtl="0">
              <a:spcBef>
                <a:spcPts val="0"/>
              </a:spcBef>
              <a:spcAft>
                <a:spcPts val="0"/>
              </a:spcAft>
              <a:buSzPts val="4800"/>
              <a:buFont typeface="Black Han Sans"/>
              <a:buNone/>
              <a:defRPr sz="4800">
                <a:latin typeface="Black Han Sans"/>
                <a:ea typeface="Black Han Sans"/>
                <a:cs typeface="Black Han Sans"/>
                <a:sym typeface="Black Han Sans"/>
              </a:defRPr>
            </a:lvl6pPr>
            <a:lvl7pPr lvl="6" algn="ctr" rtl="0">
              <a:spcBef>
                <a:spcPts val="0"/>
              </a:spcBef>
              <a:spcAft>
                <a:spcPts val="0"/>
              </a:spcAft>
              <a:buSzPts val="4800"/>
              <a:buFont typeface="Black Han Sans"/>
              <a:buNone/>
              <a:defRPr sz="4800">
                <a:latin typeface="Black Han Sans"/>
                <a:ea typeface="Black Han Sans"/>
                <a:cs typeface="Black Han Sans"/>
                <a:sym typeface="Black Han Sans"/>
              </a:defRPr>
            </a:lvl7pPr>
            <a:lvl8pPr lvl="7" algn="ctr" rtl="0">
              <a:spcBef>
                <a:spcPts val="0"/>
              </a:spcBef>
              <a:spcAft>
                <a:spcPts val="0"/>
              </a:spcAft>
              <a:buSzPts val="4800"/>
              <a:buFont typeface="Black Han Sans"/>
              <a:buNone/>
              <a:defRPr sz="4800">
                <a:latin typeface="Black Han Sans"/>
                <a:ea typeface="Black Han Sans"/>
                <a:cs typeface="Black Han Sans"/>
                <a:sym typeface="Black Han Sans"/>
              </a:defRPr>
            </a:lvl8pPr>
            <a:lvl9pPr lvl="8" algn="ctr" rtl="0">
              <a:spcBef>
                <a:spcPts val="0"/>
              </a:spcBef>
              <a:spcAft>
                <a:spcPts val="0"/>
              </a:spcAft>
              <a:buSzPts val="4800"/>
              <a:buFont typeface="Black Han Sans"/>
              <a:buNone/>
              <a:defRPr sz="4800">
                <a:latin typeface="Black Han Sans"/>
                <a:ea typeface="Black Han Sans"/>
                <a:cs typeface="Black Han Sans"/>
                <a:sym typeface="Black Han Sans"/>
              </a:defRPr>
            </a:lvl9pPr>
          </a:lstStyle>
          <a:p>
            <a:r>
              <a:t>xx%</a:t>
            </a:r>
          </a:p>
        </p:txBody>
      </p:sp>
      <p:sp>
        <p:nvSpPr>
          <p:cNvPr id="482" name="Google Shape;482;p46"/>
          <p:cNvSpPr txBox="1">
            <a:spLocks noGrp="1"/>
          </p:cNvSpPr>
          <p:nvPr>
            <p:ph type="subTitle" idx="1"/>
          </p:nvPr>
        </p:nvSpPr>
        <p:spPr>
          <a:xfrm>
            <a:off x="3262650" y="1317837"/>
            <a:ext cx="2618700" cy="55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83" name="Google Shape;483;p46"/>
          <p:cNvSpPr txBox="1">
            <a:spLocks noGrp="1"/>
          </p:cNvSpPr>
          <p:nvPr>
            <p:ph type="subTitle" idx="4"/>
          </p:nvPr>
        </p:nvSpPr>
        <p:spPr>
          <a:xfrm>
            <a:off x="3262650" y="3753463"/>
            <a:ext cx="2618700" cy="55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84" name="Google Shape;484;p46"/>
          <p:cNvSpPr txBox="1">
            <a:spLocks noGrp="1"/>
          </p:cNvSpPr>
          <p:nvPr>
            <p:ph type="subTitle" idx="5"/>
          </p:nvPr>
        </p:nvSpPr>
        <p:spPr>
          <a:xfrm>
            <a:off x="3262650" y="2533260"/>
            <a:ext cx="2618700" cy="55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85" name="Google Shape;485;p46"/>
          <p:cNvSpPr/>
          <p:nvPr/>
        </p:nvSpPr>
        <p:spPr>
          <a:xfrm flipH="1">
            <a:off x="-51616" y="2847751"/>
            <a:ext cx="3463042" cy="2367037"/>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6"/>
          <p:cNvSpPr/>
          <p:nvPr/>
        </p:nvSpPr>
        <p:spPr>
          <a:xfrm rot="10800000">
            <a:off x="6158934" y="2837359"/>
            <a:ext cx="2978896" cy="2295737"/>
          </a:xfrm>
          <a:custGeom>
            <a:avLst/>
            <a:gdLst/>
            <a:ahLst/>
            <a:cxnLst/>
            <a:rect l="l" t="t" r="r" b="b"/>
            <a:pathLst>
              <a:path w="50612" h="39005" extrusionOk="0">
                <a:moveTo>
                  <a:pt x="0" y="1"/>
                </a:moveTo>
                <a:lnTo>
                  <a:pt x="0" y="38373"/>
                </a:lnTo>
                <a:cubicBezTo>
                  <a:pt x="2481" y="38795"/>
                  <a:pt x="4983" y="39004"/>
                  <a:pt x="7479" y="39004"/>
                </a:cubicBezTo>
                <a:cubicBezTo>
                  <a:pt x="18546" y="39004"/>
                  <a:pt x="29478" y="34879"/>
                  <a:pt x="37820" y="26821"/>
                </a:cubicBezTo>
                <a:cubicBezTo>
                  <a:pt x="46532" y="18405"/>
                  <a:pt x="50612" y="7535"/>
                  <a:pt x="48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6"/>
          <p:cNvSpPr/>
          <p:nvPr/>
        </p:nvSpPr>
        <p:spPr>
          <a:xfrm rot="10800000">
            <a:off x="6315181" y="-449020"/>
            <a:ext cx="3864431" cy="3432044"/>
          </a:xfrm>
          <a:custGeom>
            <a:avLst/>
            <a:gdLst/>
            <a:ahLst/>
            <a:cxnLst/>
            <a:rect l="l" t="t" r="r" b="b"/>
            <a:pathLst>
              <a:path w="13583" h="12063" extrusionOk="0">
                <a:moveTo>
                  <a:pt x="5144" y="1"/>
                </a:moveTo>
                <a:cubicBezTo>
                  <a:pt x="4965" y="1"/>
                  <a:pt x="4788" y="15"/>
                  <a:pt x="4614" y="42"/>
                </a:cubicBezTo>
                <a:cubicBezTo>
                  <a:pt x="3179" y="267"/>
                  <a:pt x="2097" y="1206"/>
                  <a:pt x="1028" y="2110"/>
                </a:cubicBezTo>
                <a:cubicBezTo>
                  <a:pt x="718" y="2369"/>
                  <a:pt x="358" y="2611"/>
                  <a:pt x="1" y="2856"/>
                </a:cubicBezTo>
                <a:lnTo>
                  <a:pt x="1" y="12063"/>
                </a:lnTo>
                <a:lnTo>
                  <a:pt x="4213" y="12063"/>
                </a:lnTo>
                <a:cubicBezTo>
                  <a:pt x="4399" y="11297"/>
                  <a:pt x="4787" y="10607"/>
                  <a:pt x="5424" y="10147"/>
                </a:cubicBezTo>
                <a:cubicBezTo>
                  <a:pt x="6502" y="9357"/>
                  <a:pt x="7956" y="9436"/>
                  <a:pt x="9289" y="9361"/>
                </a:cubicBezTo>
                <a:cubicBezTo>
                  <a:pt x="10432" y="9296"/>
                  <a:pt x="11633" y="9058"/>
                  <a:pt x="12470" y="8275"/>
                </a:cubicBezTo>
                <a:cubicBezTo>
                  <a:pt x="13307" y="7496"/>
                  <a:pt x="13582" y="6034"/>
                  <a:pt x="12783" y="5217"/>
                </a:cubicBezTo>
                <a:cubicBezTo>
                  <a:pt x="11722" y="4135"/>
                  <a:pt x="9616" y="4775"/>
                  <a:pt x="8636" y="3621"/>
                </a:cubicBezTo>
                <a:cubicBezTo>
                  <a:pt x="8115" y="3013"/>
                  <a:pt x="8122" y="2118"/>
                  <a:pt x="7755" y="1407"/>
                </a:cubicBezTo>
                <a:cubicBezTo>
                  <a:pt x="7277" y="481"/>
                  <a:pt x="6199" y="1"/>
                  <a:pt x="5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8" name="Google Shape;488;p46"/>
          <p:cNvGrpSpPr/>
          <p:nvPr/>
        </p:nvGrpSpPr>
        <p:grpSpPr>
          <a:xfrm>
            <a:off x="524811" y="1775715"/>
            <a:ext cx="8441422" cy="2926732"/>
            <a:chOff x="524811" y="-71085"/>
            <a:chExt cx="8441422" cy="2926732"/>
          </a:xfrm>
        </p:grpSpPr>
        <p:sp>
          <p:nvSpPr>
            <p:cNvPr id="489" name="Google Shape;489;p46"/>
            <p:cNvSpPr/>
            <p:nvPr/>
          </p:nvSpPr>
          <p:spPr>
            <a:xfrm>
              <a:off x="524811" y="-7108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6"/>
            <p:cNvSpPr/>
            <p:nvPr/>
          </p:nvSpPr>
          <p:spPr>
            <a:xfrm>
              <a:off x="8761045" y="25744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6"/>
            <p:cNvSpPr/>
            <p:nvPr/>
          </p:nvSpPr>
          <p:spPr>
            <a:xfrm>
              <a:off x="8761045" y="2714876"/>
              <a:ext cx="205188" cy="140772"/>
            </a:xfrm>
            <a:custGeom>
              <a:avLst/>
              <a:gdLst/>
              <a:ahLst/>
              <a:cxnLst/>
              <a:rect l="l" t="t" r="r" b="b"/>
              <a:pathLst>
                <a:path w="2784" h="1910" extrusionOk="0">
                  <a:moveTo>
                    <a:pt x="1392" y="1"/>
                  </a:moveTo>
                  <a:lnTo>
                    <a:pt x="0" y="1909"/>
                  </a:lnTo>
                  <a:lnTo>
                    <a:pt x="2784" y="1909"/>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six columns">
  <p:cSld name="TITLE_AND_BODY_1_3">
    <p:spTree>
      <p:nvGrpSpPr>
        <p:cNvPr id="1" name="Shape 492"/>
        <p:cNvGrpSpPr/>
        <p:nvPr/>
      </p:nvGrpSpPr>
      <p:grpSpPr>
        <a:xfrm>
          <a:off x="0" y="0"/>
          <a:ext cx="0" cy="0"/>
          <a:chOff x="0" y="0"/>
          <a:chExt cx="0" cy="0"/>
        </a:xfrm>
      </p:grpSpPr>
      <p:grpSp>
        <p:nvGrpSpPr>
          <p:cNvPr id="493" name="Google Shape;493;p47"/>
          <p:cNvGrpSpPr/>
          <p:nvPr/>
        </p:nvGrpSpPr>
        <p:grpSpPr>
          <a:xfrm>
            <a:off x="-570751" y="0"/>
            <a:ext cx="9714795" cy="5144278"/>
            <a:chOff x="-570751" y="0"/>
            <a:chExt cx="9714795" cy="5144278"/>
          </a:xfrm>
        </p:grpSpPr>
        <p:sp>
          <p:nvSpPr>
            <p:cNvPr id="494" name="Google Shape;494;p47"/>
            <p:cNvSpPr/>
            <p:nvPr/>
          </p:nvSpPr>
          <p:spPr>
            <a:xfrm>
              <a:off x="-570751" y="1686273"/>
              <a:ext cx="4313833" cy="3458005"/>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7"/>
            <p:cNvSpPr/>
            <p:nvPr/>
          </p:nvSpPr>
          <p:spPr>
            <a:xfrm>
              <a:off x="4000900" y="0"/>
              <a:ext cx="5143144" cy="4851176"/>
            </a:xfrm>
            <a:custGeom>
              <a:avLst/>
              <a:gdLst/>
              <a:ahLst/>
              <a:cxnLst/>
              <a:rect l="l" t="t" r="r" b="b"/>
              <a:pathLst>
                <a:path w="39212" h="36986" extrusionOk="0">
                  <a:moveTo>
                    <a:pt x="6787" y="1"/>
                  </a:moveTo>
                  <a:cubicBezTo>
                    <a:pt x="6305" y="2741"/>
                    <a:pt x="6839" y="5663"/>
                    <a:pt x="8309" y="8028"/>
                  </a:cubicBezTo>
                  <a:cubicBezTo>
                    <a:pt x="9017" y="9164"/>
                    <a:pt x="9935" y="10198"/>
                    <a:pt x="10350" y="11474"/>
                  </a:cubicBezTo>
                  <a:cubicBezTo>
                    <a:pt x="11278" y="14342"/>
                    <a:pt x="9370" y="17353"/>
                    <a:pt x="7196" y="19439"/>
                  </a:cubicBezTo>
                  <a:cubicBezTo>
                    <a:pt x="5019" y="21525"/>
                    <a:pt x="2385" y="23348"/>
                    <a:pt x="1235" y="26135"/>
                  </a:cubicBezTo>
                  <a:cubicBezTo>
                    <a:pt x="0" y="29132"/>
                    <a:pt x="933" y="32881"/>
                    <a:pt x="3430" y="34946"/>
                  </a:cubicBezTo>
                  <a:cubicBezTo>
                    <a:pt x="5159" y="36380"/>
                    <a:pt x="7464" y="36986"/>
                    <a:pt x="9714" y="36986"/>
                  </a:cubicBezTo>
                  <a:cubicBezTo>
                    <a:pt x="9771" y="36986"/>
                    <a:pt x="9827" y="36985"/>
                    <a:pt x="9884" y="36984"/>
                  </a:cubicBezTo>
                  <a:cubicBezTo>
                    <a:pt x="12187" y="36950"/>
                    <a:pt x="14439" y="36342"/>
                    <a:pt x="16627" y="35610"/>
                  </a:cubicBezTo>
                  <a:cubicBezTo>
                    <a:pt x="24844" y="32875"/>
                    <a:pt x="32397" y="28469"/>
                    <a:pt x="39212" y="23086"/>
                  </a:cubicBezTo>
                  <a:lnTo>
                    <a:pt x="392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7"/>
            <p:cNvSpPr/>
            <p:nvPr/>
          </p:nvSpPr>
          <p:spPr>
            <a:xfrm>
              <a:off x="4655007" y="0"/>
              <a:ext cx="4130762" cy="644602"/>
            </a:xfrm>
            <a:custGeom>
              <a:avLst/>
              <a:gdLst/>
              <a:ahLst/>
              <a:cxnLst/>
              <a:rect l="l" t="t" r="r" b="b"/>
              <a:pathLst>
                <a:path w="18507" h="2888" extrusionOk="0">
                  <a:moveTo>
                    <a:pt x="1" y="1"/>
                  </a:moveTo>
                  <a:cubicBezTo>
                    <a:pt x="437" y="831"/>
                    <a:pt x="1083" y="1549"/>
                    <a:pt x="1872" y="2053"/>
                  </a:cubicBezTo>
                  <a:cubicBezTo>
                    <a:pt x="2736" y="2601"/>
                    <a:pt x="3760" y="2887"/>
                    <a:pt x="4782" y="2887"/>
                  </a:cubicBezTo>
                  <a:cubicBezTo>
                    <a:pt x="5270" y="2887"/>
                    <a:pt x="5757" y="2822"/>
                    <a:pt x="6227" y="2689"/>
                  </a:cubicBezTo>
                  <a:cubicBezTo>
                    <a:pt x="7227" y="2403"/>
                    <a:pt x="8146" y="1832"/>
                    <a:pt x="9177" y="1682"/>
                  </a:cubicBezTo>
                  <a:cubicBezTo>
                    <a:pt x="9376" y="1653"/>
                    <a:pt x="9575" y="1640"/>
                    <a:pt x="9773" y="1640"/>
                  </a:cubicBezTo>
                  <a:cubicBezTo>
                    <a:pt x="11106" y="1640"/>
                    <a:pt x="12423" y="2218"/>
                    <a:pt x="13773" y="2298"/>
                  </a:cubicBezTo>
                  <a:cubicBezTo>
                    <a:pt x="13869" y="2304"/>
                    <a:pt x="13964" y="2306"/>
                    <a:pt x="14059" y="2306"/>
                  </a:cubicBezTo>
                  <a:cubicBezTo>
                    <a:pt x="15793" y="2306"/>
                    <a:pt x="17467" y="1382"/>
                    <a:pt x="18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7"/>
            <p:cNvSpPr/>
            <p:nvPr/>
          </p:nvSpPr>
          <p:spPr>
            <a:xfrm>
              <a:off x="246061" y="141216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8" name="Google Shape;498;p47"/>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99" name="Google Shape;499;p47"/>
          <p:cNvSpPr txBox="1">
            <a:spLocks noGrp="1"/>
          </p:cNvSpPr>
          <p:nvPr>
            <p:ph type="title" idx="2"/>
          </p:nvPr>
        </p:nvSpPr>
        <p:spPr>
          <a:xfrm>
            <a:off x="713850" y="1696875"/>
            <a:ext cx="2138700" cy="516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500" name="Google Shape;500;p47"/>
          <p:cNvSpPr txBox="1">
            <a:spLocks noGrp="1"/>
          </p:cNvSpPr>
          <p:nvPr>
            <p:ph type="subTitle" idx="1"/>
          </p:nvPr>
        </p:nvSpPr>
        <p:spPr>
          <a:xfrm>
            <a:off x="713850" y="2061225"/>
            <a:ext cx="2138700" cy="7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501" name="Google Shape;501;p47"/>
          <p:cNvSpPr txBox="1">
            <a:spLocks noGrp="1"/>
          </p:cNvSpPr>
          <p:nvPr>
            <p:ph type="title" idx="3"/>
          </p:nvPr>
        </p:nvSpPr>
        <p:spPr>
          <a:xfrm>
            <a:off x="3502650" y="1696875"/>
            <a:ext cx="2138700" cy="516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502" name="Google Shape;502;p47"/>
          <p:cNvSpPr txBox="1">
            <a:spLocks noGrp="1"/>
          </p:cNvSpPr>
          <p:nvPr>
            <p:ph type="subTitle" idx="4"/>
          </p:nvPr>
        </p:nvSpPr>
        <p:spPr>
          <a:xfrm>
            <a:off x="3502650" y="2061225"/>
            <a:ext cx="2138700" cy="7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503" name="Google Shape;503;p47"/>
          <p:cNvSpPr txBox="1">
            <a:spLocks noGrp="1"/>
          </p:cNvSpPr>
          <p:nvPr>
            <p:ph type="title" idx="5"/>
          </p:nvPr>
        </p:nvSpPr>
        <p:spPr>
          <a:xfrm>
            <a:off x="6291450" y="1696875"/>
            <a:ext cx="2138700" cy="516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504" name="Google Shape;504;p47"/>
          <p:cNvSpPr txBox="1">
            <a:spLocks noGrp="1"/>
          </p:cNvSpPr>
          <p:nvPr>
            <p:ph type="subTitle" idx="6"/>
          </p:nvPr>
        </p:nvSpPr>
        <p:spPr>
          <a:xfrm>
            <a:off x="6291450" y="2061225"/>
            <a:ext cx="2138700" cy="7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505" name="Google Shape;505;p47"/>
          <p:cNvSpPr txBox="1">
            <a:spLocks noGrp="1"/>
          </p:cNvSpPr>
          <p:nvPr>
            <p:ph type="title" idx="7"/>
          </p:nvPr>
        </p:nvSpPr>
        <p:spPr>
          <a:xfrm>
            <a:off x="713850" y="3460950"/>
            <a:ext cx="2138700" cy="479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506" name="Google Shape;506;p47"/>
          <p:cNvSpPr txBox="1">
            <a:spLocks noGrp="1"/>
          </p:cNvSpPr>
          <p:nvPr>
            <p:ph type="subTitle" idx="8"/>
          </p:nvPr>
        </p:nvSpPr>
        <p:spPr>
          <a:xfrm>
            <a:off x="713850" y="3788025"/>
            <a:ext cx="2138700" cy="7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507" name="Google Shape;507;p47"/>
          <p:cNvSpPr txBox="1">
            <a:spLocks noGrp="1"/>
          </p:cNvSpPr>
          <p:nvPr>
            <p:ph type="title" idx="9"/>
          </p:nvPr>
        </p:nvSpPr>
        <p:spPr>
          <a:xfrm>
            <a:off x="3502650" y="3460950"/>
            <a:ext cx="2138700" cy="479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508" name="Google Shape;508;p47"/>
          <p:cNvSpPr txBox="1">
            <a:spLocks noGrp="1"/>
          </p:cNvSpPr>
          <p:nvPr>
            <p:ph type="subTitle" idx="13"/>
          </p:nvPr>
        </p:nvSpPr>
        <p:spPr>
          <a:xfrm>
            <a:off x="3502650" y="3788025"/>
            <a:ext cx="2138700" cy="7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509" name="Google Shape;509;p47"/>
          <p:cNvSpPr txBox="1">
            <a:spLocks noGrp="1"/>
          </p:cNvSpPr>
          <p:nvPr>
            <p:ph type="title" idx="14"/>
          </p:nvPr>
        </p:nvSpPr>
        <p:spPr>
          <a:xfrm>
            <a:off x="6291450" y="3460950"/>
            <a:ext cx="2138700" cy="479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510" name="Google Shape;510;p47"/>
          <p:cNvSpPr txBox="1">
            <a:spLocks noGrp="1"/>
          </p:cNvSpPr>
          <p:nvPr>
            <p:ph type="subTitle" idx="15"/>
          </p:nvPr>
        </p:nvSpPr>
        <p:spPr>
          <a:xfrm>
            <a:off x="6291450" y="3788025"/>
            <a:ext cx="2138700" cy="78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six columns 1">
  <p:cSld name="BLANK_1_1_1_1_2">
    <p:spTree>
      <p:nvGrpSpPr>
        <p:cNvPr id="1" name="Shape 511"/>
        <p:cNvGrpSpPr/>
        <p:nvPr/>
      </p:nvGrpSpPr>
      <p:grpSpPr>
        <a:xfrm>
          <a:off x="0" y="0"/>
          <a:ext cx="0" cy="0"/>
          <a:chOff x="0" y="0"/>
          <a:chExt cx="0" cy="0"/>
        </a:xfrm>
      </p:grpSpPr>
      <p:grpSp>
        <p:nvGrpSpPr>
          <p:cNvPr id="512" name="Google Shape;512;p48"/>
          <p:cNvGrpSpPr/>
          <p:nvPr/>
        </p:nvGrpSpPr>
        <p:grpSpPr>
          <a:xfrm>
            <a:off x="-246502" y="44875"/>
            <a:ext cx="9390546" cy="6057562"/>
            <a:chOff x="-246502" y="44875"/>
            <a:chExt cx="9390546" cy="6057562"/>
          </a:xfrm>
        </p:grpSpPr>
        <p:sp>
          <p:nvSpPr>
            <p:cNvPr id="513" name="Google Shape;513;p48"/>
            <p:cNvSpPr/>
            <p:nvPr/>
          </p:nvSpPr>
          <p:spPr>
            <a:xfrm rot="-5400000" flipH="1">
              <a:off x="77977" y="-279603"/>
              <a:ext cx="5143144" cy="5792100"/>
            </a:xfrm>
            <a:custGeom>
              <a:avLst/>
              <a:gdLst/>
              <a:ahLst/>
              <a:cxnLst/>
              <a:rect l="l" t="t" r="r" b="b"/>
              <a:pathLst>
                <a:path w="39212" h="36986" extrusionOk="0">
                  <a:moveTo>
                    <a:pt x="6787" y="1"/>
                  </a:moveTo>
                  <a:cubicBezTo>
                    <a:pt x="6305" y="2741"/>
                    <a:pt x="6839" y="5663"/>
                    <a:pt x="8309" y="8028"/>
                  </a:cubicBezTo>
                  <a:cubicBezTo>
                    <a:pt x="9017" y="9164"/>
                    <a:pt x="9935" y="10198"/>
                    <a:pt x="10350" y="11474"/>
                  </a:cubicBezTo>
                  <a:cubicBezTo>
                    <a:pt x="11278" y="14342"/>
                    <a:pt x="9370" y="17353"/>
                    <a:pt x="7196" y="19439"/>
                  </a:cubicBezTo>
                  <a:cubicBezTo>
                    <a:pt x="5019" y="21525"/>
                    <a:pt x="2385" y="23348"/>
                    <a:pt x="1235" y="26135"/>
                  </a:cubicBezTo>
                  <a:cubicBezTo>
                    <a:pt x="0" y="29132"/>
                    <a:pt x="933" y="32881"/>
                    <a:pt x="3430" y="34946"/>
                  </a:cubicBezTo>
                  <a:cubicBezTo>
                    <a:pt x="5159" y="36380"/>
                    <a:pt x="7464" y="36986"/>
                    <a:pt x="9714" y="36986"/>
                  </a:cubicBezTo>
                  <a:cubicBezTo>
                    <a:pt x="9771" y="36986"/>
                    <a:pt x="9827" y="36985"/>
                    <a:pt x="9884" y="36984"/>
                  </a:cubicBezTo>
                  <a:cubicBezTo>
                    <a:pt x="12187" y="36950"/>
                    <a:pt x="14439" y="36342"/>
                    <a:pt x="16627" y="35610"/>
                  </a:cubicBezTo>
                  <a:cubicBezTo>
                    <a:pt x="24844" y="32875"/>
                    <a:pt x="32397" y="28469"/>
                    <a:pt x="39212" y="23086"/>
                  </a:cubicBezTo>
                  <a:lnTo>
                    <a:pt x="392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 name="Google Shape;514;p48"/>
            <p:cNvGrpSpPr/>
            <p:nvPr/>
          </p:nvGrpSpPr>
          <p:grpSpPr>
            <a:xfrm rot="-5400000" flipH="1">
              <a:off x="8363971" y="-185970"/>
              <a:ext cx="337407" cy="924597"/>
              <a:chOff x="8514266" y="1265155"/>
              <a:chExt cx="337407" cy="924597"/>
            </a:xfrm>
          </p:grpSpPr>
          <p:sp>
            <p:nvSpPr>
              <p:cNvPr id="515" name="Google Shape;515;p48"/>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48"/>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48"/>
              <p:cNvSpPr/>
              <p:nvPr/>
            </p:nvSpPr>
            <p:spPr>
              <a:xfrm>
                <a:off x="8514266" y="1727393"/>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48"/>
              <p:cNvSpPr/>
              <p:nvPr/>
            </p:nvSpPr>
            <p:spPr>
              <a:xfrm>
                <a:off x="8514266" y="1958270"/>
                <a:ext cx="337407" cy="231482"/>
              </a:xfrm>
              <a:custGeom>
                <a:avLst/>
                <a:gdLst/>
                <a:ahLst/>
                <a:cxnLst/>
                <a:rect l="l" t="t" r="r" b="b"/>
                <a:pathLst>
                  <a:path w="2784" h="1910" extrusionOk="0">
                    <a:moveTo>
                      <a:pt x="1392" y="1"/>
                    </a:moveTo>
                    <a:lnTo>
                      <a:pt x="0" y="1909"/>
                    </a:lnTo>
                    <a:lnTo>
                      <a:pt x="2784" y="1909"/>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 name="Google Shape;519;p48"/>
            <p:cNvSpPr/>
            <p:nvPr/>
          </p:nvSpPr>
          <p:spPr>
            <a:xfrm rot="-5400000" flipH="1">
              <a:off x="-946474" y="3790475"/>
              <a:ext cx="2242956" cy="350011"/>
            </a:xfrm>
            <a:custGeom>
              <a:avLst/>
              <a:gdLst/>
              <a:ahLst/>
              <a:cxnLst/>
              <a:rect l="l" t="t" r="r" b="b"/>
              <a:pathLst>
                <a:path w="18507" h="2888" extrusionOk="0">
                  <a:moveTo>
                    <a:pt x="1" y="1"/>
                  </a:moveTo>
                  <a:cubicBezTo>
                    <a:pt x="437" y="831"/>
                    <a:pt x="1083" y="1549"/>
                    <a:pt x="1872" y="2053"/>
                  </a:cubicBezTo>
                  <a:cubicBezTo>
                    <a:pt x="2736" y="2601"/>
                    <a:pt x="3760" y="2887"/>
                    <a:pt x="4782" y="2887"/>
                  </a:cubicBezTo>
                  <a:cubicBezTo>
                    <a:pt x="5270" y="2887"/>
                    <a:pt x="5757" y="2822"/>
                    <a:pt x="6227" y="2689"/>
                  </a:cubicBezTo>
                  <a:cubicBezTo>
                    <a:pt x="7227" y="2403"/>
                    <a:pt x="8146" y="1832"/>
                    <a:pt x="9177" y="1682"/>
                  </a:cubicBezTo>
                  <a:cubicBezTo>
                    <a:pt x="9376" y="1653"/>
                    <a:pt x="9575" y="1640"/>
                    <a:pt x="9773" y="1640"/>
                  </a:cubicBezTo>
                  <a:cubicBezTo>
                    <a:pt x="11106" y="1640"/>
                    <a:pt x="12423" y="2218"/>
                    <a:pt x="13773" y="2298"/>
                  </a:cubicBezTo>
                  <a:cubicBezTo>
                    <a:pt x="13869" y="2304"/>
                    <a:pt x="13964" y="2306"/>
                    <a:pt x="14059" y="2306"/>
                  </a:cubicBezTo>
                  <a:cubicBezTo>
                    <a:pt x="15793" y="2306"/>
                    <a:pt x="17467" y="1382"/>
                    <a:pt x="18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48"/>
            <p:cNvSpPr/>
            <p:nvPr/>
          </p:nvSpPr>
          <p:spPr>
            <a:xfrm rot="10800000">
              <a:off x="5366582" y="4737638"/>
              <a:ext cx="3777462" cy="1364799"/>
            </a:xfrm>
            <a:custGeom>
              <a:avLst/>
              <a:gdLst/>
              <a:ahLst/>
              <a:cxnLst/>
              <a:rect l="l" t="t" r="r" b="b"/>
              <a:pathLst>
                <a:path w="61918" h="22371" extrusionOk="0">
                  <a:moveTo>
                    <a:pt x="1" y="0"/>
                  </a:moveTo>
                  <a:lnTo>
                    <a:pt x="1" y="19582"/>
                  </a:lnTo>
                  <a:cubicBezTo>
                    <a:pt x="2348" y="19298"/>
                    <a:pt x="4561" y="19170"/>
                    <a:pt x="6829" y="19170"/>
                  </a:cubicBezTo>
                  <a:cubicBezTo>
                    <a:pt x="14097" y="19170"/>
                    <a:pt x="21932" y="20484"/>
                    <a:pt x="36559" y="22179"/>
                  </a:cubicBezTo>
                  <a:cubicBezTo>
                    <a:pt x="37673" y="22308"/>
                    <a:pt x="38754" y="22370"/>
                    <a:pt x="39802" y="22370"/>
                  </a:cubicBezTo>
                  <a:cubicBezTo>
                    <a:pt x="52890" y="22370"/>
                    <a:pt x="60749" y="12589"/>
                    <a:pt x="619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1" name="Google Shape;521;p48"/>
          <p:cNvSpPr txBox="1">
            <a:spLocks noGrp="1"/>
          </p:cNvSpPr>
          <p:nvPr>
            <p:ph type="ctrTitle"/>
          </p:nvPr>
        </p:nvSpPr>
        <p:spPr>
          <a:xfrm>
            <a:off x="726600" y="1163650"/>
            <a:ext cx="1338600" cy="3648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400"/>
              <a:buNone/>
              <a:defRPr sz="180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522" name="Google Shape;522;p48"/>
          <p:cNvSpPr txBox="1">
            <a:spLocks noGrp="1"/>
          </p:cNvSpPr>
          <p:nvPr>
            <p:ph type="subTitle" idx="1"/>
          </p:nvPr>
        </p:nvSpPr>
        <p:spPr>
          <a:xfrm>
            <a:off x="726600" y="1528450"/>
            <a:ext cx="2309400" cy="59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6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523" name="Google Shape;523;p48"/>
          <p:cNvSpPr txBox="1">
            <a:spLocks noGrp="1"/>
          </p:cNvSpPr>
          <p:nvPr>
            <p:ph type="ctrTitle" idx="2"/>
          </p:nvPr>
        </p:nvSpPr>
        <p:spPr>
          <a:xfrm>
            <a:off x="726600" y="2357900"/>
            <a:ext cx="1338600" cy="3648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400"/>
              <a:buNone/>
              <a:defRPr sz="180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524" name="Google Shape;524;p48"/>
          <p:cNvSpPr txBox="1">
            <a:spLocks noGrp="1"/>
          </p:cNvSpPr>
          <p:nvPr>
            <p:ph type="subTitle" idx="3"/>
          </p:nvPr>
        </p:nvSpPr>
        <p:spPr>
          <a:xfrm>
            <a:off x="731789" y="2722706"/>
            <a:ext cx="2309400" cy="59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6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525" name="Google Shape;525;p48"/>
          <p:cNvSpPr txBox="1">
            <a:spLocks noGrp="1"/>
          </p:cNvSpPr>
          <p:nvPr>
            <p:ph type="ctrTitle" idx="4"/>
          </p:nvPr>
        </p:nvSpPr>
        <p:spPr>
          <a:xfrm>
            <a:off x="726600" y="3549038"/>
            <a:ext cx="1338600" cy="3648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400"/>
              <a:buNone/>
              <a:defRPr sz="180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526" name="Google Shape;526;p48"/>
          <p:cNvSpPr txBox="1">
            <a:spLocks noGrp="1"/>
          </p:cNvSpPr>
          <p:nvPr>
            <p:ph type="subTitle" idx="5"/>
          </p:nvPr>
        </p:nvSpPr>
        <p:spPr>
          <a:xfrm>
            <a:off x="726600" y="3913850"/>
            <a:ext cx="2309400" cy="59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6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527" name="Google Shape;527;p48"/>
          <p:cNvSpPr txBox="1">
            <a:spLocks noGrp="1"/>
          </p:cNvSpPr>
          <p:nvPr>
            <p:ph type="ctrTitle" idx="6"/>
          </p:nvPr>
        </p:nvSpPr>
        <p:spPr>
          <a:xfrm>
            <a:off x="7072501" y="1163650"/>
            <a:ext cx="1338600" cy="364800"/>
          </a:xfrm>
          <a:prstGeom prst="rect">
            <a:avLst/>
          </a:prstGeom>
          <a:ln>
            <a:noFill/>
          </a:ln>
        </p:spPr>
        <p:txBody>
          <a:bodyPr spcFirstLastPara="1" wrap="square" lIns="91425" tIns="91425" rIns="91425" bIns="91425" anchor="t" anchorCtr="0">
            <a:noAutofit/>
          </a:bodyPr>
          <a:lstStyle>
            <a:lvl1pPr lvl="0" algn="r" rtl="0">
              <a:spcBef>
                <a:spcPts val="0"/>
              </a:spcBef>
              <a:spcAft>
                <a:spcPts val="0"/>
              </a:spcAft>
              <a:buSzPts val="1400"/>
              <a:buNone/>
              <a:defRPr sz="1800"/>
            </a:lvl1pPr>
            <a:lvl2pPr lvl="1" algn="r" rtl="0">
              <a:spcBef>
                <a:spcPts val="0"/>
              </a:spcBef>
              <a:spcAft>
                <a:spcPts val="0"/>
              </a:spcAft>
              <a:buSzPts val="1400"/>
              <a:buNone/>
              <a:defRPr sz="1400"/>
            </a:lvl2pPr>
            <a:lvl3pPr lvl="2" algn="r" rtl="0">
              <a:spcBef>
                <a:spcPts val="0"/>
              </a:spcBef>
              <a:spcAft>
                <a:spcPts val="0"/>
              </a:spcAft>
              <a:buSzPts val="1400"/>
              <a:buNone/>
              <a:defRPr sz="1400"/>
            </a:lvl3pPr>
            <a:lvl4pPr lvl="3" algn="r" rtl="0">
              <a:spcBef>
                <a:spcPts val="0"/>
              </a:spcBef>
              <a:spcAft>
                <a:spcPts val="0"/>
              </a:spcAft>
              <a:buSzPts val="1400"/>
              <a:buNone/>
              <a:defRPr sz="1400"/>
            </a:lvl4pPr>
            <a:lvl5pPr lvl="4" algn="r" rtl="0">
              <a:spcBef>
                <a:spcPts val="0"/>
              </a:spcBef>
              <a:spcAft>
                <a:spcPts val="0"/>
              </a:spcAft>
              <a:buSzPts val="1400"/>
              <a:buNone/>
              <a:defRPr sz="1400"/>
            </a:lvl5pPr>
            <a:lvl6pPr lvl="5" algn="r" rtl="0">
              <a:spcBef>
                <a:spcPts val="0"/>
              </a:spcBef>
              <a:spcAft>
                <a:spcPts val="0"/>
              </a:spcAft>
              <a:buSzPts val="1400"/>
              <a:buNone/>
              <a:defRPr sz="1400"/>
            </a:lvl6pPr>
            <a:lvl7pPr lvl="6" algn="r" rtl="0">
              <a:spcBef>
                <a:spcPts val="0"/>
              </a:spcBef>
              <a:spcAft>
                <a:spcPts val="0"/>
              </a:spcAft>
              <a:buSzPts val="1400"/>
              <a:buNone/>
              <a:defRPr sz="1400"/>
            </a:lvl7pPr>
            <a:lvl8pPr lvl="7" algn="r" rtl="0">
              <a:spcBef>
                <a:spcPts val="0"/>
              </a:spcBef>
              <a:spcAft>
                <a:spcPts val="0"/>
              </a:spcAft>
              <a:buSzPts val="1400"/>
              <a:buNone/>
              <a:defRPr sz="1400"/>
            </a:lvl8pPr>
            <a:lvl9pPr lvl="8" algn="r" rtl="0">
              <a:spcBef>
                <a:spcPts val="0"/>
              </a:spcBef>
              <a:spcAft>
                <a:spcPts val="0"/>
              </a:spcAft>
              <a:buSzPts val="1400"/>
              <a:buNone/>
              <a:defRPr sz="1400"/>
            </a:lvl9pPr>
          </a:lstStyle>
          <a:p>
            <a:endParaRPr/>
          </a:p>
        </p:txBody>
      </p:sp>
      <p:sp>
        <p:nvSpPr>
          <p:cNvPr id="528" name="Google Shape;528;p48"/>
          <p:cNvSpPr txBox="1">
            <a:spLocks noGrp="1"/>
          </p:cNvSpPr>
          <p:nvPr>
            <p:ph type="subTitle" idx="7"/>
          </p:nvPr>
        </p:nvSpPr>
        <p:spPr>
          <a:xfrm>
            <a:off x="6113177" y="1528450"/>
            <a:ext cx="2304300" cy="597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000"/>
              <a:buNone/>
              <a:defRPr sz="1600"/>
            </a:lvl1pPr>
            <a:lvl2pPr lvl="1" algn="r" rtl="0">
              <a:lnSpc>
                <a:spcPct val="100000"/>
              </a:lnSpc>
              <a:spcBef>
                <a:spcPts val="0"/>
              </a:spcBef>
              <a:spcAft>
                <a:spcPts val="0"/>
              </a:spcAft>
              <a:buSzPts val="1000"/>
              <a:buNone/>
              <a:defRPr sz="1000"/>
            </a:lvl2pPr>
            <a:lvl3pPr lvl="2" algn="r" rtl="0">
              <a:lnSpc>
                <a:spcPct val="100000"/>
              </a:lnSpc>
              <a:spcBef>
                <a:spcPts val="0"/>
              </a:spcBef>
              <a:spcAft>
                <a:spcPts val="0"/>
              </a:spcAft>
              <a:buSzPts val="1000"/>
              <a:buNone/>
              <a:defRPr sz="1000"/>
            </a:lvl3pPr>
            <a:lvl4pPr lvl="3" algn="r" rtl="0">
              <a:lnSpc>
                <a:spcPct val="100000"/>
              </a:lnSpc>
              <a:spcBef>
                <a:spcPts val="0"/>
              </a:spcBef>
              <a:spcAft>
                <a:spcPts val="0"/>
              </a:spcAft>
              <a:buSzPts val="1000"/>
              <a:buNone/>
              <a:defRPr sz="1000"/>
            </a:lvl4pPr>
            <a:lvl5pPr lvl="4" algn="r" rtl="0">
              <a:lnSpc>
                <a:spcPct val="100000"/>
              </a:lnSpc>
              <a:spcBef>
                <a:spcPts val="0"/>
              </a:spcBef>
              <a:spcAft>
                <a:spcPts val="0"/>
              </a:spcAft>
              <a:buSzPts val="1000"/>
              <a:buNone/>
              <a:defRPr sz="1000"/>
            </a:lvl5pPr>
            <a:lvl6pPr lvl="5" algn="r" rtl="0">
              <a:lnSpc>
                <a:spcPct val="100000"/>
              </a:lnSpc>
              <a:spcBef>
                <a:spcPts val="0"/>
              </a:spcBef>
              <a:spcAft>
                <a:spcPts val="0"/>
              </a:spcAft>
              <a:buSzPts val="1000"/>
              <a:buNone/>
              <a:defRPr sz="1000"/>
            </a:lvl6pPr>
            <a:lvl7pPr lvl="6" algn="r" rtl="0">
              <a:lnSpc>
                <a:spcPct val="100000"/>
              </a:lnSpc>
              <a:spcBef>
                <a:spcPts val="0"/>
              </a:spcBef>
              <a:spcAft>
                <a:spcPts val="0"/>
              </a:spcAft>
              <a:buSzPts val="1000"/>
              <a:buNone/>
              <a:defRPr sz="1000"/>
            </a:lvl7pPr>
            <a:lvl8pPr lvl="7" algn="r" rtl="0">
              <a:lnSpc>
                <a:spcPct val="100000"/>
              </a:lnSpc>
              <a:spcBef>
                <a:spcPts val="0"/>
              </a:spcBef>
              <a:spcAft>
                <a:spcPts val="0"/>
              </a:spcAft>
              <a:buSzPts val="1000"/>
              <a:buNone/>
              <a:defRPr sz="1000"/>
            </a:lvl8pPr>
            <a:lvl9pPr lvl="8" algn="r" rtl="0">
              <a:lnSpc>
                <a:spcPct val="100000"/>
              </a:lnSpc>
              <a:spcBef>
                <a:spcPts val="0"/>
              </a:spcBef>
              <a:spcAft>
                <a:spcPts val="0"/>
              </a:spcAft>
              <a:buSzPts val="1000"/>
              <a:buNone/>
              <a:defRPr sz="1000"/>
            </a:lvl9pPr>
          </a:lstStyle>
          <a:p>
            <a:endParaRPr/>
          </a:p>
        </p:txBody>
      </p:sp>
      <p:sp>
        <p:nvSpPr>
          <p:cNvPr id="529" name="Google Shape;529;p48"/>
          <p:cNvSpPr txBox="1">
            <a:spLocks noGrp="1"/>
          </p:cNvSpPr>
          <p:nvPr>
            <p:ph type="ctrTitle" idx="8"/>
          </p:nvPr>
        </p:nvSpPr>
        <p:spPr>
          <a:xfrm>
            <a:off x="7072501" y="2357888"/>
            <a:ext cx="1338600" cy="364800"/>
          </a:xfrm>
          <a:prstGeom prst="rect">
            <a:avLst/>
          </a:prstGeom>
          <a:ln>
            <a:noFill/>
          </a:ln>
        </p:spPr>
        <p:txBody>
          <a:bodyPr spcFirstLastPara="1" wrap="square" lIns="91425" tIns="91425" rIns="91425" bIns="91425" anchor="t" anchorCtr="0">
            <a:noAutofit/>
          </a:bodyPr>
          <a:lstStyle>
            <a:lvl1pPr lvl="0" algn="r" rtl="0">
              <a:spcBef>
                <a:spcPts val="0"/>
              </a:spcBef>
              <a:spcAft>
                <a:spcPts val="0"/>
              </a:spcAft>
              <a:buSzPts val="1400"/>
              <a:buNone/>
              <a:defRPr sz="1800"/>
            </a:lvl1pPr>
            <a:lvl2pPr lvl="1" algn="r" rtl="0">
              <a:spcBef>
                <a:spcPts val="0"/>
              </a:spcBef>
              <a:spcAft>
                <a:spcPts val="0"/>
              </a:spcAft>
              <a:buSzPts val="1400"/>
              <a:buNone/>
              <a:defRPr sz="1400"/>
            </a:lvl2pPr>
            <a:lvl3pPr lvl="2" algn="r" rtl="0">
              <a:spcBef>
                <a:spcPts val="0"/>
              </a:spcBef>
              <a:spcAft>
                <a:spcPts val="0"/>
              </a:spcAft>
              <a:buSzPts val="1400"/>
              <a:buNone/>
              <a:defRPr sz="1400"/>
            </a:lvl3pPr>
            <a:lvl4pPr lvl="3" algn="r" rtl="0">
              <a:spcBef>
                <a:spcPts val="0"/>
              </a:spcBef>
              <a:spcAft>
                <a:spcPts val="0"/>
              </a:spcAft>
              <a:buSzPts val="1400"/>
              <a:buNone/>
              <a:defRPr sz="1400"/>
            </a:lvl4pPr>
            <a:lvl5pPr lvl="4" algn="r" rtl="0">
              <a:spcBef>
                <a:spcPts val="0"/>
              </a:spcBef>
              <a:spcAft>
                <a:spcPts val="0"/>
              </a:spcAft>
              <a:buSzPts val="1400"/>
              <a:buNone/>
              <a:defRPr sz="1400"/>
            </a:lvl5pPr>
            <a:lvl6pPr lvl="5" algn="r" rtl="0">
              <a:spcBef>
                <a:spcPts val="0"/>
              </a:spcBef>
              <a:spcAft>
                <a:spcPts val="0"/>
              </a:spcAft>
              <a:buSzPts val="1400"/>
              <a:buNone/>
              <a:defRPr sz="1400"/>
            </a:lvl6pPr>
            <a:lvl7pPr lvl="6" algn="r" rtl="0">
              <a:spcBef>
                <a:spcPts val="0"/>
              </a:spcBef>
              <a:spcAft>
                <a:spcPts val="0"/>
              </a:spcAft>
              <a:buSzPts val="1400"/>
              <a:buNone/>
              <a:defRPr sz="1400"/>
            </a:lvl7pPr>
            <a:lvl8pPr lvl="7" algn="r" rtl="0">
              <a:spcBef>
                <a:spcPts val="0"/>
              </a:spcBef>
              <a:spcAft>
                <a:spcPts val="0"/>
              </a:spcAft>
              <a:buSzPts val="1400"/>
              <a:buNone/>
              <a:defRPr sz="1400"/>
            </a:lvl8pPr>
            <a:lvl9pPr lvl="8" algn="r" rtl="0">
              <a:spcBef>
                <a:spcPts val="0"/>
              </a:spcBef>
              <a:spcAft>
                <a:spcPts val="0"/>
              </a:spcAft>
              <a:buSzPts val="1400"/>
              <a:buNone/>
              <a:defRPr sz="1400"/>
            </a:lvl9pPr>
          </a:lstStyle>
          <a:p>
            <a:endParaRPr/>
          </a:p>
        </p:txBody>
      </p:sp>
      <p:sp>
        <p:nvSpPr>
          <p:cNvPr id="530" name="Google Shape;530;p48"/>
          <p:cNvSpPr txBox="1">
            <a:spLocks noGrp="1"/>
          </p:cNvSpPr>
          <p:nvPr>
            <p:ph type="subTitle" idx="9"/>
          </p:nvPr>
        </p:nvSpPr>
        <p:spPr>
          <a:xfrm>
            <a:off x="6108000" y="2722705"/>
            <a:ext cx="2304300" cy="597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000"/>
              <a:buNone/>
              <a:defRPr sz="1600"/>
            </a:lvl1pPr>
            <a:lvl2pPr lvl="1" algn="r" rtl="0">
              <a:lnSpc>
                <a:spcPct val="100000"/>
              </a:lnSpc>
              <a:spcBef>
                <a:spcPts val="0"/>
              </a:spcBef>
              <a:spcAft>
                <a:spcPts val="0"/>
              </a:spcAft>
              <a:buSzPts val="1000"/>
              <a:buNone/>
              <a:defRPr sz="1000"/>
            </a:lvl2pPr>
            <a:lvl3pPr lvl="2" algn="r" rtl="0">
              <a:lnSpc>
                <a:spcPct val="100000"/>
              </a:lnSpc>
              <a:spcBef>
                <a:spcPts val="0"/>
              </a:spcBef>
              <a:spcAft>
                <a:spcPts val="0"/>
              </a:spcAft>
              <a:buSzPts val="1000"/>
              <a:buNone/>
              <a:defRPr sz="1000"/>
            </a:lvl3pPr>
            <a:lvl4pPr lvl="3" algn="r" rtl="0">
              <a:lnSpc>
                <a:spcPct val="100000"/>
              </a:lnSpc>
              <a:spcBef>
                <a:spcPts val="0"/>
              </a:spcBef>
              <a:spcAft>
                <a:spcPts val="0"/>
              </a:spcAft>
              <a:buSzPts val="1000"/>
              <a:buNone/>
              <a:defRPr sz="1000"/>
            </a:lvl4pPr>
            <a:lvl5pPr lvl="4" algn="r" rtl="0">
              <a:lnSpc>
                <a:spcPct val="100000"/>
              </a:lnSpc>
              <a:spcBef>
                <a:spcPts val="0"/>
              </a:spcBef>
              <a:spcAft>
                <a:spcPts val="0"/>
              </a:spcAft>
              <a:buSzPts val="1000"/>
              <a:buNone/>
              <a:defRPr sz="1000"/>
            </a:lvl5pPr>
            <a:lvl6pPr lvl="5" algn="r" rtl="0">
              <a:lnSpc>
                <a:spcPct val="100000"/>
              </a:lnSpc>
              <a:spcBef>
                <a:spcPts val="0"/>
              </a:spcBef>
              <a:spcAft>
                <a:spcPts val="0"/>
              </a:spcAft>
              <a:buSzPts val="1000"/>
              <a:buNone/>
              <a:defRPr sz="1000"/>
            </a:lvl6pPr>
            <a:lvl7pPr lvl="6" algn="r" rtl="0">
              <a:lnSpc>
                <a:spcPct val="100000"/>
              </a:lnSpc>
              <a:spcBef>
                <a:spcPts val="0"/>
              </a:spcBef>
              <a:spcAft>
                <a:spcPts val="0"/>
              </a:spcAft>
              <a:buSzPts val="1000"/>
              <a:buNone/>
              <a:defRPr sz="1000"/>
            </a:lvl7pPr>
            <a:lvl8pPr lvl="7" algn="r" rtl="0">
              <a:lnSpc>
                <a:spcPct val="100000"/>
              </a:lnSpc>
              <a:spcBef>
                <a:spcPts val="0"/>
              </a:spcBef>
              <a:spcAft>
                <a:spcPts val="0"/>
              </a:spcAft>
              <a:buSzPts val="1000"/>
              <a:buNone/>
              <a:defRPr sz="1000"/>
            </a:lvl8pPr>
            <a:lvl9pPr lvl="8" algn="r" rtl="0">
              <a:lnSpc>
                <a:spcPct val="100000"/>
              </a:lnSpc>
              <a:spcBef>
                <a:spcPts val="0"/>
              </a:spcBef>
              <a:spcAft>
                <a:spcPts val="0"/>
              </a:spcAft>
              <a:buSzPts val="1000"/>
              <a:buNone/>
              <a:defRPr sz="1000"/>
            </a:lvl9pPr>
          </a:lstStyle>
          <a:p>
            <a:endParaRPr/>
          </a:p>
        </p:txBody>
      </p:sp>
      <p:sp>
        <p:nvSpPr>
          <p:cNvPr id="531" name="Google Shape;531;p48"/>
          <p:cNvSpPr txBox="1">
            <a:spLocks noGrp="1"/>
          </p:cNvSpPr>
          <p:nvPr>
            <p:ph type="ctrTitle" idx="13"/>
          </p:nvPr>
        </p:nvSpPr>
        <p:spPr>
          <a:xfrm>
            <a:off x="7072501" y="3549038"/>
            <a:ext cx="1338600" cy="364800"/>
          </a:xfrm>
          <a:prstGeom prst="rect">
            <a:avLst/>
          </a:prstGeom>
          <a:ln>
            <a:noFill/>
          </a:ln>
        </p:spPr>
        <p:txBody>
          <a:bodyPr spcFirstLastPara="1" wrap="square" lIns="91425" tIns="91425" rIns="91425" bIns="91425" anchor="t" anchorCtr="0">
            <a:noAutofit/>
          </a:bodyPr>
          <a:lstStyle>
            <a:lvl1pPr lvl="0" algn="r" rtl="0">
              <a:spcBef>
                <a:spcPts val="0"/>
              </a:spcBef>
              <a:spcAft>
                <a:spcPts val="0"/>
              </a:spcAft>
              <a:buSzPts val="1400"/>
              <a:buNone/>
              <a:defRPr sz="1800"/>
            </a:lvl1pPr>
            <a:lvl2pPr lvl="1" algn="r" rtl="0">
              <a:spcBef>
                <a:spcPts val="0"/>
              </a:spcBef>
              <a:spcAft>
                <a:spcPts val="0"/>
              </a:spcAft>
              <a:buSzPts val="1400"/>
              <a:buNone/>
              <a:defRPr sz="1400"/>
            </a:lvl2pPr>
            <a:lvl3pPr lvl="2" algn="r" rtl="0">
              <a:spcBef>
                <a:spcPts val="0"/>
              </a:spcBef>
              <a:spcAft>
                <a:spcPts val="0"/>
              </a:spcAft>
              <a:buSzPts val="1400"/>
              <a:buNone/>
              <a:defRPr sz="1400"/>
            </a:lvl3pPr>
            <a:lvl4pPr lvl="3" algn="r" rtl="0">
              <a:spcBef>
                <a:spcPts val="0"/>
              </a:spcBef>
              <a:spcAft>
                <a:spcPts val="0"/>
              </a:spcAft>
              <a:buSzPts val="1400"/>
              <a:buNone/>
              <a:defRPr sz="1400"/>
            </a:lvl4pPr>
            <a:lvl5pPr lvl="4" algn="r" rtl="0">
              <a:spcBef>
                <a:spcPts val="0"/>
              </a:spcBef>
              <a:spcAft>
                <a:spcPts val="0"/>
              </a:spcAft>
              <a:buSzPts val="1400"/>
              <a:buNone/>
              <a:defRPr sz="1400"/>
            </a:lvl5pPr>
            <a:lvl6pPr lvl="5" algn="r" rtl="0">
              <a:spcBef>
                <a:spcPts val="0"/>
              </a:spcBef>
              <a:spcAft>
                <a:spcPts val="0"/>
              </a:spcAft>
              <a:buSzPts val="1400"/>
              <a:buNone/>
              <a:defRPr sz="1400"/>
            </a:lvl6pPr>
            <a:lvl7pPr lvl="6" algn="r" rtl="0">
              <a:spcBef>
                <a:spcPts val="0"/>
              </a:spcBef>
              <a:spcAft>
                <a:spcPts val="0"/>
              </a:spcAft>
              <a:buSzPts val="1400"/>
              <a:buNone/>
              <a:defRPr sz="1400"/>
            </a:lvl7pPr>
            <a:lvl8pPr lvl="7" algn="r" rtl="0">
              <a:spcBef>
                <a:spcPts val="0"/>
              </a:spcBef>
              <a:spcAft>
                <a:spcPts val="0"/>
              </a:spcAft>
              <a:buSzPts val="1400"/>
              <a:buNone/>
              <a:defRPr sz="1400"/>
            </a:lvl8pPr>
            <a:lvl9pPr lvl="8" algn="r" rtl="0">
              <a:spcBef>
                <a:spcPts val="0"/>
              </a:spcBef>
              <a:spcAft>
                <a:spcPts val="0"/>
              </a:spcAft>
              <a:buSzPts val="1400"/>
              <a:buNone/>
              <a:defRPr sz="1400"/>
            </a:lvl9pPr>
          </a:lstStyle>
          <a:p>
            <a:endParaRPr/>
          </a:p>
        </p:txBody>
      </p:sp>
      <p:sp>
        <p:nvSpPr>
          <p:cNvPr id="532" name="Google Shape;532;p48"/>
          <p:cNvSpPr txBox="1">
            <a:spLocks noGrp="1"/>
          </p:cNvSpPr>
          <p:nvPr>
            <p:ph type="subTitle" idx="14"/>
          </p:nvPr>
        </p:nvSpPr>
        <p:spPr>
          <a:xfrm>
            <a:off x="6113177" y="3913847"/>
            <a:ext cx="2304300" cy="597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000"/>
              <a:buNone/>
              <a:defRPr sz="1600"/>
            </a:lvl1pPr>
            <a:lvl2pPr lvl="1" algn="r" rtl="0">
              <a:lnSpc>
                <a:spcPct val="100000"/>
              </a:lnSpc>
              <a:spcBef>
                <a:spcPts val="0"/>
              </a:spcBef>
              <a:spcAft>
                <a:spcPts val="0"/>
              </a:spcAft>
              <a:buSzPts val="1000"/>
              <a:buNone/>
              <a:defRPr sz="1000"/>
            </a:lvl2pPr>
            <a:lvl3pPr lvl="2" algn="r" rtl="0">
              <a:lnSpc>
                <a:spcPct val="100000"/>
              </a:lnSpc>
              <a:spcBef>
                <a:spcPts val="0"/>
              </a:spcBef>
              <a:spcAft>
                <a:spcPts val="0"/>
              </a:spcAft>
              <a:buSzPts val="1000"/>
              <a:buNone/>
              <a:defRPr sz="1000"/>
            </a:lvl3pPr>
            <a:lvl4pPr lvl="3" algn="r" rtl="0">
              <a:lnSpc>
                <a:spcPct val="100000"/>
              </a:lnSpc>
              <a:spcBef>
                <a:spcPts val="0"/>
              </a:spcBef>
              <a:spcAft>
                <a:spcPts val="0"/>
              </a:spcAft>
              <a:buSzPts val="1000"/>
              <a:buNone/>
              <a:defRPr sz="1000"/>
            </a:lvl4pPr>
            <a:lvl5pPr lvl="4" algn="r" rtl="0">
              <a:lnSpc>
                <a:spcPct val="100000"/>
              </a:lnSpc>
              <a:spcBef>
                <a:spcPts val="0"/>
              </a:spcBef>
              <a:spcAft>
                <a:spcPts val="0"/>
              </a:spcAft>
              <a:buSzPts val="1000"/>
              <a:buNone/>
              <a:defRPr sz="1000"/>
            </a:lvl5pPr>
            <a:lvl6pPr lvl="5" algn="r" rtl="0">
              <a:lnSpc>
                <a:spcPct val="100000"/>
              </a:lnSpc>
              <a:spcBef>
                <a:spcPts val="0"/>
              </a:spcBef>
              <a:spcAft>
                <a:spcPts val="0"/>
              </a:spcAft>
              <a:buSzPts val="1000"/>
              <a:buNone/>
              <a:defRPr sz="1000"/>
            </a:lvl6pPr>
            <a:lvl7pPr lvl="6" algn="r" rtl="0">
              <a:lnSpc>
                <a:spcPct val="100000"/>
              </a:lnSpc>
              <a:spcBef>
                <a:spcPts val="0"/>
              </a:spcBef>
              <a:spcAft>
                <a:spcPts val="0"/>
              </a:spcAft>
              <a:buSzPts val="1000"/>
              <a:buNone/>
              <a:defRPr sz="1000"/>
            </a:lvl7pPr>
            <a:lvl8pPr lvl="7" algn="r" rtl="0">
              <a:lnSpc>
                <a:spcPct val="100000"/>
              </a:lnSpc>
              <a:spcBef>
                <a:spcPts val="0"/>
              </a:spcBef>
              <a:spcAft>
                <a:spcPts val="0"/>
              </a:spcAft>
              <a:buSzPts val="1000"/>
              <a:buNone/>
              <a:defRPr sz="1000"/>
            </a:lvl8pPr>
            <a:lvl9pPr lvl="8" algn="r" rtl="0">
              <a:lnSpc>
                <a:spcPct val="100000"/>
              </a:lnSpc>
              <a:spcBef>
                <a:spcPts val="0"/>
              </a:spcBef>
              <a:spcAft>
                <a:spcPts val="0"/>
              </a:spcAft>
              <a:buSzPts val="1000"/>
              <a:buNone/>
              <a:defRPr sz="1000"/>
            </a:lvl9pPr>
          </a:lstStyle>
          <a:p>
            <a:endParaRPr/>
          </a:p>
        </p:txBody>
      </p:sp>
      <p:sp>
        <p:nvSpPr>
          <p:cNvPr id="533" name="Google Shape;533;p48"/>
          <p:cNvSpPr txBox="1">
            <a:spLocks noGrp="1"/>
          </p:cNvSpPr>
          <p:nvPr>
            <p:ph type="title" idx="15"/>
          </p:nvPr>
        </p:nvSpPr>
        <p:spPr>
          <a:xfrm>
            <a:off x="1177350" y="445025"/>
            <a:ext cx="6789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hanks">
  <p:cSld name="ONE_COLUMN_TEXT_1">
    <p:spTree>
      <p:nvGrpSpPr>
        <p:cNvPr id="1" name="Shape 534"/>
        <p:cNvGrpSpPr/>
        <p:nvPr/>
      </p:nvGrpSpPr>
      <p:grpSpPr>
        <a:xfrm>
          <a:off x="0" y="0"/>
          <a:ext cx="0" cy="0"/>
          <a:chOff x="0" y="0"/>
          <a:chExt cx="0" cy="0"/>
        </a:xfrm>
      </p:grpSpPr>
      <p:grpSp>
        <p:nvGrpSpPr>
          <p:cNvPr id="535" name="Google Shape;535;p49"/>
          <p:cNvGrpSpPr/>
          <p:nvPr/>
        </p:nvGrpSpPr>
        <p:grpSpPr>
          <a:xfrm flipH="1">
            <a:off x="-25" y="0"/>
            <a:ext cx="9144047" cy="5188026"/>
            <a:chOff x="-25" y="0"/>
            <a:chExt cx="9144047" cy="5188026"/>
          </a:xfrm>
        </p:grpSpPr>
        <p:sp>
          <p:nvSpPr>
            <p:cNvPr id="536" name="Google Shape;536;p49"/>
            <p:cNvSpPr/>
            <p:nvPr/>
          </p:nvSpPr>
          <p:spPr>
            <a:xfrm>
              <a:off x="2406205" y="2890137"/>
              <a:ext cx="6737787" cy="2297888"/>
            </a:xfrm>
            <a:custGeom>
              <a:avLst/>
              <a:gdLst/>
              <a:ahLst/>
              <a:cxnLst/>
              <a:rect l="l" t="t" r="r" b="b"/>
              <a:pathLst>
                <a:path w="33456" h="11410" extrusionOk="0">
                  <a:moveTo>
                    <a:pt x="22424" y="1"/>
                  </a:moveTo>
                  <a:cubicBezTo>
                    <a:pt x="16324" y="1"/>
                    <a:pt x="10216" y="1853"/>
                    <a:pt x="5291" y="5466"/>
                  </a:cubicBezTo>
                  <a:cubicBezTo>
                    <a:pt x="3145" y="7038"/>
                    <a:pt x="1158" y="9055"/>
                    <a:pt x="1" y="11410"/>
                  </a:cubicBezTo>
                  <a:lnTo>
                    <a:pt x="10841" y="11410"/>
                  </a:lnTo>
                  <a:cubicBezTo>
                    <a:pt x="13276" y="8184"/>
                    <a:pt x="17056" y="5854"/>
                    <a:pt x="20972" y="5009"/>
                  </a:cubicBezTo>
                  <a:cubicBezTo>
                    <a:pt x="22163" y="4754"/>
                    <a:pt x="23375" y="4631"/>
                    <a:pt x="24588" y="4631"/>
                  </a:cubicBezTo>
                  <a:cubicBezTo>
                    <a:pt x="27653" y="4631"/>
                    <a:pt x="30721" y="5417"/>
                    <a:pt x="33456" y="6840"/>
                  </a:cubicBezTo>
                  <a:lnTo>
                    <a:pt x="33456" y="2151"/>
                  </a:lnTo>
                  <a:cubicBezTo>
                    <a:pt x="29971" y="710"/>
                    <a:pt x="26199" y="1"/>
                    <a:pt x="224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49"/>
            <p:cNvSpPr/>
            <p:nvPr/>
          </p:nvSpPr>
          <p:spPr>
            <a:xfrm>
              <a:off x="-25" y="0"/>
              <a:ext cx="1609721" cy="1520686"/>
            </a:xfrm>
            <a:custGeom>
              <a:avLst/>
              <a:gdLst/>
              <a:ahLst/>
              <a:cxnLst/>
              <a:rect l="l" t="t" r="r" b="b"/>
              <a:pathLst>
                <a:path w="14301" h="13510" extrusionOk="0">
                  <a:moveTo>
                    <a:pt x="1" y="1"/>
                  </a:moveTo>
                  <a:lnTo>
                    <a:pt x="1" y="10726"/>
                  </a:lnTo>
                  <a:cubicBezTo>
                    <a:pt x="2821" y="12270"/>
                    <a:pt x="5968" y="13216"/>
                    <a:pt x="9173" y="13471"/>
                  </a:cubicBezTo>
                  <a:cubicBezTo>
                    <a:pt x="9467" y="13495"/>
                    <a:pt x="9769" y="13510"/>
                    <a:pt x="10071" y="13510"/>
                  </a:cubicBezTo>
                  <a:cubicBezTo>
                    <a:pt x="11246" y="13510"/>
                    <a:pt x="12433" y="13283"/>
                    <a:pt x="13226" y="12461"/>
                  </a:cubicBezTo>
                  <a:cubicBezTo>
                    <a:pt x="14300" y="11341"/>
                    <a:pt x="14232" y="9575"/>
                    <a:pt x="14001" y="8044"/>
                  </a:cubicBezTo>
                  <a:cubicBezTo>
                    <a:pt x="13562" y="5173"/>
                    <a:pt x="12728" y="2274"/>
                    <a:pt x="109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49"/>
            <p:cNvSpPr/>
            <p:nvPr/>
          </p:nvSpPr>
          <p:spPr>
            <a:xfrm>
              <a:off x="227123" y="1345453"/>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49"/>
            <p:cNvSpPr/>
            <p:nvPr/>
          </p:nvSpPr>
          <p:spPr>
            <a:xfrm>
              <a:off x="6254000" y="0"/>
              <a:ext cx="2890022" cy="2725961"/>
            </a:xfrm>
            <a:custGeom>
              <a:avLst/>
              <a:gdLst/>
              <a:ahLst/>
              <a:cxnLst/>
              <a:rect l="l" t="t" r="r" b="b"/>
              <a:pathLst>
                <a:path w="39212" h="36986" extrusionOk="0">
                  <a:moveTo>
                    <a:pt x="6787" y="1"/>
                  </a:moveTo>
                  <a:cubicBezTo>
                    <a:pt x="6305" y="2741"/>
                    <a:pt x="6839" y="5663"/>
                    <a:pt x="8309" y="8028"/>
                  </a:cubicBezTo>
                  <a:cubicBezTo>
                    <a:pt x="9017" y="9164"/>
                    <a:pt x="9935" y="10198"/>
                    <a:pt x="10350" y="11474"/>
                  </a:cubicBezTo>
                  <a:cubicBezTo>
                    <a:pt x="11278" y="14342"/>
                    <a:pt x="9370" y="17353"/>
                    <a:pt x="7196" y="19439"/>
                  </a:cubicBezTo>
                  <a:cubicBezTo>
                    <a:pt x="5019" y="21525"/>
                    <a:pt x="2385" y="23348"/>
                    <a:pt x="1235" y="26135"/>
                  </a:cubicBezTo>
                  <a:cubicBezTo>
                    <a:pt x="0" y="29132"/>
                    <a:pt x="933" y="32881"/>
                    <a:pt x="3430" y="34946"/>
                  </a:cubicBezTo>
                  <a:cubicBezTo>
                    <a:pt x="5159" y="36380"/>
                    <a:pt x="7464" y="36986"/>
                    <a:pt x="9714" y="36986"/>
                  </a:cubicBezTo>
                  <a:cubicBezTo>
                    <a:pt x="9771" y="36986"/>
                    <a:pt x="9827" y="36985"/>
                    <a:pt x="9884" y="36984"/>
                  </a:cubicBezTo>
                  <a:cubicBezTo>
                    <a:pt x="12187" y="36950"/>
                    <a:pt x="14439" y="36342"/>
                    <a:pt x="16627" y="35610"/>
                  </a:cubicBezTo>
                  <a:cubicBezTo>
                    <a:pt x="24844" y="32875"/>
                    <a:pt x="32397" y="28469"/>
                    <a:pt x="39212" y="23086"/>
                  </a:cubicBezTo>
                  <a:lnTo>
                    <a:pt x="392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49"/>
            <p:cNvSpPr/>
            <p:nvPr/>
          </p:nvSpPr>
          <p:spPr>
            <a:xfrm>
              <a:off x="8761045" y="7693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49"/>
            <p:cNvSpPr/>
            <p:nvPr/>
          </p:nvSpPr>
          <p:spPr>
            <a:xfrm>
              <a:off x="8761045" y="909777"/>
              <a:ext cx="205188" cy="140772"/>
            </a:xfrm>
            <a:custGeom>
              <a:avLst/>
              <a:gdLst/>
              <a:ahLst/>
              <a:cxnLst/>
              <a:rect l="l" t="t" r="r" b="b"/>
              <a:pathLst>
                <a:path w="2784" h="1910" extrusionOk="0">
                  <a:moveTo>
                    <a:pt x="1392" y="1"/>
                  </a:moveTo>
                  <a:lnTo>
                    <a:pt x="0" y="1910"/>
                  </a:lnTo>
                  <a:lnTo>
                    <a:pt x="2784" y="1910"/>
                  </a:lnTo>
                  <a:lnTo>
                    <a:pt x="13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9"/>
            <p:cNvSpPr/>
            <p:nvPr/>
          </p:nvSpPr>
          <p:spPr>
            <a:xfrm>
              <a:off x="8761045" y="10504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9"/>
            <p:cNvSpPr/>
            <p:nvPr/>
          </p:nvSpPr>
          <p:spPr>
            <a:xfrm>
              <a:off x="8761045" y="1190876"/>
              <a:ext cx="205188" cy="140772"/>
            </a:xfrm>
            <a:custGeom>
              <a:avLst/>
              <a:gdLst/>
              <a:ahLst/>
              <a:cxnLst/>
              <a:rect l="l" t="t" r="r" b="b"/>
              <a:pathLst>
                <a:path w="2784" h="1910" extrusionOk="0">
                  <a:moveTo>
                    <a:pt x="1392" y="1"/>
                  </a:moveTo>
                  <a:lnTo>
                    <a:pt x="0" y="1909"/>
                  </a:lnTo>
                  <a:lnTo>
                    <a:pt x="2784" y="1909"/>
                  </a:lnTo>
                  <a:lnTo>
                    <a:pt x="13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4" name="Google Shape;544;p49"/>
          <p:cNvSpPr txBox="1"/>
          <p:nvPr/>
        </p:nvSpPr>
        <p:spPr>
          <a:xfrm>
            <a:off x="3756425" y="3583350"/>
            <a:ext cx="4673700" cy="641700"/>
          </a:xfrm>
          <a:prstGeom prst="rect">
            <a:avLst/>
          </a:prstGeom>
          <a:noFill/>
          <a:ln>
            <a:noFill/>
          </a:ln>
        </p:spPr>
        <p:txBody>
          <a:bodyPr spcFirstLastPara="1" wrap="square" lIns="91425" tIns="91425" rIns="91425" bIns="91425" anchor="t" anchorCtr="0">
            <a:noAutofit/>
          </a:bodyPr>
          <a:lstStyle/>
          <a:p>
            <a:pPr marL="0" lvl="0" indent="0" algn="r" rtl="0">
              <a:spcBef>
                <a:spcPts val="300"/>
              </a:spcBef>
              <a:spcAft>
                <a:spcPts val="0"/>
              </a:spcAft>
              <a:buNone/>
            </a:pPr>
            <a:r>
              <a:rPr lang="en" sz="1200">
                <a:solidFill>
                  <a:schemeClr val="accent4"/>
                </a:solidFill>
                <a:latin typeface="Lato"/>
                <a:ea typeface="Lato"/>
                <a:cs typeface="Lato"/>
                <a:sym typeface="Lato"/>
              </a:rPr>
              <a:t>CREDITS: This presentation template was created by </a:t>
            </a:r>
            <a:r>
              <a:rPr lang="en" sz="1200" b="1">
                <a:solidFill>
                  <a:schemeClr val="accent4"/>
                </a:solidFill>
                <a:uFill>
                  <a:noFill/>
                </a:uFill>
                <a:latin typeface="Lato"/>
                <a:ea typeface="Lato"/>
                <a:cs typeface="Lato"/>
                <a:sym typeface="Lato"/>
                <a:hlinkClick r:id="rId2">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Slidesgo</a:t>
            </a:r>
            <a:r>
              <a:rPr lang="en" sz="1200">
                <a:solidFill>
                  <a:schemeClr val="accent4"/>
                </a:solidFill>
                <a:latin typeface="Lato"/>
                <a:ea typeface="Lato"/>
                <a:cs typeface="Lato"/>
                <a:sym typeface="Lato"/>
              </a:rPr>
              <a:t>, including icons by </a:t>
            </a:r>
            <a:r>
              <a:rPr lang="en" sz="1200" b="1">
                <a:solidFill>
                  <a:schemeClr val="accent4"/>
                </a:solidFill>
                <a:uFill>
                  <a:noFill/>
                </a:uFill>
                <a:latin typeface="Lato"/>
                <a:ea typeface="Lato"/>
                <a:cs typeface="Lato"/>
                <a:sym typeface="Lato"/>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a:t>
            </a:r>
            <a:r>
              <a:rPr lang="en" sz="1200">
                <a:solidFill>
                  <a:schemeClr val="accent4"/>
                </a:solidFill>
                <a:latin typeface="Lato"/>
                <a:ea typeface="Lato"/>
                <a:cs typeface="Lato"/>
                <a:sym typeface="Lato"/>
              </a:rPr>
              <a:t>, and infographics &amp; images by </a:t>
            </a:r>
            <a:r>
              <a:rPr lang="en" sz="1200" b="1">
                <a:solidFill>
                  <a:schemeClr val="accent4"/>
                </a:solidFill>
                <a:uFill>
                  <a:noFill/>
                </a:uFill>
                <a:latin typeface="Lato"/>
                <a:ea typeface="Lato"/>
                <a:cs typeface="Lato"/>
                <a:sym typeface="Lato"/>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Freepik</a:t>
            </a:r>
            <a:endParaRPr sz="1200" b="1">
              <a:solidFill>
                <a:schemeClr val="accent4"/>
              </a:solidFill>
              <a:latin typeface="Lato"/>
              <a:ea typeface="Lato"/>
              <a:cs typeface="Lato"/>
              <a:sym typeface="Lato"/>
            </a:endParaRPr>
          </a:p>
          <a:p>
            <a:pPr marL="0" lvl="0" indent="0" algn="r" rtl="0">
              <a:spcBef>
                <a:spcPts val="300"/>
              </a:spcBef>
              <a:spcAft>
                <a:spcPts val="0"/>
              </a:spcAft>
              <a:buNone/>
            </a:pPr>
            <a:endParaRPr sz="1200">
              <a:solidFill>
                <a:schemeClr val="accent4"/>
              </a:solidFill>
              <a:latin typeface="Lato"/>
              <a:ea typeface="Lato"/>
              <a:cs typeface="Lato"/>
              <a:sym typeface="Lato"/>
            </a:endParaRPr>
          </a:p>
        </p:txBody>
      </p:sp>
      <p:sp>
        <p:nvSpPr>
          <p:cNvPr id="545" name="Google Shape;545;p49"/>
          <p:cNvSpPr txBox="1">
            <a:spLocks noGrp="1"/>
          </p:cNvSpPr>
          <p:nvPr>
            <p:ph type="ctrTitle"/>
          </p:nvPr>
        </p:nvSpPr>
        <p:spPr>
          <a:xfrm flipH="1">
            <a:off x="5412900" y="1154450"/>
            <a:ext cx="3017100" cy="653400"/>
          </a:xfrm>
          <a:prstGeom prst="rect">
            <a:avLst/>
          </a:prstGeom>
        </p:spPr>
        <p:txBody>
          <a:bodyPr spcFirstLastPara="1" wrap="square" lIns="91425" tIns="91425" rIns="91425" bIns="91425" anchor="b" anchorCtr="0">
            <a:noAutofit/>
          </a:bodyPr>
          <a:lstStyle>
            <a:lvl1pPr lvl="0" algn="r" rtl="0">
              <a:spcBef>
                <a:spcPts val="0"/>
              </a:spcBef>
              <a:spcAft>
                <a:spcPts val="0"/>
              </a:spcAft>
              <a:buSzPts val="5200"/>
              <a:buNone/>
              <a:defRPr sz="4800"/>
            </a:lvl1pPr>
            <a:lvl2pPr lvl="1" algn="r" rtl="0">
              <a:spcBef>
                <a:spcPts val="0"/>
              </a:spcBef>
              <a:spcAft>
                <a:spcPts val="0"/>
              </a:spcAft>
              <a:buSzPts val="5200"/>
              <a:buNone/>
              <a:defRPr sz="5200"/>
            </a:lvl2pPr>
            <a:lvl3pPr lvl="2" algn="r" rtl="0">
              <a:spcBef>
                <a:spcPts val="0"/>
              </a:spcBef>
              <a:spcAft>
                <a:spcPts val="0"/>
              </a:spcAft>
              <a:buSzPts val="5200"/>
              <a:buNone/>
              <a:defRPr sz="5200"/>
            </a:lvl3pPr>
            <a:lvl4pPr lvl="3" algn="r" rtl="0">
              <a:spcBef>
                <a:spcPts val="0"/>
              </a:spcBef>
              <a:spcAft>
                <a:spcPts val="0"/>
              </a:spcAft>
              <a:buSzPts val="5200"/>
              <a:buNone/>
              <a:defRPr sz="5200"/>
            </a:lvl4pPr>
            <a:lvl5pPr lvl="4" algn="r" rtl="0">
              <a:spcBef>
                <a:spcPts val="0"/>
              </a:spcBef>
              <a:spcAft>
                <a:spcPts val="0"/>
              </a:spcAft>
              <a:buSzPts val="5200"/>
              <a:buNone/>
              <a:defRPr sz="5200"/>
            </a:lvl5pPr>
            <a:lvl6pPr lvl="5" algn="r" rtl="0">
              <a:spcBef>
                <a:spcPts val="0"/>
              </a:spcBef>
              <a:spcAft>
                <a:spcPts val="0"/>
              </a:spcAft>
              <a:buSzPts val="5200"/>
              <a:buNone/>
              <a:defRPr sz="5200"/>
            </a:lvl6pPr>
            <a:lvl7pPr lvl="6" algn="r" rtl="0">
              <a:spcBef>
                <a:spcPts val="0"/>
              </a:spcBef>
              <a:spcAft>
                <a:spcPts val="0"/>
              </a:spcAft>
              <a:buSzPts val="5200"/>
              <a:buNone/>
              <a:defRPr sz="5200"/>
            </a:lvl7pPr>
            <a:lvl8pPr lvl="7" algn="r" rtl="0">
              <a:spcBef>
                <a:spcPts val="0"/>
              </a:spcBef>
              <a:spcAft>
                <a:spcPts val="0"/>
              </a:spcAft>
              <a:buSzPts val="5200"/>
              <a:buNone/>
              <a:defRPr sz="5200"/>
            </a:lvl8pPr>
            <a:lvl9pPr lvl="8" algn="r" rtl="0">
              <a:spcBef>
                <a:spcPts val="0"/>
              </a:spcBef>
              <a:spcAft>
                <a:spcPts val="0"/>
              </a:spcAft>
              <a:buSzPts val="5200"/>
              <a:buNone/>
              <a:defRPr sz="5200"/>
            </a:lvl9pPr>
          </a:lstStyle>
          <a:p>
            <a:endParaRPr/>
          </a:p>
        </p:txBody>
      </p:sp>
      <p:sp>
        <p:nvSpPr>
          <p:cNvPr id="546" name="Google Shape;546;p49"/>
          <p:cNvSpPr txBox="1">
            <a:spLocks noGrp="1"/>
          </p:cNvSpPr>
          <p:nvPr>
            <p:ph type="subTitle" idx="1"/>
          </p:nvPr>
        </p:nvSpPr>
        <p:spPr>
          <a:xfrm flipH="1">
            <a:off x="5166600" y="2394550"/>
            <a:ext cx="3263400" cy="1346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800"/>
            </a:lvl1pPr>
            <a:lvl2pPr lvl="1" algn="r" rtl="0">
              <a:lnSpc>
                <a:spcPct val="100000"/>
              </a:lnSpc>
              <a:spcBef>
                <a:spcPts val="0"/>
              </a:spcBef>
              <a:spcAft>
                <a:spcPts val="0"/>
              </a:spcAft>
              <a:buSzPts val="2800"/>
              <a:buNone/>
              <a:defRPr sz="2800"/>
            </a:lvl2pPr>
            <a:lvl3pPr lvl="2" algn="r" rtl="0">
              <a:lnSpc>
                <a:spcPct val="100000"/>
              </a:lnSpc>
              <a:spcBef>
                <a:spcPts val="0"/>
              </a:spcBef>
              <a:spcAft>
                <a:spcPts val="0"/>
              </a:spcAft>
              <a:buSzPts val="2800"/>
              <a:buNone/>
              <a:defRPr sz="2800"/>
            </a:lvl3pPr>
            <a:lvl4pPr lvl="3" algn="r" rtl="0">
              <a:lnSpc>
                <a:spcPct val="100000"/>
              </a:lnSpc>
              <a:spcBef>
                <a:spcPts val="0"/>
              </a:spcBef>
              <a:spcAft>
                <a:spcPts val="0"/>
              </a:spcAft>
              <a:buSzPts val="2800"/>
              <a:buNone/>
              <a:defRPr sz="2800"/>
            </a:lvl4pPr>
            <a:lvl5pPr lvl="4" algn="r" rtl="0">
              <a:lnSpc>
                <a:spcPct val="100000"/>
              </a:lnSpc>
              <a:spcBef>
                <a:spcPts val="0"/>
              </a:spcBef>
              <a:spcAft>
                <a:spcPts val="0"/>
              </a:spcAft>
              <a:buSzPts val="2800"/>
              <a:buNone/>
              <a:defRPr sz="2800"/>
            </a:lvl5pPr>
            <a:lvl6pPr lvl="5" algn="r" rtl="0">
              <a:lnSpc>
                <a:spcPct val="100000"/>
              </a:lnSpc>
              <a:spcBef>
                <a:spcPts val="0"/>
              </a:spcBef>
              <a:spcAft>
                <a:spcPts val="0"/>
              </a:spcAft>
              <a:buSzPts val="2800"/>
              <a:buNone/>
              <a:defRPr sz="2800"/>
            </a:lvl6pPr>
            <a:lvl7pPr lvl="6" algn="r" rtl="0">
              <a:lnSpc>
                <a:spcPct val="100000"/>
              </a:lnSpc>
              <a:spcBef>
                <a:spcPts val="0"/>
              </a:spcBef>
              <a:spcAft>
                <a:spcPts val="0"/>
              </a:spcAft>
              <a:buSzPts val="2800"/>
              <a:buNone/>
              <a:defRPr sz="2800"/>
            </a:lvl7pPr>
            <a:lvl8pPr lvl="7" algn="r" rtl="0">
              <a:lnSpc>
                <a:spcPct val="100000"/>
              </a:lnSpc>
              <a:spcBef>
                <a:spcPts val="0"/>
              </a:spcBef>
              <a:spcAft>
                <a:spcPts val="0"/>
              </a:spcAft>
              <a:buSzPts val="2800"/>
              <a:buNone/>
              <a:defRPr sz="2800"/>
            </a:lvl8pPr>
            <a:lvl9pPr lvl="8" algn="r" rtl="0">
              <a:lnSpc>
                <a:spcPct val="100000"/>
              </a:lnSpc>
              <a:spcBef>
                <a:spcPts val="0"/>
              </a:spcBef>
              <a:spcAft>
                <a:spcPts val="0"/>
              </a:spcAft>
              <a:buSzPts val="2800"/>
              <a:buNone/>
              <a:defRPr sz="2800"/>
            </a:lvl9pPr>
          </a:lstStyle>
          <a:p>
            <a:endParaRPr/>
          </a:p>
        </p:txBody>
      </p:sp>
      <p:sp>
        <p:nvSpPr>
          <p:cNvPr id="547" name="Google Shape;547;p49"/>
          <p:cNvSpPr txBox="1">
            <a:spLocks noGrp="1"/>
          </p:cNvSpPr>
          <p:nvPr>
            <p:ph type="subTitle" idx="2"/>
          </p:nvPr>
        </p:nvSpPr>
        <p:spPr>
          <a:xfrm>
            <a:off x="4670525" y="4327650"/>
            <a:ext cx="3759600" cy="2583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2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Background">
  <p:cSld name="BLANK_1">
    <p:spTree>
      <p:nvGrpSpPr>
        <p:cNvPr id="1" name="Shape 548"/>
        <p:cNvGrpSpPr/>
        <p:nvPr/>
      </p:nvGrpSpPr>
      <p:grpSpPr>
        <a:xfrm>
          <a:off x="0" y="0"/>
          <a:ext cx="0" cy="0"/>
          <a:chOff x="0" y="0"/>
          <a:chExt cx="0" cy="0"/>
        </a:xfrm>
      </p:grpSpPr>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57"/>
        <p:cNvGrpSpPr/>
        <p:nvPr/>
      </p:nvGrpSpPr>
      <p:grpSpPr>
        <a:xfrm>
          <a:off x="0" y="0"/>
          <a:ext cx="0" cy="0"/>
          <a:chOff x="0" y="0"/>
          <a:chExt cx="0" cy="0"/>
        </a:xfrm>
      </p:grpSpPr>
      <p:grpSp>
        <p:nvGrpSpPr>
          <p:cNvPr id="58" name="Google Shape;58;p6"/>
          <p:cNvGrpSpPr/>
          <p:nvPr/>
        </p:nvGrpSpPr>
        <p:grpSpPr>
          <a:xfrm rot="-7423788" flipH="1">
            <a:off x="-1094874" y="-1673183"/>
            <a:ext cx="2890142" cy="2726074"/>
            <a:chOff x="0" y="0"/>
            <a:chExt cx="2890022" cy="2725961"/>
          </a:xfrm>
        </p:grpSpPr>
        <p:sp>
          <p:nvSpPr>
            <p:cNvPr id="59" name="Google Shape;59;p6"/>
            <p:cNvSpPr/>
            <p:nvPr/>
          </p:nvSpPr>
          <p:spPr>
            <a:xfrm flipH="1">
              <a:off x="0" y="0"/>
              <a:ext cx="2890022" cy="2725961"/>
            </a:xfrm>
            <a:custGeom>
              <a:avLst/>
              <a:gdLst/>
              <a:ahLst/>
              <a:cxnLst/>
              <a:rect l="l" t="t" r="r" b="b"/>
              <a:pathLst>
                <a:path w="39212" h="36986" extrusionOk="0">
                  <a:moveTo>
                    <a:pt x="6787" y="1"/>
                  </a:moveTo>
                  <a:cubicBezTo>
                    <a:pt x="6305" y="2741"/>
                    <a:pt x="6839" y="5663"/>
                    <a:pt x="8309" y="8028"/>
                  </a:cubicBezTo>
                  <a:cubicBezTo>
                    <a:pt x="9017" y="9164"/>
                    <a:pt x="9935" y="10198"/>
                    <a:pt x="10350" y="11474"/>
                  </a:cubicBezTo>
                  <a:cubicBezTo>
                    <a:pt x="11278" y="14342"/>
                    <a:pt x="9370" y="17353"/>
                    <a:pt x="7196" y="19439"/>
                  </a:cubicBezTo>
                  <a:cubicBezTo>
                    <a:pt x="5019" y="21525"/>
                    <a:pt x="2385" y="23348"/>
                    <a:pt x="1235" y="26135"/>
                  </a:cubicBezTo>
                  <a:cubicBezTo>
                    <a:pt x="0" y="29132"/>
                    <a:pt x="933" y="32881"/>
                    <a:pt x="3430" y="34946"/>
                  </a:cubicBezTo>
                  <a:cubicBezTo>
                    <a:pt x="5159" y="36380"/>
                    <a:pt x="7464" y="36986"/>
                    <a:pt x="9714" y="36986"/>
                  </a:cubicBezTo>
                  <a:cubicBezTo>
                    <a:pt x="9771" y="36986"/>
                    <a:pt x="9827" y="36985"/>
                    <a:pt x="9884" y="36984"/>
                  </a:cubicBezTo>
                  <a:cubicBezTo>
                    <a:pt x="12187" y="36950"/>
                    <a:pt x="14439" y="36342"/>
                    <a:pt x="16627" y="35610"/>
                  </a:cubicBezTo>
                  <a:cubicBezTo>
                    <a:pt x="24844" y="32875"/>
                    <a:pt x="32397" y="28469"/>
                    <a:pt x="39212" y="23086"/>
                  </a:cubicBezTo>
                  <a:lnTo>
                    <a:pt x="392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6"/>
            <p:cNvSpPr/>
            <p:nvPr/>
          </p:nvSpPr>
          <p:spPr>
            <a:xfrm rot="-5400000">
              <a:off x="343011" y="187946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 name="Google Shape;61;p6"/>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2" name="Google Shape;62;p6"/>
          <p:cNvSpPr/>
          <p:nvPr/>
        </p:nvSpPr>
        <p:spPr>
          <a:xfrm rot="10800000">
            <a:off x="7746099" y="-186540"/>
            <a:ext cx="2290182" cy="1835829"/>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6"/>
          <p:cNvSpPr/>
          <p:nvPr/>
        </p:nvSpPr>
        <p:spPr>
          <a:xfrm flipH="1">
            <a:off x="6420325" y="3793047"/>
            <a:ext cx="6063998" cy="2423161"/>
          </a:xfrm>
          <a:custGeom>
            <a:avLst/>
            <a:gdLst/>
            <a:ahLst/>
            <a:cxnLst/>
            <a:rect l="l" t="t" r="r" b="b"/>
            <a:pathLst>
              <a:path w="38804" h="15506" extrusionOk="0">
                <a:moveTo>
                  <a:pt x="18372" y="1"/>
                </a:moveTo>
                <a:cubicBezTo>
                  <a:pt x="15851" y="1"/>
                  <a:pt x="13315" y="1007"/>
                  <a:pt x="11592" y="2856"/>
                </a:cubicBezTo>
                <a:cubicBezTo>
                  <a:pt x="10378" y="4162"/>
                  <a:pt x="9486" y="5874"/>
                  <a:pt x="7880" y="6653"/>
                </a:cubicBezTo>
                <a:cubicBezTo>
                  <a:pt x="6924" y="7115"/>
                  <a:pt x="5829" y="7184"/>
                  <a:pt x="4811" y="7500"/>
                </a:cubicBezTo>
                <a:cubicBezTo>
                  <a:pt x="3205" y="8000"/>
                  <a:pt x="1810" y="9143"/>
                  <a:pt x="1008" y="10620"/>
                </a:cubicBezTo>
                <a:cubicBezTo>
                  <a:pt x="204" y="12096"/>
                  <a:pt x="0" y="13889"/>
                  <a:pt x="457" y="15505"/>
                </a:cubicBezTo>
                <a:lnTo>
                  <a:pt x="37742" y="15244"/>
                </a:lnTo>
                <a:cubicBezTo>
                  <a:pt x="37753" y="15310"/>
                  <a:pt x="37792" y="15337"/>
                  <a:pt x="37844" y="15337"/>
                </a:cubicBezTo>
                <a:cubicBezTo>
                  <a:pt x="37956" y="15337"/>
                  <a:pt x="38124" y="15208"/>
                  <a:pt x="38171" y="15070"/>
                </a:cubicBezTo>
                <a:cubicBezTo>
                  <a:pt x="38804" y="13270"/>
                  <a:pt x="38259" y="11229"/>
                  <a:pt x="37238" y="9619"/>
                </a:cubicBezTo>
                <a:cubicBezTo>
                  <a:pt x="36589" y="8595"/>
                  <a:pt x="35707" y="7663"/>
                  <a:pt x="34575" y="7228"/>
                </a:cubicBezTo>
                <a:cubicBezTo>
                  <a:pt x="33829" y="6942"/>
                  <a:pt x="33017" y="6887"/>
                  <a:pt x="32227" y="6744"/>
                </a:cubicBezTo>
                <a:cubicBezTo>
                  <a:pt x="31046" y="6534"/>
                  <a:pt x="29900" y="6125"/>
                  <a:pt x="28852" y="5540"/>
                </a:cubicBezTo>
                <a:cubicBezTo>
                  <a:pt x="26453" y="4203"/>
                  <a:pt x="24613" y="1978"/>
                  <a:pt x="22125" y="815"/>
                </a:cubicBezTo>
                <a:cubicBezTo>
                  <a:pt x="20952" y="265"/>
                  <a:pt x="19664" y="1"/>
                  <a:pt x="183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Background 1">
  <p:cSld name="BLANK_1_1">
    <p:spTree>
      <p:nvGrpSpPr>
        <p:cNvPr id="1" name="Shape 549"/>
        <p:cNvGrpSpPr/>
        <p:nvPr/>
      </p:nvGrpSpPr>
      <p:grpSpPr>
        <a:xfrm>
          <a:off x="0" y="0"/>
          <a:ext cx="0" cy="0"/>
          <a:chOff x="0" y="0"/>
          <a:chExt cx="0" cy="0"/>
        </a:xfrm>
      </p:grpSpPr>
      <p:grpSp>
        <p:nvGrpSpPr>
          <p:cNvPr id="550" name="Google Shape;550;p51"/>
          <p:cNvGrpSpPr/>
          <p:nvPr/>
        </p:nvGrpSpPr>
        <p:grpSpPr>
          <a:xfrm>
            <a:off x="66" y="5"/>
            <a:ext cx="9143934" cy="5143438"/>
            <a:chOff x="66" y="5"/>
            <a:chExt cx="9143934" cy="5143438"/>
          </a:xfrm>
        </p:grpSpPr>
        <p:sp>
          <p:nvSpPr>
            <p:cNvPr id="551" name="Google Shape;551;p51"/>
            <p:cNvSpPr/>
            <p:nvPr/>
          </p:nvSpPr>
          <p:spPr>
            <a:xfrm rot="10800000">
              <a:off x="5279569" y="5"/>
              <a:ext cx="3864431" cy="3432044"/>
            </a:xfrm>
            <a:custGeom>
              <a:avLst/>
              <a:gdLst/>
              <a:ahLst/>
              <a:cxnLst/>
              <a:rect l="l" t="t" r="r" b="b"/>
              <a:pathLst>
                <a:path w="13583" h="12063" extrusionOk="0">
                  <a:moveTo>
                    <a:pt x="5144" y="1"/>
                  </a:moveTo>
                  <a:cubicBezTo>
                    <a:pt x="4965" y="1"/>
                    <a:pt x="4788" y="15"/>
                    <a:pt x="4614" y="42"/>
                  </a:cubicBezTo>
                  <a:cubicBezTo>
                    <a:pt x="3179" y="267"/>
                    <a:pt x="2097" y="1206"/>
                    <a:pt x="1028" y="2110"/>
                  </a:cubicBezTo>
                  <a:cubicBezTo>
                    <a:pt x="718" y="2369"/>
                    <a:pt x="358" y="2611"/>
                    <a:pt x="1" y="2856"/>
                  </a:cubicBezTo>
                  <a:lnTo>
                    <a:pt x="1" y="12063"/>
                  </a:lnTo>
                  <a:lnTo>
                    <a:pt x="4213" y="12063"/>
                  </a:lnTo>
                  <a:cubicBezTo>
                    <a:pt x="4399" y="11297"/>
                    <a:pt x="4787" y="10607"/>
                    <a:pt x="5424" y="10147"/>
                  </a:cubicBezTo>
                  <a:cubicBezTo>
                    <a:pt x="6502" y="9357"/>
                    <a:pt x="7956" y="9436"/>
                    <a:pt x="9289" y="9361"/>
                  </a:cubicBezTo>
                  <a:cubicBezTo>
                    <a:pt x="10432" y="9296"/>
                    <a:pt x="11633" y="9058"/>
                    <a:pt x="12470" y="8275"/>
                  </a:cubicBezTo>
                  <a:cubicBezTo>
                    <a:pt x="13307" y="7496"/>
                    <a:pt x="13582" y="6034"/>
                    <a:pt x="12783" y="5217"/>
                  </a:cubicBezTo>
                  <a:cubicBezTo>
                    <a:pt x="11722" y="4135"/>
                    <a:pt x="9616" y="4775"/>
                    <a:pt x="8636" y="3621"/>
                  </a:cubicBezTo>
                  <a:cubicBezTo>
                    <a:pt x="8115" y="3013"/>
                    <a:pt x="8122" y="2118"/>
                    <a:pt x="7755" y="1407"/>
                  </a:cubicBezTo>
                  <a:cubicBezTo>
                    <a:pt x="7277" y="481"/>
                    <a:pt x="6199" y="1"/>
                    <a:pt x="5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51"/>
            <p:cNvSpPr/>
            <p:nvPr/>
          </p:nvSpPr>
          <p:spPr>
            <a:xfrm flipH="1">
              <a:off x="66" y="2983037"/>
              <a:ext cx="3160735" cy="2160406"/>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 name="Google Shape;553;p51"/>
            <p:cNvGrpSpPr/>
            <p:nvPr/>
          </p:nvGrpSpPr>
          <p:grpSpPr>
            <a:xfrm>
              <a:off x="524811" y="1775715"/>
              <a:ext cx="8441422" cy="1402732"/>
              <a:chOff x="524811" y="-71085"/>
              <a:chExt cx="8441422" cy="1402732"/>
            </a:xfrm>
          </p:grpSpPr>
          <p:sp>
            <p:nvSpPr>
              <p:cNvPr id="554" name="Google Shape;554;p51"/>
              <p:cNvSpPr/>
              <p:nvPr/>
            </p:nvSpPr>
            <p:spPr>
              <a:xfrm>
                <a:off x="524811" y="-7108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51"/>
              <p:cNvSpPr/>
              <p:nvPr/>
            </p:nvSpPr>
            <p:spPr>
              <a:xfrm>
                <a:off x="8761045" y="10504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51"/>
              <p:cNvSpPr/>
              <p:nvPr/>
            </p:nvSpPr>
            <p:spPr>
              <a:xfrm>
                <a:off x="8761045" y="1190876"/>
                <a:ext cx="205188" cy="140772"/>
              </a:xfrm>
              <a:custGeom>
                <a:avLst/>
                <a:gdLst/>
                <a:ahLst/>
                <a:cxnLst/>
                <a:rect l="l" t="t" r="r" b="b"/>
                <a:pathLst>
                  <a:path w="2784" h="1910" extrusionOk="0">
                    <a:moveTo>
                      <a:pt x="1392" y="1"/>
                    </a:moveTo>
                    <a:lnTo>
                      <a:pt x="0" y="1909"/>
                    </a:lnTo>
                    <a:lnTo>
                      <a:pt x="2784" y="1909"/>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 name="Google Shape;557;p51"/>
            <p:cNvSpPr/>
            <p:nvPr/>
          </p:nvSpPr>
          <p:spPr>
            <a:xfrm rot="10800000">
              <a:off x="6158934" y="2837359"/>
              <a:ext cx="2978896" cy="2295737"/>
            </a:xfrm>
            <a:custGeom>
              <a:avLst/>
              <a:gdLst/>
              <a:ahLst/>
              <a:cxnLst/>
              <a:rect l="l" t="t" r="r" b="b"/>
              <a:pathLst>
                <a:path w="50612" h="39005" extrusionOk="0">
                  <a:moveTo>
                    <a:pt x="0" y="1"/>
                  </a:moveTo>
                  <a:lnTo>
                    <a:pt x="0" y="38373"/>
                  </a:lnTo>
                  <a:cubicBezTo>
                    <a:pt x="2481" y="38795"/>
                    <a:pt x="4983" y="39004"/>
                    <a:pt x="7479" y="39004"/>
                  </a:cubicBezTo>
                  <a:cubicBezTo>
                    <a:pt x="18546" y="39004"/>
                    <a:pt x="29478" y="34879"/>
                    <a:pt x="37820" y="26821"/>
                  </a:cubicBezTo>
                  <a:cubicBezTo>
                    <a:pt x="46532" y="18405"/>
                    <a:pt x="50612" y="7535"/>
                    <a:pt x="484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ackground 2">
  <p:cSld name="BLANK_1_2">
    <p:spTree>
      <p:nvGrpSpPr>
        <p:cNvPr id="1" name="Shape 558"/>
        <p:cNvGrpSpPr/>
        <p:nvPr/>
      </p:nvGrpSpPr>
      <p:grpSpPr>
        <a:xfrm>
          <a:off x="0" y="0"/>
          <a:ext cx="0" cy="0"/>
          <a:chOff x="0" y="0"/>
          <a:chExt cx="0" cy="0"/>
        </a:xfrm>
      </p:grpSpPr>
      <p:grpSp>
        <p:nvGrpSpPr>
          <p:cNvPr id="559" name="Google Shape;559;p52"/>
          <p:cNvGrpSpPr/>
          <p:nvPr/>
        </p:nvGrpSpPr>
        <p:grpSpPr>
          <a:xfrm>
            <a:off x="-570751" y="0"/>
            <a:ext cx="9714795" cy="5144278"/>
            <a:chOff x="-570751" y="0"/>
            <a:chExt cx="9714795" cy="5144278"/>
          </a:xfrm>
        </p:grpSpPr>
        <p:sp>
          <p:nvSpPr>
            <p:cNvPr id="560" name="Google Shape;560;p52"/>
            <p:cNvSpPr/>
            <p:nvPr/>
          </p:nvSpPr>
          <p:spPr>
            <a:xfrm>
              <a:off x="-570751" y="1686273"/>
              <a:ext cx="4313833" cy="3458005"/>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52"/>
            <p:cNvSpPr/>
            <p:nvPr/>
          </p:nvSpPr>
          <p:spPr>
            <a:xfrm>
              <a:off x="4000900" y="0"/>
              <a:ext cx="5143144" cy="4851176"/>
            </a:xfrm>
            <a:custGeom>
              <a:avLst/>
              <a:gdLst/>
              <a:ahLst/>
              <a:cxnLst/>
              <a:rect l="l" t="t" r="r" b="b"/>
              <a:pathLst>
                <a:path w="39212" h="36986" extrusionOk="0">
                  <a:moveTo>
                    <a:pt x="6787" y="1"/>
                  </a:moveTo>
                  <a:cubicBezTo>
                    <a:pt x="6305" y="2741"/>
                    <a:pt x="6839" y="5663"/>
                    <a:pt x="8309" y="8028"/>
                  </a:cubicBezTo>
                  <a:cubicBezTo>
                    <a:pt x="9017" y="9164"/>
                    <a:pt x="9935" y="10198"/>
                    <a:pt x="10350" y="11474"/>
                  </a:cubicBezTo>
                  <a:cubicBezTo>
                    <a:pt x="11278" y="14342"/>
                    <a:pt x="9370" y="17353"/>
                    <a:pt x="7196" y="19439"/>
                  </a:cubicBezTo>
                  <a:cubicBezTo>
                    <a:pt x="5019" y="21525"/>
                    <a:pt x="2385" y="23348"/>
                    <a:pt x="1235" y="26135"/>
                  </a:cubicBezTo>
                  <a:cubicBezTo>
                    <a:pt x="0" y="29132"/>
                    <a:pt x="933" y="32881"/>
                    <a:pt x="3430" y="34946"/>
                  </a:cubicBezTo>
                  <a:cubicBezTo>
                    <a:pt x="5159" y="36380"/>
                    <a:pt x="7464" y="36986"/>
                    <a:pt x="9714" y="36986"/>
                  </a:cubicBezTo>
                  <a:cubicBezTo>
                    <a:pt x="9771" y="36986"/>
                    <a:pt x="9827" y="36985"/>
                    <a:pt x="9884" y="36984"/>
                  </a:cubicBezTo>
                  <a:cubicBezTo>
                    <a:pt x="12187" y="36950"/>
                    <a:pt x="14439" y="36342"/>
                    <a:pt x="16627" y="35610"/>
                  </a:cubicBezTo>
                  <a:cubicBezTo>
                    <a:pt x="24844" y="32875"/>
                    <a:pt x="32397" y="28469"/>
                    <a:pt x="39212" y="23086"/>
                  </a:cubicBezTo>
                  <a:lnTo>
                    <a:pt x="392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52"/>
            <p:cNvSpPr/>
            <p:nvPr/>
          </p:nvSpPr>
          <p:spPr>
            <a:xfrm>
              <a:off x="4655007" y="0"/>
              <a:ext cx="4130762" cy="644602"/>
            </a:xfrm>
            <a:custGeom>
              <a:avLst/>
              <a:gdLst/>
              <a:ahLst/>
              <a:cxnLst/>
              <a:rect l="l" t="t" r="r" b="b"/>
              <a:pathLst>
                <a:path w="18507" h="2888" extrusionOk="0">
                  <a:moveTo>
                    <a:pt x="1" y="1"/>
                  </a:moveTo>
                  <a:cubicBezTo>
                    <a:pt x="437" y="831"/>
                    <a:pt x="1083" y="1549"/>
                    <a:pt x="1872" y="2053"/>
                  </a:cubicBezTo>
                  <a:cubicBezTo>
                    <a:pt x="2736" y="2601"/>
                    <a:pt x="3760" y="2887"/>
                    <a:pt x="4782" y="2887"/>
                  </a:cubicBezTo>
                  <a:cubicBezTo>
                    <a:pt x="5270" y="2887"/>
                    <a:pt x="5757" y="2822"/>
                    <a:pt x="6227" y="2689"/>
                  </a:cubicBezTo>
                  <a:cubicBezTo>
                    <a:pt x="7227" y="2403"/>
                    <a:pt x="8146" y="1832"/>
                    <a:pt x="9177" y="1682"/>
                  </a:cubicBezTo>
                  <a:cubicBezTo>
                    <a:pt x="9376" y="1653"/>
                    <a:pt x="9575" y="1640"/>
                    <a:pt x="9773" y="1640"/>
                  </a:cubicBezTo>
                  <a:cubicBezTo>
                    <a:pt x="11106" y="1640"/>
                    <a:pt x="12423" y="2218"/>
                    <a:pt x="13773" y="2298"/>
                  </a:cubicBezTo>
                  <a:cubicBezTo>
                    <a:pt x="13869" y="2304"/>
                    <a:pt x="13964" y="2306"/>
                    <a:pt x="14059" y="2306"/>
                  </a:cubicBezTo>
                  <a:cubicBezTo>
                    <a:pt x="15793" y="2306"/>
                    <a:pt x="17467" y="1382"/>
                    <a:pt x="18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 name="Google Shape;563;p52"/>
            <p:cNvGrpSpPr/>
            <p:nvPr/>
          </p:nvGrpSpPr>
          <p:grpSpPr>
            <a:xfrm>
              <a:off x="246061" y="1412165"/>
              <a:ext cx="8720172" cy="1766282"/>
              <a:chOff x="246061" y="-434635"/>
              <a:chExt cx="8720172" cy="1766282"/>
            </a:xfrm>
          </p:grpSpPr>
          <p:sp>
            <p:nvSpPr>
              <p:cNvPr id="564" name="Google Shape;564;p52"/>
              <p:cNvSpPr/>
              <p:nvPr/>
            </p:nvSpPr>
            <p:spPr>
              <a:xfrm>
                <a:off x="246061" y="-43463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52"/>
              <p:cNvSpPr/>
              <p:nvPr/>
            </p:nvSpPr>
            <p:spPr>
              <a:xfrm>
                <a:off x="8761045" y="10504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52"/>
              <p:cNvSpPr/>
              <p:nvPr/>
            </p:nvSpPr>
            <p:spPr>
              <a:xfrm>
                <a:off x="8761045" y="1190876"/>
                <a:ext cx="205188" cy="140772"/>
              </a:xfrm>
              <a:custGeom>
                <a:avLst/>
                <a:gdLst/>
                <a:ahLst/>
                <a:cxnLst/>
                <a:rect l="l" t="t" r="r" b="b"/>
                <a:pathLst>
                  <a:path w="2784" h="1910" extrusionOk="0">
                    <a:moveTo>
                      <a:pt x="1392" y="1"/>
                    </a:moveTo>
                    <a:lnTo>
                      <a:pt x="0" y="1909"/>
                    </a:lnTo>
                    <a:lnTo>
                      <a:pt x="2784" y="1909"/>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Background 3">
  <p:cSld name="BLANK_1_3">
    <p:spTree>
      <p:nvGrpSpPr>
        <p:cNvPr id="1" name="Shape 567"/>
        <p:cNvGrpSpPr/>
        <p:nvPr/>
      </p:nvGrpSpPr>
      <p:grpSpPr>
        <a:xfrm>
          <a:off x="0" y="0"/>
          <a:ext cx="0" cy="0"/>
          <a:chOff x="0" y="0"/>
          <a:chExt cx="0" cy="0"/>
        </a:xfrm>
      </p:grpSpPr>
      <p:grpSp>
        <p:nvGrpSpPr>
          <p:cNvPr id="568" name="Google Shape;568;p53"/>
          <p:cNvGrpSpPr/>
          <p:nvPr/>
        </p:nvGrpSpPr>
        <p:grpSpPr>
          <a:xfrm rot="10800000" flipH="1">
            <a:off x="-30" y="192978"/>
            <a:ext cx="9186530" cy="5028462"/>
            <a:chOff x="-74390" y="-43"/>
            <a:chExt cx="9186530" cy="5028462"/>
          </a:xfrm>
        </p:grpSpPr>
        <p:sp>
          <p:nvSpPr>
            <p:cNvPr id="569" name="Google Shape;569;p53"/>
            <p:cNvSpPr/>
            <p:nvPr/>
          </p:nvSpPr>
          <p:spPr>
            <a:xfrm rot="10800000">
              <a:off x="-74390" y="-31"/>
              <a:ext cx="9026004" cy="3606773"/>
            </a:xfrm>
            <a:custGeom>
              <a:avLst/>
              <a:gdLst/>
              <a:ahLst/>
              <a:cxnLst/>
              <a:rect l="l" t="t" r="r" b="b"/>
              <a:pathLst>
                <a:path w="38804" h="15506" extrusionOk="0">
                  <a:moveTo>
                    <a:pt x="18372" y="1"/>
                  </a:moveTo>
                  <a:cubicBezTo>
                    <a:pt x="15851" y="1"/>
                    <a:pt x="13315" y="1007"/>
                    <a:pt x="11592" y="2856"/>
                  </a:cubicBezTo>
                  <a:cubicBezTo>
                    <a:pt x="10378" y="4162"/>
                    <a:pt x="9486" y="5874"/>
                    <a:pt x="7880" y="6653"/>
                  </a:cubicBezTo>
                  <a:cubicBezTo>
                    <a:pt x="6924" y="7115"/>
                    <a:pt x="5829" y="7184"/>
                    <a:pt x="4811" y="7500"/>
                  </a:cubicBezTo>
                  <a:cubicBezTo>
                    <a:pt x="3205" y="8000"/>
                    <a:pt x="1810" y="9143"/>
                    <a:pt x="1008" y="10620"/>
                  </a:cubicBezTo>
                  <a:cubicBezTo>
                    <a:pt x="204" y="12096"/>
                    <a:pt x="0" y="13889"/>
                    <a:pt x="457" y="15505"/>
                  </a:cubicBezTo>
                  <a:lnTo>
                    <a:pt x="37742" y="15244"/>
                  </a:lnTo>
                  <a:cubicBezTo>
                    <a:pt x="37753" y="15310"/>
                    <a:pt x="37792" y="15337"/>
                    <a:pt x="37844" y="15337"/>
                  </a:cubicBezTo>
                  <a:cubicBezTo>
                    <a:pt x="37956" y="15337"/>
                    <a:pt x="38124" y="15208"/>
                    <a:pt x="38171" y="15070"/>
                  </a:cubicBezTo>
                  <a:cubicBezTo>
                    <a:pt x="38804" y="13270"/>
                    <a:pt x="38259" y="11229"/>
                    <a:pt x="37238" y="9619"/>
                  </a:cubicBezTo>
                  <a:cubicBezTo>
                    <a:pt x="36589" y="8595"/>
                    <a:pt x="35707" y="7663"/>
                    <a:pt x="34575" y="7228"/>
                  </a:cubicBezTo>
                  <a:cubicBezTo>
                    <a:pt x="33829" y="6942"/>
                    <a:pt x="33017" y="6887"/>
                    <a:pt x="32227" y="6744"/>
                  </a:cubicBezTo>
                  <a:cubicBezTo>
                    <a:pt x="31046" y="6534"/>
                    <a:pt x="29900" y="6125"/>
                    <a:pt x="28852" y="5540"/>
                  </a:cubicBezTo>
                  <a:cubicBezTo>
                    <a:pt x="26453" y="4203"/>
                    <a:pt x="24613" y="1978"/>
                    <a:pt x="22125" y="815"/>
                  </a:cubicBezTo>
                  <a:cubicBezTo>
                    <a:pt x="20952" y="265"/>
                    <a:pt x="19664" y="1"/>
                    <a:pt x="18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53"/>
            <p:cNvSpPr/>
            <p:nvPr/>
          </p:nvSpPr>
          <p:spPr>
            <a:xfrm rot="10800000">
              <a:off x="6602782" y="-43"/>
              <a:ext cx="2509357" cy="2228579"/>
            </a:xfrm>
            <a:custGeom>
              <a:avLst/>
              <a:gdLst/>
              <a:ahLst/>
              <a:cxnLst/>
              <a:rect l="l" t="t" r="r" b="b"/>
              <a:pathLst>
                <a:path w="13583" h="12063" extrusionOk="0">
                  <a:moveTo>
                    <a:pt x="5144" y="1"/>
                  </a:moveTo>
                  <a:cubicBezTo>
                    <a:pt x="4965" y="1"/>
                    <a:pt x="4788" y="15"/>
                    <a:pt x="4614" y="42"/>
                  </a:cubicBezTo>
                  <a:cubicBezTo>
                    <a:pt x="3179" y="267"/>
                    <a:pt x="2097" y="1206"/>
                    <a:pt x="1028" y="2110"/>
                  </a:cubicBezTo>
                  <a:cubicBezTo>
                    <a:pt x="718" y="2369"/>
                    <a:pt x="358" y="2611"/>
                    <a:pt x="1" y="2856"/>
                  </a:cubicBezTo>
                  <a:lnTo>
                    <a:pt x="1" y="12063"/>
                  </a:lnTo>
                  <a:lnTo>
                    <a:pt x="4213" y="12063"/>
                  </a:lnTo>
                  <a:cubicBezTo>
                    <a:pt x="4399" y="11297"/>
                    <a:pt x="4787" y="10607"/>
                    <a:pt x="5424" y="10147"/>
                  </a:cubicBezTo>
                  <a:cubicBezTo>
                    <a:pt x="6502" y="9357"/>
                    <a:pt x="7956" y="9436"/>
                    <a:pt x="9289" y="9361"/>
                  </a:cubicBezTo>
                  <a:cubicBezTo>
                    <a:pt x="10432" y="9296"/>
                    <a:pt x="11633" y="9058"/>
                    <a:pt x="12470" y="8275"/>
                  </a:cubicBezTo>
                  <a:cubicBezTo>
                    <a:pt x="13307" y="7496"/>
                    <a:pt x="13582" y="6034"/>
                    <a:pt x="12783" y="5217"/>
                  </a:cubicBezTo>
                  <a:cubicBezTo>
                    <a:pt x="11722" y="4135"/>
                    <a:pt x="9616" y="4775"/>
                    <a:pt x="8636" y="3621"/>
                  </a:cubicBezTo>
                  <a:cubicBezTo>
                    <a:pt x="8115" y="3013"/>
                    <a:pt x="8122" y="2118"/>
                    <a:pt x="7755" y="1407"/>
                  </a:cubicBezTo>
                  <a:cubicBezTo>
                    <a:pt x="7277" y="481"/>
                    <a:pt x="6199" y="1"/>
                    <a:pt x="51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53"/>
            <p:cNvSpPr/>
            <p:nvPr/>
          </p:nvSpPr>
          <p:spPr>
            <a:xfrm rot="10800000">
              <a:off x="5075688" y="4678722"/>
              <a:ext cx="416321" cy="349697"/>
            </a:xfrm>
            <a:custGeom>
              <a:avLst/>
              <a:gdLst/>
              <a:ahLst/>
              <a:cxnLst/>
              <a:rect l="l" t="t" r="r" b="b"/>
              <a:pathLst>
                <a:path w="4168" h="3501" extrusionOk="0">
                  <a:moveTo>
                    <a:pt x="0" y="0"/>
                  </a:moveTo>
                  <a:lnTo>
                    <a:pt x="2379" y="3501"/>
                  </a:lnTo>
                  <a:lnTo>
                    <a:pt x="4168" y="837"/>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53"/>
            <p:cNvSpPr/>
            <p:nvPr/>
          </p:nvSpPr>
          <p:spPr>
            <a:xfrm rot="10800000">
              <a:off x="7731131" y="1176835"/>
              <a:ext cx="279478" cy="257703"/>
            </a:xfrm>
            <a:custGeom>
              <a:avLst/>
              <a:gdLst/>
              <a:ahLst/>
              <a:cxnLst/>
              <a:rect l="l" t="t" r="r" b="b"/>
              <a:pathLst>
                <a:path w="2798" h="2580" extrusionOk="0">
                  <a:moveTo>
                    <a:pt x="1402" y="0"/>
                  </a:moveTo>
                  <a:lnTo>
                    <a:pt x="1" y="2579"/>
                  </a:lnTo>
                  <a:lnTo>
                    <a:pt x="2797" y="1722"/>
                  </a:lnTo>
                  <a:lnTo>
                    <a:pt x="140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576"/>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64"/>
        <p:cNvGrpSpPr/>
        <p:nvPr/>
      </p:nvGrpSpPr>
      <p:grpSpPr>
        <a:xfrm>
          <a:off x="0" y="0"/>
          <a:ext cx="0" cy="0"/>
          <a:chOff x="0" y="0"/>
          <a:chExt cx="0" cy="0"/>
        </a:xfrm>
      </p:grpSpPr>
      <p:sp>
        <p:nvSpPr>
          <p:cNvPr id="65" name="Google Shape;65;p7"/>
          <p:cNvSpPr txBox="1">
            <a:spLocks noGrp="1"/>
          </p:cNvSpPr>
          <p:nvPr>
            <p:ph type="body" idx="1"/>
          </p:nvPr>
        </p:nvSpPr>
        <p:spPr>
          <a:xfrm>
            <a:off x="713850" y="1361550"/>
            <a:ext cx="7716000" cy="31209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a:lvl1pPr>
            <a:lvl2pPr marL="914400" lvl="1" indent="-317500">
              <a:spcBef>
                <a:spcPts val="1600"/>
              </a:spcBef>
              <a:spcAft>
                <a:spcPts val="0"/>
              </a:spcAft>
              <a:buSzPts val="1400"/>
              <a:buChar char="○"/>
              <a:defRPr/>
            </a:lvl2pPr>
            <a:lvl3pPr marL="1371600" lvl="2" indent="-317500">
              <a:spcBef>
                <a:spcPts val="1600"/>
              </a:spcBef>
              <a:spcAft>
                <a:spcPts val="0"/>
              </a:spcAft>
              <a:buSzPts val="1400"/>
              <a:buChar char="■"/>
              <a:defRPr/>
            </a:lvl3pPr>
            <a:lvl4pPr marL="1828800" lvl="3" indent="-317500">
              <a:spcBef>
                <a:spcPts val="1600"/>
              </a:spcBef>
              <a:spcAft>
                <a:spcPts val="0"/>
              </a:spcAft>
              <a:buSzPts val="1400"/>
              <a:buChar char="●"/>
              <a:defRPr/>
            </a:lvl4pPr>
            <a:lvl5pPr marL="2286000" lvl="4" indent="-317500">
              <a:spcBef>
                <a:spcPts val="1600"/>
              </a:spcBef>
              <a:spcAft>
                <a:spcPts val="0"/>
              </a:spcAft>
              <a:buSzPts val="1400"/>
              <a:buChar char="○"/>
              <a:defRPr/>
            </a:lvl5pPr>
            <a:lvl6pPr marL="2743200" lvl="5" indent="-317500">
              <a:spcBef>
                <a:spcPts val="1600"/>
              </a:spcBef>
              <a:spcAft>
                <a:spcPts val="0"/>
              </a:spcAft>
              <a:buSzPts val="1400"/>
              <a:buChar char="■"/>
              <a:defRPr/>
            </a:lvl6pPr>
            <a:lvl7pPr marL="3200400" lvl="6" indent="-317500">
              <a:spcBef>
                <a:spcPts val="1600"/>
              </a:spcBef>
              <a:spcAft>
                <a:spcPts val="0"/>
              </a:spcAft>
              <a:buSzPts val="1400"/>
              <a:buChar char="●"/>
              <a:defRPr/>
            </a:lvl7pPr>
            <a:lvl8pPr marL="3657600" lvl="7" indent="-317500">
              <a:spcBef>
                <a:spcPts val="1600"/>
              </a:spcBef>
              <a:spcAft>
                <a:spcPts val="0"/>
              </a:spcAft>
              <a:buSzPts val="1400"/>
              <a:buChar char="○"/>
              <a:defRPr/>
            </a:lvl8pPr>
            <a:lvl9pPr marL="4114800" lvl="8" indent="-317500">
              <a:spcBef>
                <a:spcPts val="1600"/>
              </a:spcBef>
              <a:spcAft>
                <a:spcPts val="1600"/>
              </a:spcAft>
              <a:buSzPts val="1400"/>
              <a:buChar char="■"/>
              <a:defRPr/>
            </a:lvl9pPr>
          </a:lstStyle>
          <a:p>
            <a:endParaRPr/>
          </a:p>
        </p:txBody>
      </p:sp>
      <p:sp>
        <p:nvSpPr>
          <p:cNvPr id="66" name="Google Shape;66;p7"/>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7"/>
        <p:cNvGrpSpPr/>
        <p:nvPr/>
      </p:nvGrpSpPr>
      <p:grpSpPr>
        <a:xfrm>
          <a:off x="0" y="0"/>
          <a:ext cx="0" cy="0"/>
          <a:chOff x="0" y="0"/>
          <a:chExt cx="0" cy="0"/>
        </a:xfrm>
      </p:grpSpPr>
      <p:sp>
        <p:nvSpPr>
          <p:cNvPr id="68" name="Google Shape;68;p8"/>
          <p:cNvSpPr txBox="1">
            <a:spLocks noGrp="1"/>
          </p:cNvSpPr>
          <p:nvPr>
            <p:ph type="title"/>
          </p:nvPr>
        </p:nvSpPr>
        <p:spPr>
          <a:xfrm>
            <a:off x="2642850" y="1486950"/>
            <a:ext cx="3858300" cy="21696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9"/>
        <p:cNvGrpSpPr/>
        <p:nvPr/>
      </p:nvGrpSpPr>
      <p:grpSpPr>
        <a:xfrm>
          <a:off x="0" y="0"/>
          <a:ext cx="0" cy="0"/>
          <a:chOff x="0" y="0"/>
          <a:chExt cx="0" cy="0"/>
        </a:xfrm>
      </p:grpSpPr>
      <p:sp>
        <p:nvSpPr>
          <p:cNvPr id="70" name="Google Shape;70;p9"/>
          <p:cNvSpPr/>
          <p:nvPr/>
        </p:nvSpPr>
        <p:spPr>
          <a:xfrm flipH="1">
            <a:off x="-763325" y="3569539"/>
            <a:ext cx="6063998" cy="2423161"/>
          </a:xfrm>
          <a:custGeom>
            <a:avLst/>
            <a:gdLst/>
            <a:ahLst/>
            <a:cxnLst/>
            <a:rect l="l" t="t" r="r" b="b"/>
            <a:pathLst>
              <a:path w="38804" h="15506" extrusionOk="0">
                <a:moveTo>
                  <a:pt x="18372" y="1"/>
                </a:moveTo>
                <a:cubicBezTo>
                  <a:pt x="15851" y="1"/>
                  <a:pt x="13315" y="1007"/>
                  <a:pt x="11592" y="2856"/>
                </a:cubicBezTo>
                <a:cubicBezTo>
                  <a:pt x="10378" y="4162"/>
                  <a:pt x="9486" y="5874"/>
                  <a:pt x="7880" y="6653"/>
                </a:cubicBezTo>
                <a:cubicBezTo>
                  <a:pt x="6924" y="7115"/>
                  <a:pt x="5829" y="7184"/>
                  <a:pt x="4811" y="7500"/>
                </a:cubicBezTo>
                <a:cubicBezTo>
                  <a:pt x="3205" y="8000"/>
                  <a:pt x="1810" y="9143"/>
                  <a:pt x="1008" y="10620"/>
                </a:cubicBezTo>
                <a:cubicBezTo>
                  <a:pt x="204" y="12096"/>
                  <a:pt x="0" y="13889"/>
                  <a:pt x="457" y="15505"/>
                </a:cubicBezTo>
                <a:lnTo>
                  <a:pt x="37742" y="15244"/>
                </a:lnTo>
                <a:cubicBezTo>
                  <a:pt x="37753" y="15310"/>
                  <a:pt x="37792" y="15337"/>
                  <a:pt x="37844" y="15337"/>
                </a:cubicBezTo>
                <a:cubicBezTo>
                  <a:pt x="37956" y="15337"/>
                  <a:pt x="38124" y="15208"/>
                  <a:pt x="38171" y="15070"/>
                </a:cubicBezTo>
                <a:cubicBezTo>
                  <a:pt x="38804" y="13270"/>
                  <a:pt x="38259" y="11229"/>
                  <a:pt x="37238" y="9619"/>
                </a:cubicBezTo>
                <a:cubicBezTo>
                  <a:pt x="36589" y="8595"/>
                  <a:pt x="35707" y="7663"/>
                  <a:pt x="34575" y="7228"/>
                </a:cubicBezTo>
                <a:cubicBezTo>
                  <a:pt x="33829" y="6942"/>
                  <a:pt x="33017" y="6887"/>
                  <a:pt x="32227" y="6744"/>
                </a:cubicBezTo>
                <a:cubicBezTo>
                  <a:pt x="31046" y="6534"/>
                  <a:pt x="29900" y="6125"/>
                  <a:pt x="28852" y="5540"/>
                </a:cubicBezTo>
                <a:cubicBezTo>
                  <a:pt x="26453" y="4203"/>
                  <a:pt x="24613" y="1978"/>
                  <a:pt x="22125" y="815"/>
                </a:cubicBezTo>
                <a:cubicBezTo>
                  <a:pt x="20952" y="265"/>
                  <a:pt x="19664" y="1"/>
                  <a:pt x="183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9"/>
          <p:cNvSpPr/>
          <p:nvPr/>
        </p:nvSpPr>
        <p:spPr>
          <a:xfrm>
            <a:off x="-523025" y="186175"/>
            <a:ext cx="4556100" cy="4556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9"/>
          <p:cNvSpPr/>
          <p:nvPr/>
        </p:nvSpPr>
        <p:spPr>
          <a:xfrm>
            <a:off x="6126025" y="2748689"/>
            <a:ext cx="6063998" cy="2423161"/>
          </a:xfrm>
          <a:custGeom>
            <a:avLst/>
            <a:gdLst/>
            <a:ahLst/>
            <a:cxnLst/>
            <a:rect l="l" t="t" r="r" b="b"/>
            <a:pathLst>
              <a:path w="38804" h="15506" extrusionOk="0">
                <a:moveTo>
                  <a:pt x="18372" y="1"/>
                </a:moveTo>
                <a:cubicBezTo>
                  <a:pt x="15851" y="1"/>
                  <a:pt x="13315" y="1007"/>
                  <a:pt x="11592" y="2856"/>
                </a:cubicBezTo>
                <a:cubicBezTo>
                  <a:pt x="10378" y="4162"/>
                  <a:pt x="9486" y="5874"/>
                  <a:pt x="7880" y="6653"/>
                </a:cubicBezTo>
                <a:cubicBezTo>
                  <a:pt x="6924" y="7115"/>
                  <a:pt x="5829" y="7184"/>
                  <a:pt x="4811" y="7500"/>
                </a:cubicBezTo>
                <a:cubicBezTo>
                  <a:pt x="3205" y="8000"/>
                  <a:pt x="1810" y="9143"/>
                  <a:pt x="1008" y="10620"/>
                </a:cubicBezTo>
                <a:cubicBezTo>
                  <a:pt x="204" y="12096"/>
                  <a:pt x="0" y="13889"/>
                  <a:pt x="457" y="15505"/>
                </a:cubicBezTo>
                <a:lnTo>
                  <a:pt x="37742" y="15244"/>
                </a:lnTo>
                <a:cubicBezTo>
                  <a:pt x="37753" y="15310"/>
                  <a:pt x="37792" y="15337"/>
                  <a:pt x="37844" y="15337"/>
                </a:cubicBezTo>
                <a:cubicBezTo>
                  <a:pt x="37956" y="15337"/>
                  <a:pt x="38124" y="15208"/>
                  <a:pt x="38171" y="15070"/>
                </a:cubicBezTo>
                <a:cubicBezTo>
                  <a:pt x="38804" y="13270"/>
                  <a:pt x="38259" y="11229"/>
                  <a:pt x="37238" y="9619"/>
                </a:cubicBezTo>
                <a:cubicBezTo>
                  <a:pt x="36589" y="8595"/>
                  <a:pt x="35707" y="7663"/>
                  <a:pt x="34575" y="7228"/>
                </a:cubicBezTo>
                <a:cubicBezTo>
                  <a:pt x="33829" y="6942"/>
                  <a:pt x="33017" y="6887"/>
                  <a:pt x="32227" y="6744"/>
                </a:cubicBezTo>
                <a:cubicBezTo>
                  <a:pt x="31046" y="6534"/>
                  <a:pt x="29900" y="6125"/>
                  <a:pt x="28852" y="5540"/>
                </a:cubicBezTo>
                <a:cubicBezTo>
                  <a:pt x="26453" y="4203"/>
                  <a:pt x="24613" y="1978"/>
                  <a:pt x="22125" y="815"/>
                </a:cubicBezTo>
                <a:cubicBezTo>
                  <a:pt x="20952" y="265"/>
                  <a:pt x="19664" y="1"/>
                  <a:pt x="183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9"/>
          <p:cNvSpPr/>
          <p:nvPr/>
        </p:nvSpPr>
        <p:spPr>
          <a:xfrm rot="10800000">
            <a:off x="7503141" y="-2"/>
            <a:ext cx="2290182" cy="1835829"/>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9"/>
          <p:cNvSpPr/>
          <p:nvPr/>
        </p:nvSpPr>
        <p:spPr>
          <a:xfrm rot="10800000" flipH="1">
            <a:off x="-591276" y="-282302"/>
            <a:ext cx="2290182" cy="1835829"/>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9"/>
          <p:cNvSpPr/>
          <p:nvPr/>
        </p:nvSpPr>
        <p:spPr>
          <a:xfrm rot="5470684">
            <a:off x="7513653" y="180465"/>
            <a:ext cx="209940" cy="225978"/>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9"/>
          <p:cNvSpPr/>
          <p:nvPr/>
        </p:nvSpPr>
        <p:spPr>
          <a:xfrm rot="5470737">
            <a:off x="7460032" y="4376313"/>
            <a:ext cx="369367" cy="355190"/>
          </a:xfrm>
          <a:custGeom>
            <a:avLst/>
            <a:gdLst/>
            <a:ahLst/>
            <a:cxnLst/>
            <a:rect l="l" t="t" r="r" b="b"/>
            <a:pathLst>
              <a:path w="3359" h="3230" extrusionOk="0">
                <a:moveTo>
                  <a:pt x="3358" y="1"/>
                </a:moveTo>
                <a:lnTo>
                  <a:pt x="0" y="1212"/>
                </a:lnTo>
                <a:lnTo>
                  <a:pt x="1800" y="3229"/>
                </a:lnTo>
                <a:lnTo>
                  <a:pt x="33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9"/>
          <p:cNvSpPr/>
          <p:nvPr/>
        </p:nvSpPr>
        <p:spPr>
          <a:xfrm rot="9507153">
            <a:off x="6685146" y="1720799"/>
            <a:ext cx="219888" cy="211463"/>
          </a:xfrm>
          <a:custGeom>
            <a:avLst/>
            <a:gdLst/>
            <a:ahLst/>
            <a:cxnLst/>
            <a:rect l="l" t="t" r="r" b="b"/>
            <a:pathLst>
              <a:path w="3359" h="3230" extrusionOk="0">
                <a:moveTo>
                  <a:pt x="3358" y="1"/>
                </a:moveTo>
                <a:lnTo>
                  <a:pt x="0" y="1212"/>
                </a:lnTo>
                <a:lnTo>
                  <a:pt x="1800" y="3229"/>
                </a:lnTo>
                <a:lnTo>
                  <a:pt x="33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9"/>
          <p:cNvSpPr txBox="1">
            <a:spLocks noGrp="1"/>
          </p:cNvSpPr>
          <p:nvPr>
            <p:ph type="title"/>
          </p:nvPr>
        </p:nvSpPr>
        <p:spPr>
          <a:xfrm>
            <a:off x="713850" y="2242150"/>
            <a:ext cx="2851200" cy="11760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24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79" name="Google Shape;79;p9"/>
          <p:cNvSpPr txBox="1">
            <a:spLocks noGrp="1"/>
          </p:cNvSpPr>
          <p:nvPr>
            <p:ph type="title" idx="2" hasCustomPrompt="1"/>
          </p:nvPr>
        </p:nvSpPr>
        <p:spPr>
          <a:xfrm>
            <a:off x="713850" y="1415225"/>
            <a:ext cx="1907700" cy="918600"/>
          </a:xfrm>
          <a:prstGeom prst="rect">
            <a:avLst/>
          </a:prstGeom>
        </p:spPr>
        <p:txBody>
          <a:bodyPr spcFirstLastPara="1" wrap="square" lIns="91425" tIns="91425" rIns="91425" bIns="91425" anchor="ctr" anchorCtr="0">
            <a:noAutofit/>
          </a:bodyPr>
          <a:lstStyle>
            <a:lvl1pPr lvl="0" rtl="0">
              <a:spcBef>
                <a:spcPts val="0"/>
              </a:spcBef>
              <a:spcAft>
                <a:spcPts val="0"/>
              </a:spcAft>
              <a:buSzPts val="9600"/>
              <a:buNone/>
              <a:defRPr sz="9600"/>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sp>
        <p:nvSpPr>
          <p:cNvPr id="80" name="Google Shape;80;p9"/>
          <p:cNvSpPr txBox="1">
            <a:spLocks noGrp="1"/>
          </p:cNvSpPr>
          <p:nvPr>
            <p:ph type="subTitle" idx="1"/>
          </p:nvPr>
        </p:nvSpPr>
        <p:spPr>
          <a:xfrm>
            <a:off x="713850" y="3117475"/>
            <a:ext cx="2756100" cy="557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800"/>
            </a:lvl1pPr>
            <a:lvl2pPr lvl="1" algn="r" rtl="0">
              <a:lnSpc>
                <a:spcPct val="100000"/>
              </a:lnSpc>
              <a:spcBef>
                <a:spcPts val="0"/>
              </a:spcBef>
              <a:spcAft>
                <a:spcPts val="0"/>
              </a:spcAft>
              <a:buSzPts val="2800"/>
              <a:buNone/>
              <a:defRPr sz="2800"/>
            </a:lvl2pPr>
            <a:lvl3pPr lvl="2" algn="r" rtl="0">
              <a:lnSpc>
                <a:spcPct val="100000"/>
              </a:lnSpc>
              <a:spcBef>
                <a:spcPts val="0"/>
              </a:spcBef>
              <a:spcAft>
                <a:spcPts val="0"/>
              </a:spcAft>
              <a:buSzPts val="2800"/>
              <a:buNone/>
              <a:defRPr sz="2800"/>
            </a:lvl3pPr>
            <a:lvl4pPr lvl="3" algn="r" rtl="0">
              <a:lnSpc>
                <a:spcPct val="100000"/>
              </a:lnSpc>
              <a:spcBef>
                <a:spcPts val="0"/>
              </a:spcBef>
              <a:spcAft>
                <a:spcPts val="0"/>
              </a:spcAft>
              <a:buSzPts val="2800"/>
              <a:buNone/>
              <a:defRPr sz="2800"/>
            </a:lvl4pPr>
            <a:lvl5pPr lvl="4" algn="r" rtl="0">
              <a:lnSpc>
                <a:spcPct val="100000"/>
              </a:lnSpc>
              <a:spcBef>
                <a:spcPts val="0"/>
              </a:spcBef>
              <a:spcAft>
                <a:spcPts val="0"/>
              </a:spcAft>
              <a:buSzPts val="2800"/>
              <a:buNone/>
              <a:defRPr sz="2800"/>
            </a:lvl5pPr>
            <a:lvl6pPr lvl="5" algn="r" rtl="0">
              <a:lnSpc>
                <a:spcPct val="100000"/>
              </a:lnSpc>
              <a:spcBef>
                <a:spcPts val="0"/>
              </a:spcBef>
              <a:spcAft>
                <a:spcPts val="0"/>
              </a:spcAft>
              <a:buSzPts val="2800"/>
              <a:buNone/>
              <a:defRPr sz="2800"/>
            </a:lvl6pPr>
            <a:lvl7pPr lvl="6" algn="r" rtl="0">
              <a:lnSpc>
                <a:spcPct val="100000"/>
              </a:lnSpc>
              <a:spcBef>
                <a:spcPts val="0"/>
              </a:spcBef>
              <a:spcAft>
                <a:spcPts val="0"/>
              </a:spcAft>
              <a:buSzPts val="2800"/>
              <a:buNone/>
              <a:defRPr sz="2800"/>
            </a:lvl7pPr>
            <a:lvl8pPr lvl="7" algn="r" rtl="0">
              <a:lnSpc>
                <a:spcPct val="100000"/>
              </a:lnSpc>
              <a:spcBef>
                <a:spcPts val="0"/>
              </a:spcBef>
              <a:spcAft>
                <a:spcPts val="0"/>
              </a:spcAft>
              <a:buSzPts val="2800"/>
              <a:buNone/>
              <a:defRPr sz="2800"/>
            </a:lvl8pPr>
            <a:lvl9pPr lvl="8" algn="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81"/>
        <p:cNvGrpSpPr/>
        <p:nvPr/>
      </p:nvGrpSpPr>
      <p:grpSpPr>
        <a:xfrm>
          <a:off x="0" y="0"/>
          <a:ext cx="0" cy="0"/>
          <a:chOff x="0" y="0"/>
          <a:chExt cx="0" cy="0"/>
        </a:xfrm>
      </p:grpSpPr>
      <p:grpSp>
        <p:nvGrpSpPr>
          <p:cNvPr id="82" name="Google Shape;82;p10"/>
          <p:cNvGrpSpPr/>
          <p:nvPr/>
        </p:nvGrpSpPr>
        <p:grpSpPr>
          <a:xfrm>
            <a:off x="-131332" y="-56329"/>
            <a:ext cx="9296582" cy="2290182"/>
            <a:chOff x="-131332" y="-56329"/>
            <a:chExt cx="9296582" cy="2290182"/>
          </a:xfrm>
        </p:grpSpPr>
        <p:sp>
          <p:nvSpPr>
            <p:cNvPr id="83" name="Google Shape;83;p10"/>
            <p:cNvSpPr/>
            <p:nvPr/>
          </p:nvSpPr>
          <p:spPr>
            <a:xfrm rot="5400000">
              <a:off x="-358509" y="170848"/>
              <a:ext cx="2290182" cy="1835829"/>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10"/>
            <p:cNvSpPr/>
            <p:nvPr/>
          </p:nvSpPr>
          <p:spPr>
            <a:xfrm rot="10800000" flipH="1">
              <a:off x="7304900" y="0"/>
              <a:ext cx="1860350" cy="1271575"/>
            </a:xfrm>
            <a:custGeom>
              <a:avLst/>
              <a:gdLst/>
              <a:ahLst/>
              <a:cxnLst/>
              <a:rect l="l" t="t" r="r" b="b"/>
              <a:pathLst>
                <a:path w="74414" h="50863" extrusionOk="0">
                  <a:moveTo>
                    <a:pt x="74414" y="1"/>
                  </a:moveTo>
                  <a:cubicBezTo>
                    <a:pt x="60793" y="2474"/>
                    <a:pt x="62458" y="21209"/>
                    <a:pt x="51638" y="31541"/>
                  </a:cubicBezTo>
                  <a:cubicBezTo>
                    <a:pt x="46844" y="36117"/>
                    <a:pt x="42403" y="37136"/>
                    <a:pt x="37698" y="37136"/>
                  </a:cubicBezTo>
                  <a:cubicBezTo>
                    <a:pt x="33921" y="37136"/>
                    <a:pt x="29973" y="36479"/>
                    <a:pt x="25538" y="36479"/>
                  </a:cubicBezTo>
                  <a:cubicBezTo>
                    <a:pt x="21627" y="36479"/>
                    <a:pt x="17336" y="36990"/>
                    <a:pt x="12447" y="38913"/>
                  </a:cubicBezTo>
                  <a:cubicBezTo>
                    <a:pt x="5725" y="41560"/>
                    <a:pt x="1648" y="45953"/>
                    <a:pt x="0" y="50862"/>
                  </a:cubicBezTo>
                  <a:lnTo>
                    <a:pt x="74414" y="50862"/>
                  </a:lnTo>
                  <a:lnTo>
                    <a:pt x="744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10"/>
            <p:cNvSpPr/>
            <p:nvPr/>
          </p:nvSpPr>
          <p:spPr>
            <a:xfrm>
              <a:off x="524811" y="177571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 name="Google Shape;86;p10"/>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5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4"/>
              </a:buClr>
              <a:buSzPts val="2800"/>
              <a:buFont typeface="Black Han Sans"/>
              <a:buNone/>
              <a:defRPr sz="2800">
                <a:solidFill>
                  <a:schemeClr val="accent4"/>
                </a:solidFill>
                <a:latin typeface="Black Han Sans"/>
                <a:ea typeface="Black Han Sans"/>
                <a:cs typeface="Black Han Sans"/>
                <a:sym typeface="Black Han Sans"/>
              </a:defRPr>
            </a:lvl1pPr>
            <a:lvl2pPr lvl="1">
              <a:spcBef>
                <a:spcPts val="0"/>
              </a:spcBef>
              <a:spcAft>
                <a:spcPts val="0"/>
              </a:spcAft>
              <a:buClr>
                <a:schemeClr val="accent4"/>
              </a:buClr>
              <a:buSzPts val="2800"/>
              <a:buFont typeface="Roboto Slab"/>
              <a:buNone/>
              <a:defRPr sz="2800" b="1">
                <a:solidFill>
                  <a:schemeClr val="accent4"/>
                </a:solidFill>
                <a:latin typeface="Roboto Slab"/>
                <a:ea typeface="Roboto Slab"/>
                <a:cs typeface="Roboto Slab"/>
                <a:sym typeface="Roboto Slab"/>
              </a:defRPr>
            </a:lvl2pPr>
            <a:lvl3pPr lvl="2">
              <a:spcBef>
                <a:spcPts val="0"/>
              </a:spcBef>
              <a:spcAft>
                <a:spcPts val="0"/>
              </a:spcAft>
              <a:buClr>
                <a:schemeClr val="accent4"/>
              </a:buClr>
              <a:buSzPts val="2800"/>
              <a:buFont typeface="Roboto Slab"/>
              <a:buNone/>
              <a:defRPr sz="2800" b="1">
                <a:solidFill>
                  <a:schemeClr val="accent4"/>
                </a:solidFill>
                <a:latin typeface="Roboto Slab"/>
                <a:ea typeface="Roboto Slab"/>
                <a:cs typeface="Roboto Slab"/>
                <a:sym typeface="Roboto Slab"/>
              </a:defRPr>
            </a:lvl3pPr>
            <a:lvl4pPr lvl="3">
              <a:spcBef>
                <a:spcPts val="0"/>
              </a:spcBef>
              <a:spcAft>
                <a:spcPts val="0"/>
              </a:spcAft>
              <a:buClr>
                <a:schemeClr val="accent4"/>
              </a:buClr>
              <a:buSzPts val="2800"/>
              <a:buFont typeface="Roboto Slab"/>
              <a:buNone/>
              <a:defRPr sz="2800" b="1">
                <a:solidFill>
                  <a:schemeClr val="accent4"/>
                </a:solidFill>
                <a:latin typeface="Roboto Slab"/>
                <a:ea typeface="Roboto Slab"/>
                <a:cs typeface="Roboto Slab"/>
                <a:sym typeface="Roboto Slab"/>
              </a:defRPr>
            </a:lvl4pPr>
            <a:lvl5pPr lvl="4">
              <a:spcBef>
                <a:spcPts val="0"/>
              </a:spcBef>
              <a:spcAft>
                <a:spcPts val="0"/>
              </a:spcAft>
              <a:buClr>
                <a:schemeClr val="accent4"/>
              </a:buClr>
              <a:buSzPts val="2800"/>
              <a:buFont typeface="Roboto Slab"/>
              <a:buNone/>
              <a:defRPr sz="2800" b="1">
                <a:solidFill>
                  <a:schemeClr val="accent4"/>
                </a:solidFill>
                <a:latin typeface="Roboto Slab"/>
                <a:ea typeface="Roboto Slab"/>
                <a:cs typeface="Roboto Slab"/>
                <a:sym typeface="Roboto Slab"/>
              </a:defRPr>
            </a:lvl5pPr>
            <a:lvl6pPr lvl="5">
              <a:spcBef>
                <a:spcPts val="0"/>
              </a:spcBef>
              <a:spcAft>
                <a:spcPts val="0"/>
              </a:spcAft>
              <a:buClr>
                <a:schemeClr val="accent4"/>
              </a:buClr>
              <a:buSzPts val="2800"/>
              <a:buFont typeface="Roboto Slab"/>
              <a:buNone/>
              <a:defRPr sz="2800" b="1">
                <a:solidFill>
                  <a:schemeClr val="accent4"/>
                </a:solidFill>
                <a:latin typeface="Roboto Slab"/>
                <a:ea typeface="Roboto Slab"/>
                <a:cs typeface="Roboto Slab"/>
                <a:sym typeface="Roboto Slab"/>
              </a:defRPr>
            </a:lvl6pPr>
            <a:lvl7pPr lvl="6">
              <a:spcBef>
                <a:spcPts val="0"/>
              </a:spcBef>
              <a:spcAft>
                <a:spcPts val="0"/>
              </a:spcAft>
              <a:buClr>
                <a:schemeClr val="accent4"/>
              </a:buClr>
              <a:buSzPts val="2800"/>
              <a:buFont typeface="Roboto Slab"/>
              <a:buNone/>
              <a:defRPr sz="2800" b="1">
                <a:solidFill>
                  <a:schemeClr val="accent4"/>
                </a:solidFill>
                <a:latin typeface="Roboto Slab"/>
                <a:ea typeface="Roboto Slab"/>
                <a:cs typeface="Roboto Slab"/>
                <a:sym typeface="Roboto Slab"/>
              </a:defRPr>
            </a:lvl7pPr>
            <a:lvl8pPr lvl="7">
              <a:spcBef>
                <a:spcPts val="0"/>
              </a:spcBef>
              <a:spcAft>
                <a:spcPts val="0"/>
              </a:spcAft>
              <a:buClr>
                <a:schemeClr val="accent4"/>
              </a:buClr>
              <a:buSzPts val="2800"/>
              <a:buFont typeface="Roboto Slab"/>
              <a:buNone/>
              <a:defRPr sz="2800" b="1">
                <a:solidFill>
                  <a:schemeClr val="accent4"/>
                </a:solidFill>
                <a:latin typeface="Roboto Slab"/>
                <a:ea typeface="Roboto Slab"/>
                <a:cs typeface="Roboto Slab"/>
                <a:sym typeface="Roboto Slab"/>
              </a:defRPr>
            </a:lvl8pPr>
            <a:lvl9pPr lvl="8">
              <a:spcBef>
                <a:spcPts val="0"/>
              </a:spcBef>
              <a:spcAft>
                <a:spcPts val="0"/>
              </a:spcAft>
              <a:buClr>
                <a:schemeClr val="accent4"/>
              </a:buClr>
              <a:buSzPts val="2800"/>
              <a:buFont typeface="Roboto Slab"/>
              <a:buNone/>
              <a:defRPr sz="2800" b="1">
                <a:solidFill>
                  <a:schemeClr val="accent4"/>
                </a:solidFill>
                <a:latin typeface="Roboto Slab"/>
                <a:ea typeface="Roboto Slab"/>
                <a:cs typeface="Roboto Slab"/>
                <a:sym typeface="Roboto Slab"/>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accent4"/>
              </a:buClr>
              <a:buSzPts val="1400"/>
              <a:buFont typeface="Lato"/>
              <a:buChar char="●"/>
              <a:defRPr>
                <a:solidFill>
                  <a:schemeClr val="accent4"/>
                </a:solidFill>
                <a:latin typeface="Lato"/>
                <a:ea typeface="Lato"/>
                <a:cs typeface="Lato"/>
                <a:sym typeface="Lato"/>
              </a:defRPr>
            </a:lvl1pPr>
            <a:lvl2pPr marL="914400" lvl="1" indent="-31750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2pPr>
            <a:lvl3pPr marL="1371600" lvl="2" indent="-31750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3pPr>
            <a:lvl4pPr marL="1828800" lvl="3" indent="-31750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4pPr>
            <a:lvl5pPr marL="2286000" lvl="4" indent="-31750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5pPr>
            <a:lvl6pPr marL="2743200" lvl="5" indent="-31750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6pPr>
            <a:lvl7pPr marL="3200400" lvl="6" indent="-31750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7pPr>
            <a:lvl8pPr marL="3657600" lvl="7" indent="-317500">
              <a:lnSpc>
                <a:spcPct val="100000"/>
              </a:lnSpc>
              <a:spcBef>
                <a:spcPts val="1600"/>
              </a:spcBef>
              <a:spcAft>
                <a:spcPts val="0"/>
              </a:spcAft>
              <a:buClr>
                <a:schemeClr val="accent4"/>
              </a:buClr>
              <a:buSzPts val="1400"/>
              <a:buFont typeface="Lato"/>
              <a:buChar char="○"/>
              <a:defRPr>
                <a:solidFill>
                  <a:schemeClr val="accent4"/>
                </a:solidFill>
                <a:latin typeface="Lato"/>
                <a:ea typeface="Lato"/>
                <a:cs typeface="Lato"/>
                <a:sym typeface="Lato"/>
              </a:defRPr>
            </a:lvl8pPr>
            <a:lvl9pPr marL="4114800" lvl="8" indent="-317500">
              <a:lnSpc>
                <a:spcPct val="100000"/>
              </a:lnSpc>
              <a:spcBef>
                <a:spcPts val="1600"/>
              </a:spcBef>
              <a:spcAft>
                <a:spcPts val="1600"/>
              </a:spcAft>
              <a:buClr>
                <a:schemeClr val="accent4"/>
              </a:buClr>
              <a:buSzPts val="1400"/>
              <a:buFont typeface="Lato"/>
              <a:buChar char="■"/>
              <a:defRPr>
                <a:solidFill>
                  <a:schemeClr val="accent4"/>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 id="2147483694" r:id="rId47"/>
    <p:sldLayoutId id="2147483695" r:id="rId48"/>
    <p:sldLayoutId id="2147483696" r:id="rId49"/>
    <p:sldLayoutId id="2147483697" r:id="rId50"/>
    <p:sldLayoutId id="2147483698" r:id="rId51"/>
    <p:sldLayoutId id="2147483699" r:id="rId5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573"/>
        <p:cNvGrpSpPr/>
        <p:nvPr/>
      </p:nvGrpSpPr>
      <p:grpSpPr>
        <a:xfrm>
          <a:off x="0" y="0"/>
          <a:ext cx="0" cy="0"/>
          <a:chOff x="0" y="0"/>
          <a:chExt cx="0" cy="0"/>
        </a:xfrm>
      </p:grpSpPr>
      <p:sp>
        <p:nvSpPr>
          <p:cNvPr id="574" name="Google Shape;574;p54"/>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575" name="Google Shape;575;p54"/>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700"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5.xml"/></Relationships>
</file>

<file path=ppt/slides/_rels/slide1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jpeg"/><Relationship Id="rId1" Type="http://schemas.openxmlformats.org/officeDocument/2006/relationships/slideLayout" Target="../slideLayouts/slideLayout20.xml"/><Relationship Id="rId4" Type="http://schemas.openxmlformats.org/officeDocument/2006/relationships/image" Target="../media/image4.jpeg"/></Relationships>
</file>

<file path=ppt/slides/_rels/slide1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9.xml"/><Relationship Id="rId1" Type="http://schemas.openxmlformats.org/officeDocument/2006/relationships/slideLayout" Target="../slideLayouts/slideLayout3.xml"/><Relationship Id="rId4" Type="http://schemas.openxmlformats.org/officeDocument/2006/relationships/image" Target="../media/image4.jpe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hyperlink" Target="https://docs.google.com/spreadsheets/d/1dJM-PuP7AFxbTtHBk_ovOLHCNJWzqw3-ho42EKsZB_o/copy" TargetMode="External"/><Relationship Id="rId2" Type="http://schemas.openxmlformats.org/officeDocument/2006/relationships/notesSlide" Target="../notesSlides/notesSlide15.xml"/><Relationship Id="rId1" Type="http://schemas.openxmlformats.org/officeDocument/2006/relationships/slideLayout" Target="../slideLayouts/slideLayout5.xml"/><Relationship Id="rId4" Type="http://schemas.openxmlformats.org/officeDocument/2006/relationships/image" Target="../media/image5.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0.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6.xml"/></Relationships>
</file>

<file path=ppt/slides/_rels/slide2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0.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1.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3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29.xml"/><Relationship Id="rId1" Type="http://schemas.openxmlformats.org/officeDocument/2006/relationships/slideLayout" Target="../slideLayouts/slideLayout42.xml"/></Relationships>
</file>

<file path=ppt/slides/_rels/slide35.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30.xml"/><Relationship Id="rId1" Type="http://schemas.openxmlformats.org/officeDocument/2006/relationships/slideLayout" Target="../slideLayouts/slideLayout9.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8.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9.xml"/></Relationships>
</file>

<file path=ppt/slides/_rels/slide38.xml.rels><?xml version="1.0" encoding="UTF-8" standalone="yes"?>
<Relationships xmlns="http://schemas.openxmlformats.org/package/2006/relationships"><Relationship Id="rId8" Type="http://schemas.openxmlformats.org/officeDocument/2006/relationships/hyperlink" Target="https://www.freepik.com/free-vector/abstract-sales-landing-page-with-photo_5939645.htm/?utm_source=slidesgo_template&amp;utm_medium=referral-link&amp;utm_campaign=sg_resources&amp;utm_content=freepik" TargetMode="External"/><Relationship Id="rId3" Type="http://schemas.openxmlformats.org/officeDocument/2006/relationships/hyperlink" Target="https://www.freepik.com/free-vector/cartoon-draw-with-animal-collection_5653855.htm/?utm_source=slidesgo_template&amp;utm_medium=referral-link&amp;utm_campaign=sg_resources&amp;utm_content=freepik" TargetMode="External"/><Relationship Id="rId7" Type="http://schemas.openxmlformats.org/officeDocument/2006/relationships/hyperlink" Target="https://www.freepik.com/free-vector/young-people-reading-book-collection_5131791.htm/?utm_source=slidesgo_template&amp;utm_medium=referral-link&amp;utm_campaign=sg_resources&amp;utm_content=freepik" TargetMode="External"/><Relationship Id="rId2" Type="http://schemas.openxmlformats.org/officeDocument/2006/relationships/notesSlide" Target="../notesSlides/notesSlide33.xml"/><Relationship Id="rId1" Type="http://schemas.openxmlformats.org/officeDocument/2006/relationships/slideLayout" Target="../slideLayouts/slideLayout6.xml"/><Relationship Id="rId6" Type="http://schemas.openxmlformats.org/officeDocument/2006/relationships/hyperlink" Target="https://www.freepik.com/free-vector/hand-drawn-children-holding-hands-peace-day_5219705.htm/?utm_source=slidesgo_template&amp;utm_medium=referral-link&amp;utm_campaign=sg_resources&amp;utm_content=freepik" TargetMode="External"/><Relationship Id="rId5" Type="http://schemas.openxmlformats.org/officeDocument/2006/relationships/hyperlink" Target="https://www.freepik.com/free-vector/hand-drawn-world-teachers-day_5567250.htm/?utm_source=slidesgo_template&amp;utm_medium=referral-link&amp;utm_campaign=sg_resources&amp;utm_content=freepik" TargetMode="External"/><Relationship Id="rId10" Type="http://schemas.openxmlformats.org/officeDocument/2006/relationships/hyperlink" Target="https://www.freepik.com/free-photo/frame-with-stationery-school-supplies_4948342.htm/?utm_source=slidesgo_template&amp;utm_medium=referral-link&amp;utm_campaign=sg_resources&amp;utm_content=freepik" TargetMode="External"/><Relationship Id="rId4" Type="http://schemas.openxmlformats.org/officeDocument/2006/relationships/hyperlink" Target="https://www.freepik.com/free-vector/hand-drawn-world-teachers-day_5567249.htm/?utm_source=slidesgo_template&amp;utm_medium=referral-link&amp;utm_campaign=sg_resources&amp;utm_content=freepik" TargetMode="External"/><Relationship Id="rId9" Type="http://schemas.openxmlformats.org/officeDocument/2006/relationships/hyperlink" Target="https://www.freepik.com/free-photo/top-view-math-science-pi-symbol-with-numbers_6626170.htm#page=1&amp;query=school&amp;position=40/?utm_source=slidesgo_template&amp;utm_medium=referral-link&amp;utm_campaign=sg_resources&amp;utm_content=freepik" TargetMode="External"/></Relationships>
</file>

<file path=ppt/slides/_rels/slide3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4.xml"/><Relationship Id="rId1" Type="http://schemas.openxmlformats.org/officeDocument/2006/relationships/slideLayout" Target="../slideLayouts/slideLayout53.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8.xml"/></Relationships>
</file>

<file path=ppt/slides/_rels/slide40.xml.rels><?xml version="1.0" encoding="UTF-8" standalone="yes"?>
<Relationships xmlns="http://schemas.openxmlformats.org/package/2006/relationships"><Relationship Id="rId3" Type="http://schemas.openxmlformats.org/officeDocument/2006/relationships/hyperlink" Target="https://fonts.google.com/specimen/Black+Han+Sans" TargetMode="External"/><Relationship Id="rId2" Type="http://schemas.openxmlformats.org/officeDocument/2006/relationships/notesSlide" Target="../notesSlides/notesSlide35.xml"/><Relationship Id="rId1" Type="http://schemas.openxmlformats.org/officeDocument/2006/relationships/slideLayout" Target="../slideLayouts/slideLayout53.xml"/><Relationship Id="rId4" Type="http://schemas.openxmlformats.org/officeDocument/2006/relationships/hyperlink" Target="https://fonts.google.com/specimen/Lato" TargetMode="External"/></Relationships>
</file>

<file path=ppt/slides/_rels/slide41.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3.gif"/><Relationship Id="rId2" Type="http://schemas.openxmlformats.org/officeDocument/2006/relationships/notesSlide" Target="../notesSlides/notesSlide36.xml"/><Relationship Id="rId1" Type="http://schemas.openxmlformats.org/officeDocument/2006/relationships/slideLayout" Target="../slideLayouts/slideLayout53.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2.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1.gif"/><Relationship Id="rId4" Type="http://schemas.openxmlformats.org/officeDocument/2006/relationships/image" Target="../media/image9.gif"/><Relationship Id="rId9" Type="http://schemas.openxmlformats.org/officeDocument/2006/relationships/image" Target="../media/image10.gif"/></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5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5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53.xml"/></Relationships>
</file>

<file path=ppt/slides/_rels/slide48.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3.xml"/><Relationship Id="rId1" Type="http://schemas.openxmlformats.org/officeDocument/2006/relationships/slideLayout" Target="../slideLayouts/slideLayout5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5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5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5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5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5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53.xml"/></Relationships>
</file>

<file path=ppt/slides/_rels/slide5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0.xml"/><Relationship Id="rId1" Type="http://schemas.openxmlformats.org/officeDocument/2006/relationships/slideLayout" Target="../slideLayouts/slideLayout53.xml"/><Relationship Id="rId4" Type="http://schemas.openxmlformats.org/officeDocument/2006/relationships/image" Target="../media/image14.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5.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80"/>
        <p:cNvGrpSpPr/>
        <p:nvPr/>
      </p:nvGrpSpPr>
      <p:grpSpPr>
        <a:xfrm>
          <a:off x="0" y="0"/>
          <a:ext cx="0" cy="0"/>
          <a:chOff x="0" y="0"/>
          <a:chExt cx="0" cy="0"/>
        </a:xfrm>
      </p:grpSpPr>
      <p:sp>
        <p:nvSpPr>
          <p:cNvPr id="581" name="Google Shape;581;p56"/>
          <p:cNvSpPr txBox="1">
            <a:spLocks noGrp="1"/>
          </p:cNvSpPr>
          <p:nvPr>
            <p:ph type="ctrTitle"/>
          </p:nvPr>
        </p:nvSpPr>
        <p:spPr>
          <a:xfrm>
            <a:off x="818815" y="364879"/>
            <a:ext cx="5668674" cy="205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US" sz="5400" b="1" dirty="0" err="1" smtClean="0">
                <a:latin typeface="Cambria" panose="02040503050406030204" pitchFamily="18" charset="0"/>
                <a:ea typeface="Cambria" panose="02040503050406030204" pitchFamily="18" charset="0"/>
              </a:rPr>
              <a:t>Bài</a:t>
            </a:r>
            <a:r>
              <a:rPr lang="en-US" sz="5400" b="1" dirty="0" smtClean="0">
                <a:latin typeface="Cambria" panose="02040503050406030204" pitchFamily="18" charset="0"/>
                <a:ea typeface="Cambria" panose="02040503050406030204" pitchFamily="18" charset="0"/>
              </a:rPr>
              <a:t> 8: TIẾT KIỆM</a:t>
            </a:r>
            <a:endParaRPr sz="5400" b="1" dirty="0">
              <a:latin typeface="Cambria" panose="02040503050406030204" pitchFamily="18" charset="0"/>
              <a:ea typeface="Cambria" panose="02040503050406030204" pitchFamily="18" charset="0"/>
            </a:endParaRPr>
          </a:p>
        </p:txBody>
      </p:sp>
      <p:grpSp>
        <p:nvGrpSpPr>
          <p:cNvPr id="583" name="Google Shape;583;p56"/>
          <p:cNvGrpSpPr/>
          <p:nvPr/>
        </p:nvGrpSpPr>
        <p:grpSpPr>
          <a:xfrm>
            <a:off x="0" y="1316005"/>
            <a:ext cx="9144027" cy="3789738"/>
            <a:chOff x="-25" y="1343351"/>
            <a:chExt cx="9144027" cy="3789738"/>
          </a:xfrm>
        </p:grpSpPr>
        <p:sp>
          <p:nvSpPr>
            <p:cNvPr id="584" name="Google Shape;584;p56"/>
            <p:cNvSpPr/>
            <p:nvPr/>
          </p:nvSpPr>
          <p:spPr>
            <a:xfrm>
              <a:off x="-25" y="4272475"/>
              <a:ext cx="9143989" cy="860614"/>
            </a:xfrm>
            <a:custGeom>
              <a:avLst/>
              <a:gdLst/>
              <a:ahLst/>
              <a:cxnLst/>
              <a:rect l="l" t="t" r="r" b="b"/>
              <a:pathLst>
                <a:path w="69963" h="11820" extrusionOk="0">
                  <a:moveTo>
                    <a:pt x="1" y="0"/>
                  </a:moveTo>
                  <a:lnTo>
                    <a:pt x="1" y="11820"/>
                  </a:lnTo>
                  <a:lnTo>
                    <a:pt x="69962" y="11820"/>
                  </a:lnTo>
                  <a:lnTo>
                    <a:pt x="69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56"/>
            <p:cNvSpPr/>
            <p:nvPr/>
          </p:nvSpPr>
          <p:spPr>
            <a:xfrm>
              <a:off x="5283536" y="2616411"/>
              <a:ext cx="677302" cy="381465"/>
            </a:xfrm>
            <a:custGeom>
              <a:avLst/>
              <a:gdLst/>
              <a:ahLst/>
              <a:cxnLst/>
              <a:rect l="l" t="t" r="r" b="b"/>
              <a:pathLst>
                <a:path w="9302" h="5239" extrusionOk="0">
                  <a:moveTo>
                    <a:pt x="4378" y="1"/>
                  </a:moveTo>
                  <a:cubicBezTo>
                    <a:pt x="4276" y="1"/>
                    <a:pt x="4182" y="15"/>
                    <a:pt x="4099" y="47"/>
                  </a:cubicBezTo>
                  <a:cubicBezTo>
                    <a:pt x="3967" y="445"/>
                    <a:pt x="4066" y="547"/>
                    <a:pt x="4430" y="894"/>
                  </a:cubicBezTo>
                  <a:cubicBezTo>
                    <a:pt x="4525" y="989"/>
                    <a:pt x="4810" y="1159"/>
                    <a:pt x="4875" y="1275"/>
                  </a:cubicBezTo>
                  <a:cubicBezTo>
                    <a:pt x="4964" y="1435"/>
                    <a:pt x="4964" y="1435"/>
                    <a:pt x="4875" y="1537"/>
                  </a:cubicBezTo>
                  <a:cubicBezTo>
                    <a:pt x="4810" y="1608"/>
                    <a:pt x="4474" y="1718"/>
                    <a:pt x="4379" y="1728"/>
                  </a:cubicBezTo>
                  <a:cubicBezTo>
                    <a:pt x="4274" y="1736"/>
                    <a:pt x="4176" y="1740"/>
                    <a:pt x="4084" y="1740"/>
                  </a:cubicBezTo>
                  <a:cubicBezTo>
                    <a:pt x="3406" y="1740"/>
                    <a:pt x="3020" y="1537"/>
                    <a:pt x="2613" y="1363"/>
                  </a:cubicBezTo>
                  <a:cubicBezTo>
                    <a:pt x="2255" y="1211"/>
                    <a:pt x="2004" y="1109"/>
                    <a:pt x="1663" y="925"/>
                  </a:cubicBezTo>
                  <a:cubicBezTo>
                    <a:pt x="1415" y="792"/>
                    <a:pt x="736" y="500"/>
                    <a:pt x="353" y="500"/>
                  </a:cubicBezTo>
                  <a:cubicBezTo>
                    <a:pt x="207" y="500"/>
                    <a:pt x="105" y="542"/>
                    <a:pt x="85" y="652"/>
                  </a:cubicBezTo>
                  <a:cubicBezTo>
                    <a:pt x="0" y="1357"/>
                    <a:pt x="939" y="2139"/>
                    <a:pt x="1552" y="2494"/>
                  </a:cubicBezTo>
                  <a:cubicBezTo>
                    <a:pt x="2164" y="2847"/>
                    <a:pt x="2899" y="2881"/>
                    <a:pt x="3593" y="3017"/>
                  </a:cubicBezTo>
                  <a:cubicBezTo>
                    <a:pt x="4005" y="3099"/>
                    <a:pt x="4410" y="3245"/>
                    <a:pt x="4845" y="3405"/>
                  </a:cubicBezTo>
                  <a:cubicBezTo>
                    <a:pt x="5283" y="3568"/>
                    <a:pt x="5634" y="3861"/>
                    <a:pt x="5814" y="4290"/>
                  </a:cubicBezTo>
                  <a:cubicBezTo>
                    <a:pt x="5947" y="4603"/>
                    <a:pt x="6145" y="4871"/>
                    <a:pt x="6410" y="5082"/>
                  </a:cubicBezTo>
                  <a:cubicBezTo>
                    <a:pt x="6561" y="5205"/>
                    <a:pt x="6755" y="5239"/>
                    <a:pt x="6952" y="5239"/>
                  </a:cubicBezTo>
                  <a:cubicBezTo>
                    <a:pt x="7056" y="5239"/>
                    <a:pt x="7162" y="5229"/>
                    <a:pt x="7263" y="5218"/>
                  </a:cubicBezTo>
                  <a:cubicBezTo>
                    <a:pt x="7659" y="5178"/>
                    <a:pt x="8050" y="5137"/>
                    <a:pt x="8444" y="5096"/>
                  </a:cubicBezTo>
                  <a:lnTo>
                    <a:pt x="9016" y="4980"/>
                  </a:lnTo>
                  <a:cubicBezTo>
                    <a:pt x="9022" y="4982"/>
                    <a:pt x="9028" y="4983"/>
                    <a:pt x="9034" y="4983"/>
                  </a:cubicBezTo>
                  <a:cubicBezTo>
                    <a:pt x="9156" y="4983"/>
                    <a:pt x="9167" y="4562"/>
                    <a:pt x="9190" y="4426"/>
                  </a:cubicBezTo>
                  <a:cubicBezTo>
                    <a:pt x="9301" y="3796"/>
                    <a:pt x="9039" y="3208"/>
                    <a:pt x="8601" y="2367"/>
                  </a:cubicBezTo>
                  <a:cubicBezTo>
                    <a:pt x="8523" y="2214"/>
                    <a:pt x="8393" y="2065"/>
                    <a:pt x="8169" y="1864"/>
                  </a:cubicBezTo>
                  <a:cubicBezTo>
                    <a:pt x="7842" y="1578"/>
                    <a:pt x="7505" y="1456"/>
                    <a:pt x="7304" y="1363"/>
                  </a:cubicBezTo>
                  <a:cubicBezTo>
                    <a:pt x="6801" y="1139"/>
                    <a:pt x="6461" y="938"/>
                    <a:pt x="6230" y="775"/>
                  </a:cubicBezTo>
                  <a:cubicBezTo>
                    <a:pt x="5815" y="479"/>
                    <a:pt x="4965" y="1"/>
                    <a:pt x="4378" y="1"/>
                  </a:cubicBezTo>
                  <a:close/>
                </a:path>
              </a:pathLst>
            </a:custGeom>
            <a:solidFill>
              <a:srgbClr val="C77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56"/>
            <p:cNvSpPr/>
            <p:nvPr/>
          </p:nvSpPr>
          <p:spPr>
            <a:xfrm>
              <a:off x="5609520" y="2831354"/>
              <a:ext cx="3330808" cy="1520325"/>
            </a:xfrm>
            <a:custGeom>
              <a:avLst/>
              <a:gdLst/>
              <a:ahLst/>
              <a:cxnLst/>
              <a:rect l="l" t="t" r="r" b="b"/>
              <a:pathLst>
                <a:path w="45745" h="20880" extrusionOk="0">
                  <a:moveTo>
                    <a:pt x="30796" y="0"/>
                  </a:moveTo>
                  <a:cubicBezTo>
                    <a:pt x="28260" y="0"/>
                    <a:pt x="25705" y="739"/>
                    <a:pt x="23476" y="1977"/>
                  </a:cubicBezTo>
                  <a:cubicBezTo>
                    <a:pt x="20213" y="3791"/>
                    <a:pt x="17594" y="6594"/>
                    <a:pt x="15471" y="9667"/>
                  </a:cubicBezTo>
                  <a:cubicBezTo>
                    <a:pt x="14620" y="10893"/>
                    <a:pt x="13585" y="12321"/>
                    <a:pt x="12092" y="12321"/>
                  </a:cubicBezTo>
                  <a:cubicBezTo>
                    <a:pt x="12085" y="12321"/>
                    <a:pt x="12078" y="12321"/>
                    <a:pt x="12071" y="12321"/>
                  </a:cubicBezTo>
                  <a:cubicBezTo>
                    <a:pt x="11374" y="12317"/>
                    <a:pt x="10711" y="11974"/>
                    <a:pt x="10176" y="11520"/>
                  </a:cubicBezTo>
                  <a:cubicBezTo>
                    <a:pt x="7172" y="8976"/>
                    <a:pt x="8006" y="3791"/>
                    <a:pt x="4934" y="1327"/>
                  </a:cubicBezTo>
                  <a:cubicBezTo>
                    <a:pt x="4798" y="1273"/>
                    <a:pt x="4524" y="1253"/>
                    <a:pt x="4181" y="1253"/>
                  </a:cubicBezTo>
                  <a:cubicBezTo>
                    <a:pt x="3485" y="1253"/>
                    <a:pt x="2505" y="1336"/>
                    <a:pt x="1811" y="1389"/>
                  </a:cubicBezTo>
                  <a:cubicBezTo>
                    <a:pt x="1528" y="1412"/>
                    <a:pt x="1082" y="1436"/>
                    <a:pt x="953" y="1688"/>
                  </a:cubicBezTo>
                  <a:cubicBezTo>
                    <a:pt x="55" y="4808"/>
                    <a:pt x="0" y="8136"/>
                    <a:pt x="517" y="11341"/>
                  </a:cubicBezTo>
                  <a:cubicBezTo>
                    <a:pt x="1059" y="14709"/>
                    <a:pt x="2494" y="18291"/>
                    <a:pt x="5559" y="19788"/>
                  </a:cubicBezTo>
                  <a:cubicBezTo>
                    <a:pt x="7334" y="20655"/>
                    <a:pt x="9987" y="20879"/>
                    <a:pt x="11604" y="20879"/>
                  </a:cubicBezTo>
                  <a:cubicBezTo>
                    <a:pt x="11689" y="20879"/>
                    <a:pt x="11771" y="20878"/>
                    <a:pt x="11850" y="20877"/>
                  </a:cubicBezTo>
                  <a:cubicBezTo>
                    <a:pt x="13701" y="20850"/>
                    <a:pt x="15300" y="20680"/>
                    <a:pt x="16927" y="19792"/>
                  </a:cubicBezTo>
                  <a:lnTo>
                    <a:pt x="45512" y="19792"/>
                  </a:lnTo>
                  <a:cubicBezTo>
                    <a:pt x="45744" y="16189"/>
                    <a:pt x="45002" y="10888"/>
                    <a:pt x="43356" y="7673"/>
                  </a:cubicBezTo>
                  <a:cubicBezTo>
                    <a:pt x="41712" y="4457"/>
                    <a:pt x="37735" y="1545"/>
                    <a:pt x="34278" y="501"/>
                  </a:cubicBezTo>
                  <a:cubicBezTo>
                    <a:pt x="33145" y="159"/>
                    <a:pt x="31973" y="0"/>
                    <a:pt x="30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56"/>
            <p:cNvSpPr/>
            <p:nvPr/>
          </p:nvSpPr>
          <p:spPr>
            <a:xfrm>
              <a:off x="8318159" y="3719234"/>
              <a:ext cx="50386" cy="558253"/>
            </a:xfrm>
            <a:custGeom>
              <a:avLst/>
              <a:gdLst/>
              <a:ahLst/>
              <a:cxnLst/>
              <a:rect l="l" t="t" r="r" b="b"/>
              <a:pathLst>
                <a:path w="692" h="7667" extrusionOk="0">
                  <a:moveTo>
                    <a:pt x="50" y="1"/>
                  </a:moveTo>
                  <a:cubicBezTo>
                    <a:pt x="32" y="1"/>
                    <a:pt x="12" y="17"/>
                    <a:pt x="18" y="41"/>
                  </a:cubicBezTo>
                  <a:cubicBezTo>
                    <a:pt x="287" y="1307"/>
                    <a:pt x="420" y="2610"/>
                    <a:pt x="376" y="3899"/>
                  </a:cubicBezTo>
                  <a:cubicBezTo>
                    <a:pt x="335" y="5121"/>
                    <a:pt x="1" y="6383"/>
                    <a:pt x="86" y="7598"/>
                  </a:cubicBezTo>
                  <a:cubicBezTo>
                    <a:pt x="90" y="7641"/>
                    <a:pt x="125" y="7667"/>
                    <a:pt x="161" y="7667"/>
                  </a:cubicBezTo>
                  <a:cubicBezTo>
                    <a:pt x="189" y="7667"/>
                    <a:pt x="217" y="7651"/>
                    <a:pt x="229" y="7614"/>
                  </a:cubicBezTo>
                  <a:cubicBezTo>
                    <a:pt x="607" y="6444"/>
                    <a:pt x="651" y="5019"/>
                    <a:pt x="671" y="3791"/>
                  </a:cubicBezTo>
                  <a:cubicBezTo>
                    <a:pt x="692" y="2487"/>
                    <a:pt x="478" y="1266"/>
                    <a:pt x="79" y="25"/>
                  </a:cubicBezTo>
                  <a:cubicBezTo>
                    <a:pt x="75" y="8"/>
                    <a:pt x="63" y="1"/>
                    <a:pt x="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56"/>
            <p:cNvSpPr/>
            <p:nvPr/>
          </p:nvSpPr>
          <p:spPr>
            <a:xfrm>
              <a:off x="8631328" y="3630184"/>
              <a:ext cx="22353" cy="62983"/>
            </a:xfrm>
            <a:custGeom>
              <a:avLst/>
              <a:gdLst/>
              <a:ahLst/>
              <a:cxnLst/>
              <a:rect l="l" t="t" r="r" b="b"/>
              <a:pathLst>
                <a:path w="307" h="865" extrusionOk="0">
                  <a:moveTo>
                    <a:pt x="154" y="1"/>
                  </a:moveTo>
                  <a:cubicBezTo>
                    <a:pt x="120" y="1"/>
                    <a:pt x="85" y="24"/>
                    <a:pt x="82" y="70"/>
                  </a:cubicBezTo>
                  <a:cubicBezTo>
                    <a:pt x="59" y="312"/>
                    <a:pt x="1" y="570"/>
                    <a:pt x="79" y="808"/>
                  </a:cubicBezTo>
                  <a:cubicBezTo>
                    <a:pt x="91" y="846"/>
                    <a:pt x="122" y="865"/>
                    <a:pt x="154" y="865"/>
                  </a:cubicBezTo>
                  <a:cubicBezTo>
                    <a:pt x="185" y="865"/>
                    <a:pt x="217" y="846"/>
                    <a:pt x="228" y="808"/>
                  </a:cubicBezTo>
                  <a:cubicBezTo>
                    <a:pt x="307" y="570"/>
                    <a:pt x="249" y="312"/>
                    <a:pt x="225" y="70"/>
                  </a:cubicBezTo>
                  <a:cubicBezTo>
                    <a:pt x="222" y="24"/>
                    <a:pt x="188" y="1"/>
                    <a:pt x="1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56"/>
            <p:cNvSpPr/>
            <p:nvPr/>
          </p:nvSpPr>
          <p:spPr>
            <a:xfrm>
              <a:off x="8736105" y="3735398"/>
              <a:ext cx="13179" cy="44925"/>
            </a:xfrm>
            <a:custGeom>
              <a:avLst/>
              <a:gdLst/>
              <a:ahLst/>
              <a:cxnLst/>
              <a:rect l="l" t="t" r="r" b="b"/>
              <a:pathLst>
                <a:path w="181" h="617" extrusionOk="0">
                  <a:moveTo>
                    <a:pt x="91" y="1"/>
                  </a:moveTo>
                  <a:cubicBezTo>
                    <a:pt x="62" y="1"/>
                    <a:pt x="33" y="20"/>
                    <a:pt x="31" y="57"/>
                  </a:cubicBezTo>
                  <a:cubicBezTo>
                    <a:pt x="28" y="146"/>
                    <a:pt x="25" y="235"/>
                    <a:pt x="21" y="326"/>
                  </a:cubicBezTo>
                  <a:cubicBezTo>
                    <a:pt x="17" y="404"/>
                    <a:pt x="0" y="493"/>
                    <a:pt x="28" y="571"/>
                  </a:cubicBezTo>
                  <a:cubicBezTo>
                    <a:pt x="38" y="602"/>
                    <a:pt x="65" y="617"/>
                    <a:pt x="91" y="617"/>
                  </a:cubicBezTo>
                  <a:cubicBezTo>
                    <a:pt x="117" y="617"/>
                    <a:pt x="144" y="602"/>
                    <a:pt x="154" y="571"/>
                  </a:cubicBezTo>
                  <a:cubicBezTo>
                    <a:pt x="181" y="493"/>
                    <a:pt x="164" y="404"/>
                    <a:pt x="160" y="326"/>
                  </a:cubicBezTo>
                  <a:cubicBezTo>
                    <a:pt x="157" y="235"/>
                    <a:pt x="154" y="146"/>
                    <a:pt x="151" y="57"/>
                  </a:cubicBezTo>
                  <a:cubicBezTo>
                    <a:pt x="149" y="20"/>
                    <a:pt x="120" y="1"/>
                    <a:pt x="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56"/>
            <p:cNvSpPr/>
            <p:nvPr/>
          </p:nvSpPr>
          <p:spPr>
            <a:xfrm>
              <a:off x="7719929" y="3462714"/>
              <a:ext cx="16164" cy="61017"/>
            </a:xfrm>
            <a:custGeom>
              <a:avLst/>
              <a:gdLst/>
              <a:ahLst/>
              <a:cxnLst/>
              <a:rect l="l" t="t" r="r" b="b"/>
              <a:pathLst>
                <a:path w="222" h="838" extrusionOk="0">
                  <a:moveTo>
                    <a:pt x="112" y="0"/>
                  </a:moveTo>
                  <a:cubicBezTo>
                    <a:pt x="84" y="0"/>
                    <a:pt x="55" y="19"/>
                    <a:pt x="51" y="57"/>
                  </a:cubicBezTo>
                  <a:cubicBezTo>
                    <a:pt x="48" y="196"/>
                    <a:pt x="41" y="332"/>
                    <a:pt x="34" y="472"/>
                  </a:cubicBezTo>
                  <a:cubicBezTo>
                    <a:pt x="28" y="588"/>
                    <a:pt x="1" y="699"/>
                    <a:pt x="55" y="805"/>
                  </a:cubicBezTo>
                  <a:cubicBezTo>
                    <a:pt x="67" y="827"/>
                    <a:pt x="90" y="838"/>
                    <a:pt x="112" y="838"/>
                  </a:cubicBezTo>
                  <a:cubicBezTo>
                    <a:pt x="135" y="838"/>
                    <a:pt x="157" y="827"/>
                    <a:pt x="167" y="805"/>
                  </a:cubicBezTo>
                  <a:cubicBezTo>
                    <a:pt x="222" y="699"/>
                    <a:pt x="197" y="588"/>
                    <a:pt x="191" y="472"/>
                  </a:cubicBezTo>
                  <a:cubicBezTo>
                    <a:pt x="184" y="332"/>
                    <a:pt x="177" y="196"/>
                    <a:pt x="170" y="57"/>
                  </a:cubicBezTo>
                  <a:cubicBezTo>
                    <a:pt x="169" y="19"/>
                    <a:pt x="141" y="0"/>
                    <a:pt x="1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56"/>
            <p:cNvSpPr/>
            <p:nvPr/>
          </p:nvSpPr>
          <p:spPr>
            <a:xfrm>
              <a:off x="7775194" y="3392668"/>
              <a:ext cx="26067" cy="58541"/>
            </a:xfrm>
            <a:custGeom>
              <a:avLst/>
              <a:gdLst/>
              <a:ahLst/>
              <a:cxnLst/>
              <a:rect l="l" t="t" r="r" b="b"/>
              <a:pathLst>
                <a:path w="358" h="804" extrusionOk="0">
                  <a:moveTo>
                    <a:pt x="180" y="1"/>
                  </a:moveTo>
                  <a:cubicBezTo>
                    <a:pt x="141" y="1"/>
                    <a:pt x="102" y="28"/>
                    <a:pt x="96" y="83"/>
                  </a:cubicBezTo>
                  <a:cubicBezTo>
                    <a:pt x="68" y="280"/>
                    <a:pt x="0" y="529"/>
                    <a:pt x="65" y="719"/>
                  </a:cubicBezTo>
                  <a:cubicBezTo>
                    <a:pt x="83" y="775"/>
                    <a:pt x="131" y="803"/>
                    <a:pt x="179" y="803"/>
                  </a:cubicBezTo>
                  <a:cubicBezTo>
                    <a:pt x="226" y="803"/>
                    <a:pt x="274" y="775"/>
                    <a:pt x="293" y="719"/>
                  </a:cubicBezTo>
                  <a:cubicBezTo>
                    <a:pt x="357" y="529"/>
                    <a:pt x="289" y="277"/>
                    <a:pt x="266" y="83"/>
                  </a:cubicBezTo>
                  <a:cubicBezTo>
                    <a:pt x="259" y="28"/>
                    <a:pt x="219" y="1"/>
                    <a:pt x="1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56"/>
            <p:cNvSpPr/>
            <p:nvPr/>
          </p:nvSpPr>
          <p:spPr>
            <a:xfrm>
              <a:off x="7795217" y="3633824"/>
              <a:ext cx="18203" cy="64293"/>
            </a:xfrm>
            <a:custGeom>
              <a:avLst/>
              <a:gdLst/>
              <a:ahLst/>
              <a:cxnLst/>
              <a:rect l="l" t="t" r="r" b="b"/>
              <a:pathLst>
                <a:path w="250" h="883" extrusionOk="0">
                  <a:moveTo>
                    <a:pt x="125" y="1"/>
                  </a:moveTo>
                  <a:cubicBezTo>
                    <a:pt x="88" y="1"/>
                    <a:pt x="50" y="25"/>
                    <a:pt x="45" y="75"/>
                  </a:cubicBezTo>
                  <a:cubicBezTo>
                    <a:pt x="28" y="326"/>
                    <a:pt x="0" y="565"/>
                    <a:pt x="35" y="816"/>
                  </a:cubicBezTo>
                  <a:cubicBezTo>
                    <a:pt x="42" y="860"/>
                    <a:pt x="83" y="882"/>
                    <a:pt x="125" y="882"/>
                  </a:cubicBezTo>
                  <a:cubicBezTo>
                    <a:pt x="166" y="882"/>
                    <a:pt x="207" y="860"/>
                    <a:pt x="212" y="816"/>
                  </a:cubicBezTo>
                  <a:cubicBezTo>
                    <a:pt x="249" y="565"/>
                    <a:pt x="222" y="326"/>
                    <a:pt x="205" y="75"/>
                  </a:cubicBezTo>
                  <a:cubicBezTo>
                    <a:pt x="200" y="25"/>
                    <a:pt x="162" y="1"/>
                    <a:pt x="1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56"/>
            <p:cNvSpPr/>
            <p:nvPr/>
          </p:nvSpPr>
          <p:spPr>
            <a:xfrm>
              <a:off x="7989045" y="3588899"/>
              <a:ext cx="25776" cy="68371"/>
            </a:xfrm>
            <a:custGeom>
              <a:avLst/>
              <a:gdLst/>
              <a:ahLst/>
              <a:cxnLst/>
              <a:rect l="l" t="t" r="r" b="b"/>
              <a:pathLst>
                <a:path w="354" h="939" extrusionOk="0">
                  <a:moveTo>
                    <a:pt x="103" y="0"/>
                  </a:moveTo>
                  <a:cubicBezTo>
                    <a:pt x="50" y="0"/>
                    <a:pt x="0" y="42"/>
                    <a:pt x="17" y="113"/>
                  </a:cubicBezTo>
                  <a:cubicBezTo>
                    <a:pt x="71" y="361"/>
                    <a:pt x="30" y="610"/>
                    <a:pt x="40" y="862"/>
                  </a:cubicBezTo>
                  <a:cubicBezTo>
                    <a:pt x="42" y="910"/>
                    <a:pt x="80" y="939"/>
                    <a:pt x="120" y="939"/>
                  </a:cubicBezTo>
                  <a:cubicBezTo>
                    <a:pt x="144" y="939"/>
                    <a:pt x="170" y="927"/>
                    <a:pt x="187" y="902"/>
                  </a:cubicBezTo>
                  <a:cubicBezTo>
                    <a:pt x="353" y="640"/>
                    <a:pt x="306" y="341"/>
                    <a:pt x="193" y="62"/>
                  </a:cubicBezTo>
                  <a:cubicBezTo>
                    <a:pt x="175" y="20"/>
                    <a:pt x="138" y="0"/>
                    <a:pt x="1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56"/>
            <p:cNvSpPr/>
            <p:nvPr/>
          </p:nvSpPr>
          <p:spPr>
            <a:xfrm>
              <a:off x="6847193" y="3559628"/>
              <a:ext cx="168707" cy="714291"/>
            </a:xfrm>
            <a:custGeom>
              <a:avLst/>
              <a:gdLst/>
              <a:ahLst/>
              <a:cxnLst/>
              <a:rect l="l" t="t" r="r" b="b"/>
              <a:pathLst>
                <a:path w="2317" h="9810" extrusionOk="0">
                  <a:moveTo>
                    <a:pt x="2286" y="1"/>
                  </a:moveTo>
                  <a:cubicBezTo>
                    <a:pt x="2276" y="1"/>
                    <a:pt x="2266" y="6"/>
                    <a:pt x="2262" y="18"/>
                  </a:cubicBezTo>
                  <a:cubicBezTo>
                    <a:pt x="1654" y="1611"/>
                    <a:pt x="1180" y="3258"/>
                    <a:pt x="786" y="4918"/>
                  </a:cubicBezTo>
                  <a:cubicBezTo>
                    <a:pt x="415" y="6496"/>
                    <a:pt x="68" y="8140"/>
                    <a:pt x="0" y="9766"/>
                  </a:cubicBezTo>
                  <a:cubicBezTo>
                    <a:pt x="0" y="9794"/>
                    <a:pt x="25" y="9810"/>
                    <a:pt x="49" y="9810"/>
                  </a:cubicBezTo>
                  <a:cubicBezTo>
                    <a:pt x="69" y="9810"/>
                    <a:pt x="88" y="9799"/>
                    <a:pt x="92" y="9776"/>
                  </a:cubicBezTo>
                  <a:cubicBezTo>
                    <a:pt x="450" y="8150"/>
                    <a:pt x="629" y="6490"/>
                    <a:pt x="1004" y="4863"/>
                  </a:cubicBezTo>
                  <a:cubicBezTo>
                    <a:pt x="1375" y="3237"/>
                    <a:pt x="1882" y="1645"/>
                    <a:pt x="2310" y="32"/>
                  </a:cubicBezTo>
                  <a:cubicBezTo>
                    <a:pt x="2316" y="13"/>
                    <a:pt x="2301" y="1"/>
                    <a:pt x="22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56"/>
            <p:cNvSpPr/>
            <p:nvPr/>
          </p:nvSpPr>
          <p:spPr>
            <a:xfrm>
              <a:off x="5860724" y="3649334"/>
              <a:ext cx="20897" cy="65240"/>
            </a:xfrm>
            <a:custGeom>
              <a:avLst/>
              <a:gdLst/>
              <a:ahLst/>
              <a:cxnLst/>
              <a:rect l="l" t="t" r="r" b="b"/>
              <a:pathLst>
                <a:path w="287" h="896" extrusionOk="0">
                  <a:moveTo>
                    <a:pt x="143" y="1"/>
                  </a:moveTo>
                  <a:cubicBezTo>
                    <a:pt x="101" y="1"/>
                    <a:pt x="60" y="28"/>
                    <a:pt x="58" y="82"/>
                  </a:cubicBezTo>
                  <a:cubicBezTo>
                    <a:pt x="48" y="321"/>
                    <a:pt x="0" y="593"/>
                    <a:pt x="48" y="825"/>
                  </a:cubicBezTo>
                  <a:cubicBezTo>
                    <a:pt x="58" y="872"/>
                    <a:pt x="100" y="896"/>
                    <a:pt x="143" y="896"/>
                  </a:cubicBezTo>
                  <a:cubicBezTo>
                    <a:pt x="186" y="896"/>
                    <a:pt x="228" y="872"/>
                    <a:pt x="239" y="825"/>
                  </a:cubicBezTo>
                  <a:cubicBezTo>
                    <a:pt x="286" y="593"/>
                    <a:pt x="239" y="321"/>
                    <a:pt x="228" y="82"/>
                  </a:cubicBezTo>
                  <a:cubicBezTo>
                    <a:pt x="226" y="28"/>
                    <a:pt x="185" y="1"/>
                    <a:pt x="1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56"/>
            <p:cNvSpPr/>
            <p:nvPr/>
          </p:nvSpPr>
          <p:spPr>
            <a:xfrm>
              <a:off x="5955599" y="3683264"/>
              <a:ext cx="15655" cy="41503"/>
            </a:xfrm>
            <a:custGeom>
              <a:avLst/>
              <a:gdLst/>
              <a:ahLst/>
              <a:cxnLst/>
              <a:rect l="l" t="t" r="r" b="b"/>
              <a:pathLst>
                <a:path w="215" h="570" extrusionOk="0">
                  <a:moveTo>
                    <a:pt x="107" y="0"/>
                  </a:moveTo>
                  <a:cubicBezTo>
                    <a:pt x="79" y="0"/>
                    <a:pt x="51" y="20"/>
                    <a:pt x="48" y="59"/>
                  </a:cubicBezTo>
                  <a:cubicBezTo>
                    <a:pt x="38" y="202"/>
                    <a:pt x="0" y="376"/>
                    <a:pt x="38" y="519"/>
                  </a:cubicBezTo>
                  <a:cubicBezTo>
                    <a:pt x="46" y="552"/>
                    <a:pt x="77" y="569"/>
                    <a:pt x="107" y="569"/>
                  </a:cubicBezTo>
                  <a:cubicBezTo>
                    <a:pt x="138" y="569"/>
                    <a:pt x="169" y="552"/>
                    <a:pt x="177" y="519"/>
                  </a:cubicBezTo>
                  <a:cubicBezTo>
                    <a:pt x="214" y="376"/>
                    <a:pt x="177" y="202"/>
                    <a:pt x="167" y="59"/>
                  </a:cubicBezTo>
                  <a:cubicBezTo>
                    <a:pt x="164" y="20"/>
                    <a:pt x="136" y="0"/>
                    <a:pt x="1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56"/>
            <p:cNvSpPr/>
            <p:nvPr/>
          </p:nvSpPr>
          <p:spPr>
            <a:xfrm>
              <a:off x="5924363" y="3883864"/>
              <a:ext cx="13980" cy="45435"/>
            </a:xfrm>
            <a:custGeom>
              <a:avLst/>
              <a:gdLst/>
              <a:ahLst/>
              <a:cxnLst/>
              <a:rect l="l" t="t" r="r" b="b"/>
              <a:pathLst>
                <a:path w="192" h="624" extrusionOk="0">
                  <a:moveTo>
                    <a:pt x="96" y="0"/>
                  </a:moveTo>
                  <a:cubicBezTo>
                    <a:pt x="68" y="0"/>
                    <a:pt x="40" y="19"/>
                    <a:pt x="38" y="56"/>
                  </a:cubicBezTo>
                  <a:cubicBezTo>
                    <a:pt x="31" y="145"/>
                    <a:pt x="28" y="234"/>
                    <a:pt x="21" y="325"/>
                  </a:cubicBezTo>
                  <a:cubicBezTo>
                    <a:pt x="18" y="407"/>
                    <a:pt x="1" y="492"/>
                    <a:pt x="28" y="570"/>
                  </a:cubicBezTo>
                  <a:cubicBezTo>
                    <a:pt x="38" y="606"/>
                    <a:pt x="67" y="624"/>
                    <a:pt x="96" y="624"/>
                  </a:cubicBezTo>
                  <a:cubicBezTo>
                    <a:pt x="125" y="624"/>
                    <a:pt x="154" y="606"/>
                    <a:pt x="164" y="570"/>
                  </a:cubicBezTo>
                  <a:cubicBezTo>
                    <a:pt x="191" y="492"/>
                    <a:pt x="174" y="403"/>
                    <a:pt x="171" y="325"/>
                  </a:cubicBezTo>
                  <a:cubicBezTo>
                    <a:pt x="164" y="234"/>
                    <a:pt x="161" y="145"/>
                    <a:pt x="153" y="56"/>
                  </a:cubicBezTo>
                  <a:cubicBezTo>
                    <a:pt x="152" y="19"/>
                    <a:pt x="124" y="0"/>
                    <a:pt x="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56"/>
            <p:cNvSpPr/>
            <p:nvPr/>
          </p:nvSpPr>
          <p:spPr>
            <a:xfrm>
              <a:off x="7145944" y="1343351"/>
              <a:ext cx="1510714" cy="1392466"/>
            </a:xfrm>
            <a:custGeom>
              <a:avLst/>
              <a:gdLst/>
              <a:ahLst/>
              <a:cxnLst/>
              <a:rect l="l" t="t" r="r" b="b"/>
              <a:pathLst>
                <a:path w="20748" h="19124" extrusionOk="0">
                  <a:moveTo>
                    <a:pt x="9265" y="0"/>
                  </a:moveTo>
                  <a:cubicBezTo>
                    <a:pt x="8349" y="0"/>
                    <a:pt x="7466" y="137"/>
                    <a:pt x="6839" y="370"/>
                  </a:cubicBezTo>
                  <a:cubicBezTo>
                    <a:pt x="5651" y="812"/>
                    <a:pt x="4396" y="1608"/>
                    <a:pt x="3665" y="2642"/>
                  </a:cubicBezTo>
                  <a:cubicBezTo>
                    <a:pt x="2936" y="3680"/>
                    <a:pt x="2450" y="4902"/>
                    <a:pt x="1943" y="6062"/>
                  </a:cubicBezTo>
                  <a:cubicBezTo>
                    <a:pt x="1334" y="7464"/>
                    <a:pt x="1028" y="8872"/>
                    <a:pt x="538" y="10318"/>
                  </a:cubicBezTo>
                  <a:cubicBezTo>
                    <a:pt x="252" y="11169"/>
                    <a:pt x="1" y="12046"/>
                    <a:pt x="24" y="12945"/>
                  </a:cubicBezTo>
                  <a:cubicBezTo>
                    <a:pt x="78" y="14948"/>
                    <a:pt x="1552" y="16701"/>
                    <a:pt x="3314" y="17657"/>
                  </a:cubicBezTo>
                  <a:cubicBezTo>
                    <a:pt x="5080" y="18616"/>
                    <a:pt x="6366" y="18936"/>
                    <a:pt x="8751" y="19123"/>
                  </a:cubicBezTo>
                  <a:cubicBezTo>
                    <a:pt x="12133" y="18973"/>
                    <a:pt x="15630" y="18797"/>
                    <a:pt x="18672" y="17303"/>
                  </a:cubicBezTo>
                  <a:cubicBezTo>
                    <a:pt x="19030" y="17129"/>
                    <a:pt x="19383" y="16932"/>
                    <a:pt x="19649" y="16636"/>
                  </a:cubicBezTo>
                  <a:cubicBezTo>
                    <a:pt x="19961" y="16286"/>
                    <a:pt x="20125" y="15826"/>
                    <a:pt x="20241" y="15367"/>
                  </a:cubicBezTo>
                  <a:cubicBezTo>
                    <a:pt x="20748" y="13359"/>
                    <a:pt x="20462" y="11227"/>
                    <a:pt x="19900" y="9233"/>
                  </a:cubicBezTo>
                  <a:cubicBezTo>
                    <a:pt x="19080" y="6313"/>
                    <a:pt x="17566" y="3446"/>
                    <a:pt x="15028" y="1792"/>
                  </a:cubicBezTo>
                  <a:cubicBezTo>
                    <a:pt x="13474" y="778"/>
                    <a:pt x="12518" y="574"/>
                    <a:pt x="10718" y="121"/>
                  </a:cubicBezTo>
                  <a:cubicBezTo>
                    <a:pt x="10247" y="39"/>
                    <a:pt x="9752" y="0"/>
                    <a:pt x="92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56"/>
            <p:cNvSpPr/>
            <p:nvPr/>
          </p:nvSpPr>
          <p:spPr>
            <a:xfrm>
              <a:off x="7308463" y="1451114"/>
              <a:ext cx="1019957" cy="1523238"/>
            </a:xfrm>
            <a:custGeom>
              <a:avLst/>
              <a:gdLst/>
              <a:ahLst/>
              <a:cxnLst/>
              <a:rect l="l" t="t" r="r" b="b"/>
              <a:pathLst>
                <a:path w="14008" h="20920" extrusionOk="0">
                  <a:moveTo>
                    <a:pt x="6266" y="0"/>
                  </a:moveTo>
                  <a:cubicBezTo>
                    <a:pt x="4944" y="0"/>
                    <a:pt x="3676" y="772"/>
                    <a:pt x="2844" y="1815"/>
                  </a:cubicBezTo>
                  <a:cubicBezTo>
                    <a:pt x="1936" y="2952"/>
                    <a:pt x="1470" y="4374"/>
                    <a:pt x="1126" y="5790"/>
                  </a:cubicBezTo>
                  <a:cubicBezTo>
                    <a:pt x="405" y="8770"/>
                    <a:pt x="0" y="11863"/>
                    <a:pt x="1623" y="14496"/>
                  </a:cubicBezTo>
                  <a:cubicBezTo>
                    <a:pt x="1946" y="15020"/>
                    <a:pt x="2684" y="15687"/>
                    <a:pt x="3253" y="15912"/>
                  </a:cubicBezTo>
                  <a:cubicBezTo>
                    <a:pt x="3640" y="16061"/>
                    <a:pt x="3760" y="16143"/>
                    <a:pt x="4141" y="16245"/>
                  </a:cubicBezTo>
                  <a:lnTo>
                    <a:pt x="4141" y="16384"/>
                  </a:lnTo>
                  <a:cubicBezTo>
                    <a:pt x="4066" y="17334"/>
                    <a:pt x="3954" y="18133"/>
                    <a:pt x="3984" y="19085"/>
                  </a:cubicBezTo>
                  <a:cubicBezTo>
                    <a:pt x="3995" y="19453"/>
                    <a:pt x="4019" y="19838"/>
                    <a:pt x="4192" y="20161"/>
                  </a:cubicBezTo>
                  <a:cubicBezTo>
                    <a:pt x="4451" y="20650"/>
                    <a:pt x="5015" y="20920"/>
                    <a:pt x="5568" y="20920"/>
                  </a:cubicBezTo>
                  <a:cubicBezTo>
                    <a:pt x="5604" y="20920"/>
                    <a:pt x="5640" y="20918"/>
                    <a:pt x="5675" y="20916"/>
                  </a:cubicBezTo>
                  <a:cubicBezTo>
                    <a:pt x="6261" y="20879"/>
                    <a:pt x="6801" y="20569"/>
                    <a:pt x="7227" y="20167"/>
                  </a:cubicBezTo>
                  <a:cubicBezTo>
                    <a:pt x="7655" y="19766"/>
                    <a:pt x="7808" y="19715"/>
                    <a:pt x="8132" y="19228"/>
                  </a:cubicBezTo>
                  <a:lnTo>
                    <a:pt x="8234" y="19045"/>
                  </a:lnTo>
                  <a:cubicBezTo>
                    <a:pt x="8309" y="18898"/>
                    <a:pt x="8183" y="17256"/>
                    <a:pt x="8216" y="16422"/>
                  </a:cubicBezTo>
                  <a:cubicBezTo>
                    <a:pt x="9530" y="16191"/>
                    <a:pt x="10826" y="15173"/>
                    <a:pt x="11258" y="13891"/>
                  </a:cubicBezTo>
                  <a:cubicBezTo>
                    <a:pt x="11374" y="13982"/>
                    <a:pt x="11585" y="14104"/>
                    <a:pt x="11704" y="14129"/>
                  </a:cubicBezTo>
                  <a:cubicBezTo>
                    <a:pt x="11776" y="14143"/>
                    <a:pt x="11849" y="14150"/>
                    <a:pt x="11921" y="14150"/>
                  </a:cubicBezTo>
                  <a:cubicBezTo>
                    <a:pt x="12323" y="14150"/>
                    <a:pt x="12713" y="13941"/>
                    <a:pt x="13041" y="13693"/>
                  </a:cubicBezTo>
                  <a:cubicBezTo>
                    <a:pt x="13456" y="13380"/>
                    <a:pt x="13701" y="12986"/>
                    <a:pt x="13827" y="12482"/>
                  </a:cubicBezTo>
                  <a:cubicBezTo>
                    <a:pt x="14007" y="11768"/>
                    <a:pt x="13780" y="11029"/>
                    <a:pt x="13246" y="10645"/>
                  </a:cubicBezTo>
                  <a:cubicBezTo>
                    <a:pt x="12863" y="10368"/>
                    <a:pt x="12447" y="10258"/>
                    <a:pt x="12001" y="10258"/>
                  </a:cubicBezTo>
                  <a:cubicBezTo>
                    <a:pt x="11849" y="10258"/>
                    <a:pt x="11692" y="10271"/>
                    <a:pt x="11533" y="10294"/>
                  </a:cubicBezTo>
                  <a:lnTo>
                    <a:pt x="11533" y="10294"/>
                  </a:lnTo>
                  <a:cubicBezTo>
                    <a:pt x="11912" y="7809"/>
                    <a:pt x="11677" y="5233"/>
                    <a:pt x="10854" y="2856"/>
                  </a:cubicBezTo>
                  <a:cubicBezTo>
                    <a:pt x="10680" y="2353"/>
                    <a:pt x="10473" y="1846"/>
                    <a:pt x="10115" y="1455"/>
                  </a:cubicBezTo>
                  <a:cubicBezTo>
                    <a:pt x="9809" y="1118"/>
                    <a:pt x="9408" y="884"/>
                    <a:pt x="8996" y="693"/>
                  </a:cubicBezTo>
                  <a:cubicBezTo>
                    <a:pt x="8145" y="295"/>
                    <a:pt x="7220" y="60"/>
                    <a:pt x="6284" y="3"/>
                  </a:cubicBezTo>
                  <a:lnTo>
                    <a:pt x="6284" y="3"/>
                  </a:lnTo>
                  <a:lnTo>
                    <a:pt x="6618" y="19"/>
                  </a:lnTo>
                  <a:cubicBezTo>
                    <a:pt x="6500" y="7"/>
                    <a:pt x="6383" y="0"/>
                    <a:pt x="6266" y="0"/>
                  </a:cubicBezTo>
                  <a:close/>
                </a:path>
              </a:pathLst>
            </a:custGeom>
            <a:solidFill>
              <a:srgbClr val="C77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56"/>
            <p:cNvSpPr/>
            <p:nvPr/>
          </p:nvSpPr>
          <p:spPr>
            <a:xfrm>
              <a:off x="7373849" y="1407864"/>
              <a:ext cx="1018210" cy="800501"/>
            </a:xfrm>
            <a:custGeom>
              <a:avLst/>
              <a:gdLst/>
              <a:ahLst/>
              <a:cxnLst/>
              <a:rect l="l" t="t" r="r" b="b"/>
              <a:pathLst>
                <a:path w="13984" h="10994" extrusionOk="0">
                  <a:moveTo>
                    <a:pt x="307" y="5832"/>
                  </a:moveTo>
                  <a:cubicBezTo>
                    <a:pt x="171" y="6287"/>
                    <a:pt x="66" y="6817"/>
                    <a:pt x="0" y="7435"/>
                  </a:cubicBezTo>
                  <a:lnTo>
                    <a:pt x="307" y="5832"/>
                  </a:lnTo>
                  <a:close/>
                  <a:moveTo>
                    <a:pt x="5512" y="1"/>
                  </a:moveTo>
                  <a:cubicBezTo>
                    <a:pt x="4991" y="1"/>
                    <a:pt x="4460" y="8"/>
                    <a:pt x="3957" y="154"/>
                  </a:cubicBezTo>
                  <a:cubicBezTo>
                    <a:pt x="3593" y="259"/>
                    <a:pt x="3256" y="437"/>
                    <a:pt x="2923" y="620"/>
                  </a:cubicBezTo>
                  <a:cubicBezTo>
                    <a:pt x="2549" y="824"/>
                    <a:pt x="2181" y="1035"/>
                    <a:pt x="1821" y="1253"/>
                  </a:cubicBezTo>
                  <a:cubicBezTo>
                    <a:pt x="1640" y="1358"/>
                    <a:pt x="1460" y="1470"/>
                    <a:pt x="1321" y="1630"/>
                  </a:cubicBezTo>
                  <a:cubicBezTo>
                    <a:pt x="1188" y="1784"/>
                    <a:pt x="1103" y="1974"/>
                    <a:pt x="1024" y="2164"/>
                  </a:cubicBezTo>
                  <a:cubicBezTo>
                    <a:pt x="759" y="2808"/>
                    <a:pt x="561" y="3478"/>
                    <a:pt x="436" y="4162"/>
                  </a:cubicBezTo>
                  <a:cubicBezTo>
                    <a:pt x="402" y="4336"/>
                    <a:pt x="388" y="4553"/>
                    <a:pt x="531" y="4659"/>
                  </a:cubicBezTo>
                  <a:lnTo>
                    <a:pt x="307" y="5832"/>
                  </a:lnTo>
                  <a:lnTo>
                    <a:pt x="307" y="5832"/>
                  </a:lnTo>
                  <a:cubicBezTo>
                    <a:pt x="1106" y="3161"/>
                    <a:pt x="2971" y="3093"/>
                    <a:pt x="4073" y="2947"/>
                  </a:cubicBezTo>
                  <a:cubicBezTo>
                    <a:pt x="4311" y="2916"/>
                    <a:pt x="4551" y="2900"/>
                    <a:pt x="4791" y="2900"/>
                  </a:cubicBezTo>
                  <a:cubicBezTo>
                    <a:pt x="5855" y="2900"/>
                    <a:pt x="6920" y="3207"/>
                    <a:pt x="7805" y="3797"/>
                  </a:cubicBezTo>
                  <a:cubicBezTo>
                    <a:pt x="8081" y="3985"/>
                    <a:pt x="8336" y="4193"/>
                    <a:pt x="8584" y="4414"/>
                  </a:cubicBezTo>
                  <a:cubicBezTo>
                    <a:pt x="8857" y="4655"/>
                    <a:pt x="9122" y="4907"/>
                    <a:pt x="9350" y="5190"/>
                  </a:cubicBezTo>
                  <a:cubicBezTo>
                    <a:pt x="9976" y="5975"/>
                    <a:pt x="10289" y="6976"/>
                    <a:pt x="10398" y="7973"/>
                  </a:cubicBezTo>
                  <a:cubicBezTo>
                    <a:pt x="10510" y="8973"/>
                    <a:pt x="10432" y="9983"/>
                    <a:pt x="10357" y="10983"/>
                  </a:cubicBezTo>
                  <a:lnTo>
                    <a:pt x="10408" y="10994"/>
                  </a:lnTo>
                  <a:cubicBezTo>
                    <a:pt x="11172" y="10677"/>
                    <a:pt x="12000" y="10514"/>
                    <a:pt x="12828" y="10514"/>
                  </a:cubicBezTo>
                  <a:cubicBezTo>
                    <a:pt x="13173" y="10514"/>
                    <a:pt x="13518" y="10542"/>
                    <a:pt x="13858" y="10599"/>
                  </a:cubicBezTo>
                  <a:cubicBezTo>
                    <a:pt x="13984" y="10116"/>
                    <a:pt x="13875" y="9606"/>
                    <a:pt x="13759" y="9119"/>
                  </a:cubicBezTo>
                  <a:cubicBezTo>
                    <a:pt x="13569" y="8337"/>
                    <a:pt x="13354" y="7561"/>
                    <a:pt x="13113" y="6792"/>
                  </a:cubicBezTo>
                  <a:cubicBezTo>
                    <a:pt x="12664" y="5369"/>
                    <a:pt x="12112" y="3961"/>
                    <a:pt x="11238" y="2753"/>
                  </a:cubicBezTo>
                  <a:cubicBezTo>
                    <a:pt x="10364" y="1542"/>
                    <a:pt x="9132" y="545"/>
                    <a:pt x="7683" y="192"/>
                  </a:cubicBezTo>
                  <a:cubicBezTo>
                    <a:pt x="6975" y="18"/>
                    <a:pt x="6241" y="5"/>
                    <a:pt x="55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56"/>
            <p:cNvSpPr/>
            <p:nvPr/>
          </p:nvSpPr>
          <p:spPr>
            <a:xfrm>
              <a:off x="7661169" y="1807460"/>
              <a:ext cx="395226" cy="395445"/>
            </a:xfrm>
            <a:custGeom>
              <a:avLst/>
              <a:gdLst/>
              <a:ahLst/>
              <a:cxnLst/>
              <a:rect l="l" t="t" r="r" b="b"/>
              <a:pathLst>
                <a:path w="5428" h="5431" extrusionOk="0">
                  <a:moveTo>
                    <a:pt x="2713" y="246"/>
                  </a:moveTo>
                  <a:cubicBezTo>
                    <a:pt x="4074" y="246"/>
                    <a:pt x="5183" y="1355"/>
                    <a:pt x="5183" y="2716"/>
                  </a:cubicBezTo>
                  <a:cubicBezTo>
                    <a:pt x="5183" y="4077"/>
                    <a:pt x="4074" y="5182"/>
                    <a:pt x="2713" y="5182"/>
                  </a:cubicBezTo>
                  <a:cubicBezTo>
                    <a:pt x="1351" y="5182"/>
                    <a:pt x="246" y="4077"/>
                    <a:pt x="246" y="2716"/>
                  </a:cubicBezTo>
                  <a:cubicBezTo>
                    <a:pt x="246" y="1355"/>
                    <a:pt x="1351" y="246"/>
                    <a:pt x="2713" y="246"/>
                  </a:cubicBezTo>
                  <a:close/>
                  <a:moveTo>
                    <a:pt x="2713" y="1"/>
                  </a:moveTo>
                  <a:cubicBezTo>
                    <a:pt x="1216" y="1"/>
                    <a:pt x="1" y="1219"/>
                    <a:pt x="1" y="2716"/>
                  </a:cubicBezTo>
                  <a:cubicBezTo>
                    <a:pt x="1" y="4213"/>
                    <a:pt x="1216" y="5431"/>
                    <a:pt x="2713" y="5431"/>
                  </a:cubicBezTo>
                  <a:cubicBezTo>
                    <a:pt x="4209" y="5431"/>
                    <a:pt x="5428" y="4213"/>
                    <a:pt x="5428" y="2716"/>
                  </a:cubicBezTo>
                  <a:cubicBezTo>
                    <a:pt x="5428" y="1219"/>
                    <a:pt x="4209" y="1"/>
                    <a:pt x="2713" y="1"/>
                  </a:cubicBezTo>
                  <a:close/>
                </a:path>
              </a:pathLst>
            </a:custGeom>
            <a:solidFill>
              <a:srgbClr val="FA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56"/>
            <p:cNvSpPr/>
            <p:nvPr/>
          </p:nvSpPr>
          <p:spPr>
            <a:xfrm>
              <a:off x="7279411" y="1837750"/>
              <a:ext cx="333336" cy="369159"/>
            </a:xfrm>
            <a:custGeom>
              <a:avLst/>
              <a:gdLst/>
              <a:ahLst/>
              <a:cxnLst/>
              <a:rect l="l" t="t" r="r" b="b"/>
              <a:pathLst>
                <a:path w="4578" h="5070" extrusionOk="0">
                  <a:moveTo>
                    <a:pt x="2291" y="217"/>
                  </a:moveTo>
                  <a:cubicBezTo>
                    <a:pt x="3430" y="217"/>
                    <a:pt x="4360" y="1259"/>
                    <a:pt x="4360" y="2535"/>
                  </a:cubicBezTo>
                  <a:cubicBezTo>
                    <a:pt x="4360" y="3810"/>
                    <a:pt x="3430" y="4848"/>
                    <a:pt x="2291" y="4848"/>
                  </a:cubicBezTo>
                  <a:cubicBezTo>
                    <a:pt x="1148" y="4848"/>
                    <a:pt x="222" y="3810"/>
                    <a:pt x="222" y="2535"/>
                  </a:cubicBezTo>
                  <a:cubicBezTo>
                    <a:pt x="222" y="1259"/>
                    <a:pt x="1148" y="217"/>
                    <a:pt x="2291" y="217"/>
                  </a:cubicBezTo>
                  <a:close/>
                  <a:moveTo>
                    <a:pt x="2291" y="0"/>
                  </a:moveTo>
                  <a:cubicBezTo>
                    <a:pt x="1029" y="0"/>
                    <a:pt x="1" y="1136"/>
                    <a:pt x="1" y="2535"/>
                  </a:cubicBezTo>
                  <a:cubicBezTo>
                    <a:pt x="1" y="3933"/>
                    <a:pt x="1029" y="5069"/>
                    <a:pt x="2291" y="5069"/>
                  </a:cubicBezTo>
                  <a:cubicBezTo>
                    <a:pt x="3553" y="5069"/>
                    <a:pt x="4578" y="3933"/>
                    <a:pt x="4578" y="2535"/>
                  </a:cubicBezTo>
                  <a:cubicBezTo>
                    <a:pt x="4578" y="1136"/>
                    <a:pt x="3553" y="0"/>
                    <a:pt x="2291" y="0"/>
                  </a:cubicBezTo>
                  <a:close/>
                </a:path>
              </a:pathLst>
            </a:custGeom>
            <a:solidFill>
              <a:srgbClr val="FA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56"/>
            <p:cNvSpPr/>
            <p:nvPr/>
          </p:nvSpPr>
          <p:spPr>
            <a:xfrm>
              <a:off x="7840070" y="1989347"/>
              <a:ext cx="70410" cy="68953"/>
            </a:xfrm>
            <a:custGeom>
              <a:avLst/>
              <a:gdLst/>
              <a:ahLst/>
              <a:cxnLst/>
              <a:rect l="l" t="t" r="r" b="b"/>
              <a:pathLst>
                <a:path w="967" h="947" extrusionOk="0">
                  <a:moveTo>
                    <a:pt x="481" y="0"/>
                  </a:moveTo>
                  <a:cubicBezTo>
                    <a:pt x="228" y="0"/>
                    <a:pt x="21" y="200"/>
                    <a:pt x="11" y="456"/>
                  </a:cubicBezTo>
                  <a:cubicBezTo>
                    <a:pt x="1" y="718"/>
                    <a:pt x="205" y="935"/>
                    <a:pt x="466" y="946"/>
                  </a:cubicBezTo>
                  <a:cubicBezTo>
                    <a:pt x="472" y="946"/>
                    <a:pt x="478" y="946"/>
                    <a:pt x="484" y="946"/>
                  </a:cubicBezTo>
                  <a:cubicBezTo>
                    <a:pt x="738" y="946"/>
                    <a:pt x="947" y="746"/>
                    <a:pt x="956" y="490"/>
                  </a:cubicBezTo>
                  <a:cubicBezTo>
                    <a:pt x="967" y="228"/>
                    <a:pt x="763" y="10"/>
                    <a:pt x="501" y="0"/>
                  </a:cubicBezTo>
                  <a:cubicBezTo>
                    <a:pt x="494" y="0"/>
                    <a:pt x="488" y="0"/>
                    <a:pt x="4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56"/>
            <p:cNvSpPr/>
            <p:nvPr/>
          </p:nvSpPr>
          <p:spPr>
            <a:xfrm>
              <a:off x="7469671" y="2001652"/>
              <a:ext cx="70264" cy="69026"/>
            </a:xfrm>
            <a:custGeom>
              <a:avLst/>
              <a:gdLst/>
              <a:ahLst/>
              <a:cxnLst/>
              <a:rect l="l" t="t" r="r" b="b"/>
              <a:pathLst>
                <a:path w="965" h="948" extrusionOk="0">
                  <a:moveTo>
                    <a:pt x="479" y="1"/>
                  </a:moveTo>
                  <a:cubicBezTo>
                    <a:pt x="228" y="1"/>
                    <a:pt x="18" y="201"/>
                    <a:pt x="8" y="457"/>
                  </a:cubicBezTo>
                  <a:cubicBezTo>
                    <a:pt x="1" y="719"/>
                    <a:pt x="205" y="937"/>
                    <a:pt x="464" y="947"/>
                  </a:cubicBezTo>
                  <a:cubicBezTo>
                    <a:pt x="470" y="947"/>
                    <a:pt x="477" y="947"/>
                    <a:pt x="483" y="947"/>
                  </a:cubicBezTo>
                  <a:cubicBezTo>
                    <a:pt x="737" y="947"/>
                    <a:pt x="947" y="747"/>
                    <a:pt x="954" y="491"/>
                  </a:cubicBezTo>
                  <a:cubicBezTo>
                    <a:pt x="964" y="229"/>
                    <a:pt x="760" y="11"/>
                    <a:pt x="498" y="1"/>
                  </a:cubicBezTo>
                  <a:cubicBezTo>
                    <a:pt x="492" y="1"/>
                    <a:pt x="485" y="1"/>
                    <a:pt x="4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56"/>
            <p:cNvSpPr/>
            <p:nvPr/>
          </p:nvSpPr>
          <p:spPr>
            <a:xfrm>
              <a:off x="7561852" y="1828066"/>
              <a:ext cx="96185" cy="365446"/>
            </a:xfrm>
            <a:custGeom>
              <a:avLst/>
              <a:gdLst/>
              <a:ahLst/>
              <a:cxnLst/>
              <a:rect l="l" t="t" r="r" b="b"/>
              <a:pathLst>
                <a:path w="1321" h="5019" extrusionOk="0">
                  <a:moveTo>
                    <a:pt x="1321" y="0"/>
                  </a:moveTo>
                  <a:cubicBezTo>
                    <a:pt x="531" y="1415"/>
                    <a:pt x="76" y="3015"/>
                    <a:pt x="0" y="4634"/>
                  </a:cubicBezTo>
                  <a:lnTo>
                    <a:pt x="8" y="4661"/>
                  </a:lnTo>
                  <a:cubicBezTo>
                    <a:pt x="38" y="4743"/>
                    <a:pt x="127" y="4780"/>
                    <a:pt x="205" y="4815"/>
                  </a:cubicBezTo>
                  <a:cubicBezTo>
                    <a:pt x="375" y="4882"/>
                    <a:pt x="545" y="4951"/>
                    <a:pt x="712" y="5019"/>
                  </a:cubicBezTo>
                  <a:lnTo>
                    <a:pt x="1321" y="0"/>
                  </a:lnTo>
                  <a:close/>
                </a:path>
              </a:pathLst>
            </a:custGeom>
            <a:solidFill>
              <a:srgbClr val="C77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56"/>
            <p:cNvSpPr/>
            <p:nvPr/>
          </p:nvSpPr>
          <p:spPr>
            <a:xfrm>
              <a:off x="7544013" y="1817436"/>
              <a:ext cx="127131" cy="383139"/>
            </a:xfrm>
            <a:custGeom>
              <a:avLst/>
              <a:gdLst/>
              <a:ahLst/>
              <a:cxnLst/>
              <a:rect l="l" t="t" r="r" b="b"/>
              <a:pathLst>
                <a:path w="1746" h="5262" extrusionOk="0">
                  <a:moveTo>
                    <a:pt x="1560" y="1"/>
                  </a:moveTo>
                  <a:cubicBezTo>
                    <a:pt x="1517" y="1"/>
                    <a:pt x="1473" y="22"/>
                    <a:pt x="1440" y="71"/>
                  </a:cubicBezTo>
                  <a:cubicBezTo>
                    <a:pt x="790" y="1088"/>
                    <a:pt x="419" y="2351"/>
                    <a:pt x="232" y="3535"/>
                  </a:cubicBezTo>
                  <a:cubicBezTo>
                    <a:pt x="178" y="3882"/>
                    <a:pt x="0" y="4518"/>
                    <a:pt x="137" y="4838"/>
                  </a:cubicBezTo>
                  <a:cubicBezTo>
                    <a:pt x="250" y="5103"/>
                    <a:pt x="708" y="5174"/>
                    <a:pt x="933" y="5256"/>
                  </a:cubicBezTo>
                  <a:cubicBezTo>
                    <a:pt x="943" y="5260"/>
                    <a:pt x="953" y="5261"/>
                    <a:pt x="962" y="5261"/>
                  </a:cubicBezTo>
                  <a:cubicBezTo>
                    <a:pt x="1048" y="5261"/>
                    <a:pt x="1097" y="5119"/>
                    <a:pt x="1008" y="5080"/>
                  </a:cubicBezTo>
                  <a:cubicBezTo>
                    <a:pt x="746" y="4967"/>
                    <a:pt x="566" y="4947"/>
                    <a:pt x="446" y="4702"/>
                  </a:cubicBezTo>
                  <a:cubicBezTo>
                    <a:pt x="327" y="4447"/>
                    <a:pt x="436" y="4117"/>
                    <a:pt x="477" y="3852"/>
                  </a:cubicBezTo>
                  <a:cubicBezTo>
                    <a:pt x="542" y="3450"/>
                    <a:pt x="617" y="3055"/>
                    <a:pt x="722" y="2664"/>
                  </a:cubicBezTo>
                  <a:cubicBezTo>
                    <a:pt x="950" y="1803"/>
                    <a:pt x="1327" y="1027"/>
                    <a:pt x="1692" y="221"/>
                  </a:cubicBezTo>
                  <a:cubicBezTo>
                    <a:pt x="1746" y="103"/>
                    <a:pt x="1655" y="1"/>
                    <a:pt x="15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56"/>
            <p:cNvSpPr/>
            <p:nvPr/>
          </p:nvSpPr>
          <p:spPr>
            <a:xfrm>
              <a:off x="7600515" y="2227518"/>
              <a:ext cx="121961" cy="74269"/>
            </a:xfrm>
            <a:custGeom>
              <a:avLst/>
              <a:gdLst/>
              <a:ahLst/>
              <a:cxnLst/>
              <a:rect l="l" t="t" r="r" b="b"/>
              <a:pathLst>
                <a:path w="1675" h="1020" extrusionOk="0">
                  <a:moveTo>
                    <a:pt x="1294" y="1"/>
                  </a:moveTo>
                  <a:cubicBezTo>
                    <a:pt x="1131" y="1"/>
                    <a:pt x="938" y="29"/>
                    <a:pt x="760" y="29"/>
                  </a:cubicBezTo>
                  <a:cubicBezTo>
                    <a:pt x="587" y="29"/>
                    <a:pt x="428" y="4"/>
                    <a:pt x="301" y="4"/>
                  </a:cubicBezTo>
                  <a:cubicBezTo>
                    <a:pt x="118" y="4"/>
                    <a:pt x="0" y="55"/>
                    <a:pt x="0" y="302"/>
                  </a:cubicBezTo>
                  <a:cubicBezTo>
                    <a:pt x="0" y="723"/>
                    <a:pt x="341" y="1020"/>
                    <a:pt x="760" y="1020"/>
                  </a:cubicBezTo>
                  <a:cubicBezTo>
                    <a:pt x="1178" y="1020"/>
                    <a:pt x="1674" y="713"/>
                    <a:pt x="1674" y="291"/>
                  </a:cubicBezTo>
                  <a:cubicBezTo>
                    <a:pt x="1674" y="52"/>
                    <a:pt x="1511" y="1"/>
                    <a:pt x="1294" y="1"/>
                  </a:cubicBezTo>
                  <a:close/>
                </a:path>
              </a:pathLst>
            </a:custGeom>
            <a:solidFill>
              <a:srgbClr val="FA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56"/>
            <p:cNvSpPr/>
            <p:nvPr/>
          </p:nvSpPr>
          <p:spPr>
            <a:xfrm>
              <a:off x="8183965" y="2312199"/>
              <a:ext cx="84026" cy="83006"/>
            </a:xfrm>
            <a:custGeom>
              <a:avLst/>
              <a:gdLst/>
              <a:ahLst/>
              <a:cxnLst/>
              <a:rect l="l" t="t" r="r" b="b"/>
              <a:pathLst>
                <a:path w="1154" h="1140" extrusionOk="0">
                  <a:moveTo>
                    <a:pt x="1072" y="1"/>
                  </a:moveTo>
                  <a:cubicBezTo>
                    <a:pt x="1065" y="1"/>
                    <a:pt x="1056" y="2"/>
                    <a:pt x="1048" y="6"/>
                  </a:cubicBezTo>
                  <a:cubicBezTo>
                    <a:pt x="796" y="108"/>
                    <a:pt x="581" y="237"/>
                    <a:pt x="391" y="435"/>
                  </a:cubicBezTo>
                  <a:cubicBezTo>
                    <a:pt x="231" y="598"/>
                    <a:pt x="0" y="829"/>
                    <a:pt x="7" y="1071"/>
                  </a:cubicBezTo>
                  <a:cubicBezTo>
                    <a:pt x="9" y="1107"/>
                    <a:pt x="41" y="1140"/>
                    <a:pt x="76" y="1140"/>
                  </a:cubicBezTo>
                  <a:cubicBezTo>
                    <a:pt x="87" y="1140"/>
                    <a:pt x="98" y="1136"/>
                    <a:pt x="109" y="1129"/>
                  </a:cubicBezTo>
                  <a:cubicBezTo>
                    <a:pt x="289" y="1010"/>
                    <a:pt x="381" y="775"/>
                    <a:pt x="527" y="615"/>
                  </a:cubicBezTo>
                  <a:cubicBezTo>
                    <a:pt x="694" y="435"/>
                    <a:pt x="895" y="265"/>
                    <a:pt x="1102" y="125"/>
                  </a:cubicBezTo>
                  <a:cubicBezTo>
                    <a:pt x="1154" y="92"/>
                    <a:pt x="1130" y="1"/>
                    <a:pt x="10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56"/>
            <p:cNvSpPr/>
            <p:nvPr/>
          </p:nvSpPr>
          <p:spPr>
            <a:xfrm>
              <a:off x="7796673" y="4290305"/>
              <a:ext cx="1347323" cy="675627"/>
            </a:xfrm>
            <a:custGeom>
              <a:avLst/>
              <a:gdLst/>
              <a:ahLst/>
              <a:cxnLst/>
              <a:rect l="l" t="t" r="r" b="b"/>
              <a:pathLst>
                <a:path w="18504" h="9279" extrusionOk="0">
                  <a:moveTo>
                    <a:pt x="18455" y="0"/>
                  </a:moveTo>
                  <a:lnTo>
                    <a:pt x="9225" y="2055"/>
                  </a:lnTo>
                  <a:cubicBezTo>
                    <a:pt x="9220" y="2054"/>
                    <a:pt x="9215" y="2054"/>
                    <a:pt x="9211" y="2054"/>
                  </a:cubicBezTo>
                  <a:cubicBezTo>
                    <a:pt x="9169" y="2054"/>
                    <a:pt x="9130" y="2068"/>
                    <a:pt x="9096" y="2092"/>
                  </a:cubicBezTo>
                  <a:lnTo>
                    <a:pt x="216" y="4770"/>
                  </a:lnTo>
                  <a:cubicBezTo>
                    <a:pt x="52" y="4882"/>
                    <a:pt x="1" y="8700"/>
                    <a:pt x="202" y="8706"/>
                  </a:cubicBezTo>
                  <a:lnTo>
                    <a:pt x="13893" y="9278"/>
                  </a:lnTo>
                  <a:cubicBezTo>
                    <a:pt x="13897" y="9278"/>
                    <a:pt x="13900" y="9278"/>
                    <a:pt x="13904" y="9278"/>
                  </a:cubicBezTo>
                  <a:cubicBezTo>
                    <a:pt x="13955" y="9278"/>
                    <a:pt x="14004" y="9258"/>
                    <a:pt x="14042" y="9223"/>
                  </a:cubicBezTo>
                  <a:lnTo>
                    <a:pt x="18503" y="5083"/>
                  </a:lnTo>
                  <a:lnTo>
                    <a:pt x="184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56"/>
            <p:cNvSpPr/>
            <p:nvPr/>
          </p:nvSpPr>
          <p:spPr>
            <a:xfrm>
              <a:off x="7800460" y="4180722"/>
              <a:ext cx="1343536" cy="526070"/>
            </a:xfrm>
            <a:custGeom>
              <a:avLst/>
              <a:gdLst/>
              <a:ahLst/>
              <a:cxnLst/>
              <a:rect l="l" t="t" r="r" b="b"/>
              <a:pathLst>
                <a:path w="18452" h="7225" extrusionOk="0">
                  <a:moveTo>
                    <a:pt x="9284" y="0"/>
                  </a:moveTo>
                  <a:cubicBezTo>
                    <a:pt x="9242" y="0"/>
                    <a:pt x="9203" y="14"/>
                    <a:pt x="9169" y="39"/>
                  </a:cubicBezTo>
                  <a:lnTo>
                    <a:pt x="164" y="6275"/>
                  </a:lnTo>
                  <a:cubicBezTo>
                    <a:pt x="0" y="6387"/>
                    <a:pt x="75" y="6645"/>
                    <a:pt x="275" y="6653"/>
                  </a:cubicBezTo>
                  <a:lnTo>
                    <a:pt x="13967" y="7224"/>
                  </a:lnTo>
                  <a:cubicBezTo>
                    <a:pt x="14021" y="7224"/>
                    <a:pt x="14075" y="7207"/>
                    <a:pt x="14116" y="7166"/>
                  </a:cubicBezTo>
                  <a:lnTo>
                    <a:pt x="18451" y="3145"/>
                  </a:lnTo>
                  <a:lnTo>
                    <a:pt x="18451" y="494"/>
                  </a:lnTo>
                  <a:lnTo>
                    <a:pt x="9298" y="1"/>
                  </a:lnTo>
                  <a:cubicBezTo>
                    <a:pt x="9294" y="1"/>
                    <a:pt x="9289" y="0"/>
                    <a:pt x="92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56"/>
            <p:cNvSpPr/>
            <p:nvPr/>
          </p:nvSpPr>
          <p:spPr>
            <a:xfrm>
              <a:off x="8817365" y="4409645"/>
              <a:ext cx="326637" cy="552283"/>
            </a:xfrm>
            <a:custGeom>
              <a:avLst/>
              <a:gdLst/>
              <a:ahLst/>
              <a:cxnLst/>
              <a:rect l="l" t="t" r="r" b="b"/>
              <a:pathLst>
                <a:path w="4486" h="7585" extrusionOk="0">
                  <a:moveTo>
                    <a:pt x="4485" y="1"/>
                  </a:moveTo>
                  <a:lnTo>
                    <a:pt x="1" y="4080"/>
                  </a:lnTo>
                  <a:lnTo>
                    <a:pt x="24" y="7584"/>
                  </a:lnTo>
                  <a:lnTo>
                    <a:pt x="4485" y="3444"/>
                  </a:lnTo>
                  <a:lnTo>
                    <a:pt x="44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56"/>
            <p:cNvSpPr/>
            <p:nvPr/>
          </p:nvSpPr>
          <p:spPr>
            <a:xfrm>
              <a:off x="7855215" y="4733444"/>
              <a:ext cx="870328" cy="41722"/>
            </a:xfrm>
            <a:custGeom>
              <a:avLst/>
              <a:gdLst/>
              <a:ahLst/>
              <a:cxnLst/>
              <a:rect l="l" t="t" r="r" b="b"/>
              <a:pathLst>
                <a:path w="11953" h="573" extrusionOk="0">
                  <a:moveTo>
                    <a:pt x="75" y="1"/>
                  </a:moveTo>
                  <a:cubicBezTo>
                    <a:pt x="38" y="4"/>
                    <a:pt x="4" y="31"/>
                    <a:pt x="4" y="68"/>
                  </a:cubicBezTo>
                  <a:cubicBezTo>
                    <a:pt x="0" y="106"/>
                    <a:pt x="31" y="140"/>
                    <a:pt x="71" y="140"/>
                  </a:cubicBezTo>
                  <a:lnTo>
                    <a:pt x="11881" y="572"/>
                  </a:lnTo>
                  <a:cubicBezTo>
                    <a:pt x="11919" y="572"/>
                    <a:pt x="11952" y="541"/>
                    <a:pt x="11952" y="504"/>
                  </a:cubicBezTo>
                  <a:cubicBezTo>
                    <a:pt x="11952" y="463"/>
                    <a:pt x="11925" y="433"/>
                    <a:pt x="11884" y="429"/>
                  </a:cubicBezTo>
                  <a:lnTo>
                    <a:pt x="7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56"/>
            <p:cNvSpPr/>
            <p:nvPr/>
          </p:nvSpPr>
          <p:spPr>
            <a:xfrm>
              <a:off x="7838614" y="4833489"/>
              <a:ext cx="470223" cy="31309"/>
            </a:xfrm>
            <a:custGeom>
              <a:avLst/>
              <a:gdLst/>
              <a:ahLst/>
              <a:cxnLst/>
              <a:rect l="l" t="t" r="r" b="b"/>
              <a:pathLst>
                <a:path w="6458" h="430" extrusionOk="0">
                  <a:moveTo>
                    <a:pt x="65" y="0"/>
                  </a:moveTo>
                  <a:cubicBezTo>
                    <a:pt x="29" y="0"/>
                    <a:pt x="3" y="31"/>
                    <a:pt x="0" y="65"/>
                  </a:cubicBezTo>
                  <a:cubicBezTo>
                    <a:pt x="0" y="106"/>
                    <a:pt x="27" y="137"/>
                    <a:pt x="68" y="141"/>
                  </a:cubicBezTo>
                  <a:lnTo>
                    <a:pt x="6383" y="430"/>
                  </a:lnTo>
                  <a:lnTo>
                    <a:pt x="6386" y="430"/>
                  </a:lnTo>
                  <a:cubicBezTo>
                    <a:pt x="6423" y="430"/>
                    <a:pt x="6454" y="399"/>
                    <a:pt x="6458" y="362"/>
                  </a:cubicBezTo>
                  <a:cubicBezTo>
                    <a:pt x="6458" y="324"/>
                    <a:pt x="6427" y="290"/>
                    <a:pt x="6390" y="290"/>
                  </a:cubicBezTo>
                  <a:lnTo>
                    <a:pt x="75" y="1"/>
                  </a:lnTo>
                  <a:cubicBezTo>
                    <a:pt x="71" y="0"/>
                    <a:pt x="68" y="0"/>
                    <a:pt x="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56"/>
            <p:cNvSpPr/>
            <p:nvPr/>
          </p:nvSpPr>
          <p:spPr>
            <a:xfrm>
              <a:off x="8422209" y="4867929"/>
              <a:ext cx="277124" cy="18713"/>
            </a:xfrm>
            <a:custGeom>
              <a:avLst/>
              <a:gdLst/>
              <a:ahLst/>
              <a:cxnLst/>
              <a:rect l="l" t="t" r="r" b="b"/>
              <a:pathLst>
                <a:path w="3806" h="257" extrusionOk="0">
                  <a:moveTo>
                    <a:pt x="73" y="1"/>
                  </a:moveTo>
                  <a:cubicBezTo>
                    <a:pt x="38" y="4"/>
                    <a:pt x="1" y="32"/>
                    <a:pt x="1" y="69"/>
                  </a:cubicBezTo>
                  <a:cubicBezTo>
                    <a:pt x="1" y="110"/>
                    <a:pt x="32" y="140"/>
                    <a:pt x="69" y="140"/>
                  </a:cubicBezTo>
                  <a:lnTo>
                    <a:pt x="3730" y="256"/>
                  </a:lnTo>
                  <a:lnTo>
                    <a:pt x="3733" y="256"/>
                  </a:lnTo>
                  <a:cubicBezTo>
                    <a:pt x="3771" y="256"/>
                    <a:pt x="3801" y="225"/>
                    <a:pt x="3805" y="188"/>
                  </a:cubicBezTo>
                  <a:cubicBezTo>
                    <a:pt x="3805" y="147"/>
                    <a:pt x="3774" y="117"/>
                    <a:pt x="3736" y="113"/>
                  </a:cubicBezTo>
                  <a:lnTo>
                    <a:pt x="7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5" name="Google Shape;615;p56"/>
            <p:cNvGrpSpPr/>
            <p:nvPr/>
          </p:nvGrpSpPr>
          <p:grpSpPr>
            <a:xfrm>
              <a:off x="-26" y="2942175"/>
              <a:ext cx="1575668" cy="2015021"/>
              <a:chOff x="-25" y="2942175"/>
              <a:chExt cx="1575668" cy="2015021"/>
            </a:xfrm>
          </p:grpSpPr>
          <p:sp>
            <p:nvSpPr>
              <p:cNvPr id="616" name="Google Shape;616;p56"/>
              <p:cNvSpPr/>
              <p:nvPr/>
            </p:nvSpPr>
            <p:spPr>
              <a:xfrm>
                <a:off x="-26" y="2942175"/>
                <a:ext cx="457117" cy="561530"/>
              </a:xfrm>
              <a:custGeom>
                <a:avLst/>
                <a:gdLst/>
                <a:ahLst/>
                <a:cxnLst/>
                <a:rect l="l" t="t" r="r" b="b"/>
                <a:pathLst>
                  <a:path w="6278" h="7712" extrusionOk="0">
                    <a:moveTo>
                      <a:pt x="2056" y="0"/>
                    </a:moveTo>
                    <a:cubicBezTo>
                      <a:pt x="2005" y="0"/>
                      <a:pt x="1952" y="23"/>
                      <a:pt x="1910" y="77"/>
                    </a:cubicBezTo>
                    <a:cubicBezTo>
                      <a:pt x="1379" y="765"/>
                      <a:pt x="1052" y="1493"/>
                      <a:pt x="1287" y="2337"/>
                    </a:cubicBezTo>
                    <a:cubicBezTo>
                      <a:pt x="1143" y="2319"/>
                      <a:pt x="1017" y="2196"/>
                      <a:pt x="773" y="2196"/>
                    </a:cubicBezTo>
                    <a:cubicBezTo>
                      <a:pt x="596" y="2196"/>
                      <a:pt x="355" y="2262"/>
                      <a:pt x="1" y="2483"/>
                    </a:cubicBezTo>
                    <a:lnTo>
                      <a:pt x="1" y="6971"/>
                    </a:lnTo>
                    <a:cubicBezTo>
                      <a:pt x="579" y="7372"/>
                      <a:pt x="1321" y="7651"/>
                      <a:pt x="2195" y="7709"/>
                    </a:cubicBezTo>
                    <a:cubicBezTo>
                      <a:pt x="2226" y="7711"/>
                      <a:pt x="2255" y="7712"/>
                      <a:pt x="2284" y="7712"/>
                    </a:cubicBezTo>
                    <a:cubicBezTo>
                      <a:pt x="2962" y="7712"/>
                      <a:pt x="3266" y="7218"/>
                      <a:pt x="3450" y="7218"/>
                    </a:cubicBezTo>
                    <a:cubicBezTo>
                      <a:pt x="3460" y="7218"/>
                      <a:pt x="3469" y="7219"/>
                      <a:pt x="3478" y="7222"/>
                    </a:cubicBezTo>
                    <a:cubicBezTo>
                      <a:pt x="3713" y="7303"/>
                      <a:pt x="3932" y="7339"/>
                      <a:pt x="4137" y="7339"/>
                    </a:cubicBezTo>
                    <a:cubicBezTo>
                      <a:pt x="5421" y="7339"/>
                      <a:pt x="6109" y="5894"/>
                      <a:pt x="6179" y="4772"/>
                    </a:cubicBezTo>
                    <a:cubicBezTo>
                      <a:pt x="6277" y="3250"/>
                      <a:pt x="5302" y="1406"/>
                      <a:pt x="3629" y="1406"/>
                    </a:cubicBezTo>
                    <a:cubicBezTo>
                      <a:pt x="3092" y="1406"/>
                      <a:pt x="2483" y="1596"/>
                      <a:pt x="1814" y="2048"/>
                    </a:cubicBezTo>
                    <a:cubicBezTo>
                      <a:pt x="1674" y="1442"/>
                      <a:pt x="1899" y="833"/>
                      <a:pt x="2216" y="285"/>
                    </a:cubicBezTo>
                    <a:cubicBezTo>
                      <a:pt x="2298" y="138"/>
                      <a:pt x="2182" y="0"/>
                      <a:pt x="20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56"/>
              <p:cNvSpPr/>
              <p:nvPr/>
            </p:nvSpPr>
            <p:spPr>
              <a:xfrm>
                <a:off x="306226" y="3131998"/>
                <a:ext cx="90215" cy="139363"/>
              </a:xfrm>
              <a:custGeom>
                <a:avLst/>
                <a:gdLst/>
                <a:ahLst/>
                <a:cxnLst/>
                <a:rect l="l" t="t" r="r" b="b"/>
                <a:pathLst>
                  <a:path w="1239" h="1914" extrusionOk="0">
                    <a:moveTo>
                      <a:pt x="335" y="0"/>
                    </a:moveTo>
                    <a:cubicBezTo>
                      <a:pt x="148" y="0"/>
                      <a:pt x="1" y="222"/>
                      <a:pt x="48" y="400"/>
                    </a:cubicBezTo>
                    <a:cubicBezTo>
                      <a:pt x="126" y="703"/>
                      <a:pt x="153" y="958"/>
                      <a:pt x="157" y="1271"/>
                    </a:cubicBezTo>
                    <a:cubicBezTo>
                      <a:pt x="162" y="1563"/>
                      <a:pt x="335" y="1914"/>
                      <a:pt x="623" y="1914"/>
                    </a:cubicBezTo>
                    <a:cubicBezTo>
                      <a:pt x="694" y="1914"/>
                      <a:pt x="773" y="1892"/>
                      <a:pt x="857" y="1843"/>
                    </a:cubicBezTo>
                    <a:cubicBezTo>
                      <a:pt x="1204" y="1639"/>
                      <a:pt x="1238" y="1138"/>
                      <a:pt x="1126" y="798"/>
                    </a:cubicBezTo>
                    <a:cubicBezTo>
                      <a:pt x="1003" y="427"/>
                      <a:pt x="786" y="162"/>
                      <a:pt x="428" y="19"/>
                    </a:cubicBezTo>
                    <a:cubicBezTo>
                      <a:pt x="397" y="6"/>
                      <a:pt x="365" y="0"/>
                      <a:pt x="335" y="0"/>
                    </a:cubicBezTo>
                    <a:close/>
                  </a:path>
                </a:pathLst>
              </a:custGeom>
              <a:solidFill>
                <a:srgbClr val="FA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56"/>
              <p:cNvSpPr/>
              <p:nvPr/>
            </p:nvSpPr>
            <p:spPr>
              <a:xfrm>
                <a:off x="282124" y="3292114"/>
                <a:ext cx="91016" cy="70701"/>
              </a:xfrm>
              <a:custGeom>
                <a:avLst/>
                <a:gdLst/>
                <a:ahLst/>
                <a:cxnLst/>
                <a:rect l="l" t="t" r="r" b="b"/>
                <a:pathLst>
                  <a:path w="1250" h="971" extrusionOk="0">
                    <a:moveTo>
                      <a:pt x="624" y="1"/>
                    </a:moveTo>
                    <a:cubicBezTo>
                      <a:pt x="1" y="1"/>
                      <a:pt x="1" y="971"/>
                      <a:pt x="624" y="971"/>
                    </a:cubicBezTo>
                    <a:cubicBezTo>
                      <a:pt x="1249" y="971"/>
                      <a:pt x="1249" y="1"/>
                      <a:pt x="624" y="1"/>
                    </a:cubicBezTo>
                    <a:close/>
                  </a:path>
                </a:pathLst>
              </a:custGeom>
              <a:solidFill>
                <a:srgbClr val="FA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56"/>
              <p:cNvSpPr/>
              <p:nvPr/>
            </p:nvSpPr>
            <p:spPr>
              <a:xfrm>
                <a:off x="55968" y="3265027"/>
                <a:ext cx="155892" cy="157639"/>
              </a:xfrm>
              <a:custGeom>
                <a:avLst/>
                <a:gdLst/>
                <a:ahLst/>
                <a:cxnLst/>
                <a:rect l="l" t="t" r="r" b="b"/>
                <a:pathLst>
                  <a:path w="2141" h="2165" extrusionOk="0">
                    <a:moveTo>
                      <a:pt x="108" y="0"/>
                    </a:moveTo>
                    <a:cubicBezTo>
                      <a:pt x="91" y="0"/>
                      <a:pt x="72" y="11"/>
                      <a:pt x="68" y="32"/>
                    </a:cubicBezTo>
                    <a:cubicBezTo>
                      <a:pt x="1" y="601"/>
                      <a:pt x="266" y="1087"/>
                      <a:pt x="671" y="1465"/>
                    </a:cubicBezTo>
                    <a:cubicBezTo>
                      <a:pt x="1000" y="1778"/>
                      <a:pt x="1502" y="2165"/>
                      <a:pt x="1981" y="2165"/>
                    </a:cubicBezTo>
                    <a:cubicBezTo>
                      <a:pt x="2013" y="2165"/>
                      <a:pt x="2045" y="2163"/>
                      <a:pt x="2076" y="2159"/>
                    </a:cubicBezTo>
                    <a:cubicBezTo>
                      <a:pt x="2124" y="2152"/>
                      <a:pt x="2141" y="2084"/>
                      <a:pt x="2086" y="2067"/>
                    </a:cubicBezTo>
                    <a:cubicBezTo>
                      <a:pt x="1195" y="1778"/>
                      <a:pt x="59" y="1125"/>
                      <a:pt x="137" y="32"/>
                    </a:cubicBezTo>
                    <a:cubicBezTo>
                      <a:pt x="139" y="11"/>
                      <a:pt x="124" y="0"/>
                      <a:pt x="1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56"/>
              <p:cNvSpPr/>
              <p:nvPr/>
            </p:nvSpPr>
            <p:spPr>
              <a:xfrm>
                <a:off x="240330" y="3416842"/>
                <a:ext cx="31455" cy="10558"/>
              </a:xfrm>
              <a:custGeom>
                <a:avLst/>
                <a:gdLst/>
                <a:ahLst/>
                <a:cxnLst/>
                <a:rect l="l" t="t" r="r" b="b"/>
                <a:pathLst>
                  <a:path w="432" h="145" extrusionOk="0">
                    <a:moveTo>
                      <a:pt x="318" y="0"/>
                    </a:moveTo>
                    <a:cubicBezTo>
                      <a:pt x="293" y="0"/>
                      <a:pt x="267" y="4"/>
                      <a:pt x="242" y="6"/>
                    </a:cubicBezTo>
                    <a:cubicBezTo>
                      <a:pt x="187" y="9"/>
                      <a:pt x="129" y="9"/>
                      <a:pt x="75" y="13"/>
                    </a:cubicBezTo>
                    <a:cubicBezTo>
                      <a:pt x="0" y="16"/>
                      <a:pt x="0" y="128"/>
                      <a:pt x="75" y="132"/>
                    </a:cubicBezTo>
                    <a:cubicBezTo>
                      <a:pt x="129" y="136"/>
                      <a:pt x="187" y="136"/>
                      <a:pt x="242" y="139"/>
                    </a:cubicBezTo>
                    <a:cubicBezTo>
                      <a:pt x="269" y="141"/>
                      <a:pt x="296" y="145"/>
                      <a:pt x="322" y="145"/>
                    </a:cubicBezTo>
                    <a:cubicBezTo>
                      <a:pt x="348" y="145"/>
                      <a:pt x="372" y="141"/>
                      <a:pt x="394" y="125"/>
                    </a:cubicBezTo>
                    <a:cubicBezTo>
                      <a:pt x="432" y="98"/>
                      <a:pt x="432" y="47"/>
                      <a:pt x="394" y="23"/>
                    </a:cubicBezTo>
                    <a:cubicBezTo>
                      <a:pt x="371" y="5"/>
                      <a:pt x="345" y="0"/>
                      <a:pt x="3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56"/>
              <p:cNvSpPr/>
              <p:nvPr/>
            </p:nvSpPr>
            <p:spPr>
              <a:xfrm>
                <a:off x="-26" y="3463442"/>
                <a:ext cx="900836" cy="306249"/>
              </a:xfrm>
              <a:custGeom>
                <a:avLst/>
                <a:gdLst/>
                <a:ahLst/>
                <a:cxnLst/>
                <a:rect l="l" t="t" r="r" b="b"/>
                <a:pathLst>
                  <a:path w="12372" h="4206" extrusionOk="0">
                    <a:moveTo>
                      <a:pt x="11398" y="1"/>
                    </a:moveTo>
                    <a:cubicBezTo>
                      <a:pt x="11210" y="1"/>
                      <a:pt x="10989" y="128"/>
                      <a:pt x="10796" y="128"/>
                    </a:cubicBezTo>
                    <a:lnTo>
                      <a:pt x="1" y="128"/>
                    </a:lnTo>
                    <a:lnTo>
                      <a:pt x="1" y="4102"/>
                    </a:lnTo>
                    <a:lnTo>
                      <a:pt x="10796" y="4102"/>
                    </a:lnTo>
                    <a:cubicBezTo>
                      <a:pt x="11017" y="4102"/>
                      <a:pt x="11229" y="4205"/>
                      <a:pt x="11424" y="4205"/>
                    </a:cubicBezTo>
                    <a:cubicBezTo>
                      <a:pt x="11491" y="4205"/>
                      <a:pt x="11556" y="4193"/>
                      <a:pt x="11619" y="4160"/>
                    </a:cubicBezTo>
                    <a:cubicBezTo>
                      <a:pt x="12150" y="3874"/>
                      <a:pt x="12371" y="3064"/>
                      <a:pt x="12371" y="2425"/>
                    </a:cubicBezTo>
                    <a:lnTo>
                      <a:pt x="12371" y="1826"/>
                    </a:lnTo>
                    <a:cubicBezTo>
                      <a:pt x="12371" y="1129"/>
                      <a:pt x="12130" y="278"/>
                      <a:pt x="11517" y="22"/>
                    </a:cubicBezTo>
                    <a:cubicBezTo>
                      <a:pt x="11479" y="7"/>
                      <a:pt x="11439" y="1"/>
                      <a:pt x="11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56"/>
              <p:cNvSpPr/>
              <p:nvPr/>
            </p:nvSpPr>
            <p:spPr>
              <a:xfrm>
                <a:off x="-26" y="3518853"/>
                <a:ext cx="804214" cy="195720"/>
              </a:xfrm>
              <a:custGeom>
                <a:avLst/>
                <a:gdLst/>
                <a:ahLst/>
                <a:cxnLst/>
                <a:rect l="l" t="t" r="r" b="b"/>
                <a:pathLst>
                  <a:path w="11045" h="2688" extrusionOk="0">
                    <a:moveTo>
                      <a:pt x="1" y="0"/>
                    </a:moveTo>
                    <a:lnTo>
                      <a:pt x="1" y="2688"/>
                    </a:lnTo>
                    <a:lnTo>
                      <a:pt x="11044" y="2688"/>
                    </a:lnTo>
                    <a:lnTo>
                      <a:pt x="11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56"/>
              <p:cNvSpPr/>
              <p:nvPr/>
            </p:nvSpPr>
            <p:spPr>
              <a:xfrm>
                <a:off x="781111" y="3510844"/>
                <a:ext cx="75361" cy="213413"/>
              </a:xfrm>
              <a:custGeom>
                <a:avLst/>
                <a:gdLst/>
                <a:ahLst/>
                <a:cxnLst/>
                <a:rect l="l" t="t" r="r" b="b"/>
                <a:pathLst>
                  <a:path w="1035" h="2931" extrusionOk="0">
                    <a:moveTo>
                      <a:pt x="494" y="1"/>
                    </a:moveTo>
                    <a:cubicBezTo>
                      <a:pt x="340" y="1"/>
                      <a:pt x="65" y="8"/>
                      <a:pt x="0" y="110"/>
                    </a:cubicBezTo>
                    <a:cubicBezTo>
                      <a:pt x="1" y="110"/>
                      <a:pt x="2" y="110"/>
                      <a:pt x="3" y="110"/>
                    </a:cubicBezTo>
                    <a:cubicBezTo>
                      <a:pt x="392" y="110"/>
                      <a:pt x="455" y="2785"/>
                      <a:pt x="0" y="2798"/>
                    </a:cubicBezTo>
                    <a:cubicBezTo>
                      <a:pt x="38" y="2896"/>
                      <a:pt x="340" y="2931"/>
                      <a:pt x="494" y="2931"/>
                    </a:cubicBezTo>
                    <a:lnTo>
                      <a:pt x="575" y="2931"/>
                    </a:lnTo>
                    <a:cubicBezTo>
                      <a:pt x="728" y="2931"/>
                      <a:pt x="803" y="2856"/>
                      <a:pt x="888" y="2686"/>
                    </a:cubicBezTo>
                    <a:cubicBezTo>
                      <a:pt x="997" y="2461"/>
                      <a:pt x="1034" y="501"/>
                      <a:pt x="891" y="287"/>
                    </a:cubicBezTo>
                    <a:cubicBezTo>
                      <a:pt x="814" y="59"/>
                      <a:pt x="728" y="1"/>
                      <a:pt x="5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56"/>
              <p:cNvSpPr/>
              <p:nvPr/>
            </p:nvSpPr>
            <p:spPr>
              <a:xfrm>
                <a:off x="-26" y="3560939"/>
                <a:ext cx="729654" cy="6480"/>
              </a:xfrm>
              <a:custGeom>
                <a:avLst/>
                <a:gdLst/>
                <a:ahLst/>
                <a:cxnLst/>
                <a:rect l="l" t="t" r="r" b="b"/>
                <a:pathLst>
                  <a:path w="10021" h="89" extrusionOk="0">
                    <a:moveTo>
                      <a:pt x="1" y="0"/>
                    </a:moveTo>
                    <a:lnTo>
                      <a:pt x="1" y="89"/>
                    </a:lnTo>
                    <a:lnTo>
                      <a:pt x="10020" y="89"/>
                    </a:lnTo>
                    <a:lnTo>
                      <a:pt x="10020" y="0"/>
                    </a:lnTo>
                    <a:close/>
                  </a:path>
                </a:pathLst>
              </a:custGeom>
              <a:solidFill>
                <a:srgbClr val="DDE0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56"/>
              <p:cNvSpPr/>
              <p:nvPr/>
            </p:nvSpPr>
            <p:spPr>
              <a:xfrm>
                <a:off x="-26" y="3639213"/>
                <a:ext cx="729654" cy="6772"/>
              </a:xfrm>
              <a:custGeom>
                <a:avLst/>
                <a:gdLst/>
                <a:ahLst/>
                <a:cxnLst/>
                <a:rect l="l" t="t" r="r" b="b"/>
                <a:pathLst>
                  <a:path w="10021" h="93" extrusionOk="0">
                    <a:moveTo>
                      <a:pt x="1" y="1"/>
                    </a:moveTo>
                    <a:lnTo>
                      <a:pt x="1" y="92"/>
                    </a:lnTo>
                    <a:lnTo>
                      <a:pt x="10020" y="92"/>
                    </a:lnTo>
                    <a:lnTo>
                      <a:pt x="10020" y="1"/>
                    </a:lnTo>
                    <a:close/>
                  </a:path>
                </a:pathLst>
              </a:custGeom>
              <a:solidFill>
                <a:srgbClr val="DDE0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56"/>
              <p:cNvSpPr/>
              <p:nvPr/>
            </p:nvSpPr>
            <p:spPr>
              <a:xfrm>
                <a:off x="254383" y="3604481"/>
                <a:ext cx="126985" cy="6844"/>
              </a:xfrm>
              <a:custGeom>
                <a:avLst/>
                <a:gdLst/>
                <a:ahLst/>
                <a:cxnLst/>
                <a:rect l="l" t="t" r="r" b="b"/>
                <a:pathLst>
                  <a:path w="1744" h="94" extrusionOk="0">
                    <a:moveTo>
                      <a:pt x="1" y="1"/>
                    </a:moveTo>
                    <a:lnTo>
                      <a:pt x="1" y="93"/>
                    </a:lnTo>
                    <a:lnTo>
                      <a:pt x="1743" y="93"/>
                    </a:lnTo>
                    <a:lnTo>
                      <a:pt x="1743" y="1"/>
                    </a:lnTo>
                    <a:close/>
                  </a:path>
                </a:pathLst>
              </a:custGeom>
              <a:solidFill>
                <a:srgbClr val="DDE0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56"/>
              <p:cNvSpPr/>
              <p:nvPr/>
            </p:nvSpPr>
            <p:spPr>
              <a:xfrm>
                <a:off x="-26" y="3674163"/>
                <a:ext cx="522794" cy="6772"/>
              </a:xfrm>
              <a:custGeom>
                <a:avLst/>
                <a:gdLst/>
                <a:ahLst/>
                <a:cxnLst/>
                <a:rect l="l" t="t" r="r" b="b"/>
                <a:pathLst>
                  <a:path w="7180" h="93" extrusionOk="0">
                    <a:moveTo>
                      <a:pt x="1" y="0"/>
                    </a:moveTo>
                    <a:lnTo>
                      <a:pt x="1" y="92"/>
                    </a:lnTo>
                    <a:lnTo>
                      <a:pt x="7180" y="92"/>
                    </a:lnTo>
                    <a:lnTo>
                      <a:pt x="7180" y="0"/>
                    </a:lnTo>
                    <a:close/>
                  </a:path>
                </a:pathLst>
              </a:custGeom>
              <a:solidFill>
                <a:srgbClr val="DDE0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56"/>
              <p:cNvSpPr/>
              <p:nvPr/>
            </p:nvSpPr>
            <p:spPr>
              <a:xfrm>
                <a:off x="-26" y="3745301"/>
                <a:ext cx="841348" cy="290231"/>
              </a:xfrm>
              <a:custGeom>
                <a:avLst/>
                <a:gdLst/>
                <a:ahLst/>
                <a:cxnLst/>
                <a:rect l="l" t="t" r="r" b="b"/>
                <a:pathLst>
                  <a:path w="11555" h="3986" extrusionOk="0">
                    <a:moveTo>
                      <a:pt x="10649" y="0"/>
                    </a:moveTo>
                    <a:cubicBezTo>
                      <a:pt x="10473" y="0"/>
                      <a:pt x="10264" y="122"/>
                      <a:pt x="10085" y="122"/>
                    </a:cubicBezTo>
                    <a:lnTo>
                      <a:pt x="1" y="122"/>
                    </a:lnTo>
                    <a:lnTo>
                      <a:pt x="1" y="3888"/>
                    </a:lnTo>
                    <a:lnTo>
                      <a:pt x="10085" y="3888"/>
                    </a:lnTo>
                    <a:cubicBezTo>
                      <a:pt x="10290" y="3888"/>
                      <a:pt x="10489" y="3986"/>
                      <a:pt x="10672" y="3986"/>
                    </a:cubicBezTo>
                    <a:cubicBezTo>
                      <a:pt x="10735" y="3986"/>
                      <a:pt x="10796" y="3974"/>
                      <a:pt x="10854" y="3943"/>
                    </a:cubicBezTo>
                    <a:cubicBezTo>
                      <a:pt x="11351" y="3674"/>
                      <a:pt x="11555" y="2905"/>
                      <a:pt x="11555" y="2300"/>
                    </a:cubicBezTo>
                    <a:lnTo>
                      <a:pt x="11555" y="1732"/>
                    </a:lnTo>
                    <a:cubicBezTo>
                      <a:pt x="11555" y="1068"/>
                      <a:pt x="11330" y="265"/>
                      <a:pt x="10759" y="20"/>
                    </a:cubicBezTo>
                    <a:cubicBezTo>
                      <a:pt x="10724" y="6"/>
                      <a:pt x="10687" y="0"/>
                      <a:pt x="106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56"/>
              <p:cNvSpPr/>
              <p:nvPr/>
            </p:nvSpPr>
            <p:spPr>
              <a:xfrm>
                <a:off x="-26" y="3797726"/>
                <a:ext cx="751207" cy="185672"/>
              </a:xfrm>
              <a:custGeom>
                <a:avLst/>
                <a:gdLst/>
                <a:ahLst/>
                <a:cxnLst/>
                <a:rect l="l" t="t" r="r" b="b"/>
                <a:pathLst>
                  <a:path w="10317" h="2550" extrusionOk="0">
                    <a:moveTo>
                      <a:pt x="1" y="1"/>
                    </a:moveTo>
                    <a:lnTo>
                      <a:pt x="1" y="2549"/>
                    </a:lnTo>
                    <a:lnTo>
                      <a:pt x="10317" y="2549"/>
                    </a:lnTo>
                    <a:lnTo>
                      <a:pt x="1031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56"/>
              <p:cNvSpPr/>
              <p:nvPr/>
            </p:nvSpPr>
            <p:spPr>
              <a:xfrm>
                <a:off x="729560" y="3790299"/>
                <a:ext cx="70410" cy="202200"/>
              </a:xfrm>
              <a:custGeom>
                <a:avLst/>
                <a:gdLst/>
                <a:ahLst/>
                <a:cxnLst/>
                <a:rect l="l" t="t" r="r" b="b"/>
                <a:pathLst>
                  <a:path w="967" h="2777" extrusionOk="0">
                    <a:moveTo>
                      <a:pt x="463" y="1"/>
                    </a:moveTo>
                    <a:cubicBezTo>
                      <a:pt x="321" y="1"/>
                      <a:pt x="62" y="8"/>
                      <a:pt x="0" y="103"/>
                    </a:cubicBezTo>
                    <a:cubicBezTo>
                      <a:pt x="1" y="103"/>
                      <a:pt x="2" y="103"/>
                      <a:pt x="3" y="103"/>
                    </a:cubicBezTo>
                    <a:cubicBezTo>
                      <a:pt x="368" y="103"/>
                      <a:pt x="425" y="2637"/>
                      <a:pt x="0" y="2651"/>
                    </a:cubicBezTo>
                    <a:cubicBezTo>
                      <a:pt x="38" y="2743"/>
                      <a:pt x="321" y="2777"/>
                      <a:pt x="463" y="2777"/>
                    </a:cubicBezTo>
                    <a:lnTo>
                      <a:pt x="538" y="2777"/>
                    </a:lnTo>
                    <a:cubicBezTo>
                      <a:pt x="681" y="2777"/>
                      <a:pt x="752" y="2706"/>
                      <a:pt x="831" y="2543"/>
                    </a:cubicBezTo>
                    <a:cubicBezTo>
                      <a:pt x="933" y="2331"/>
                      <a:pt x="966" y="473"/>
                      <a:pt x="834" y="273"/>
                    </a:cubicBezTo>
                    <a:cubicBezTo>
                      <a:pt x="759" y="55"/>
                      <a:pt x="681" y="1"/>
                      <a:pt x="5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56"/>
              <p:cNvSpPr/>
              <p:nvPr/>
            </p:nvSpPr>
            <p:spPr>
              <a:xfrm>
                <a:off x="-26" y="3837628"/>
                <a:ext cx="681598" cy="6262"/>
              </a:xfrm>
              <a:custGeom>
                <a:avLst/>
                <a:gdLst/>
                <a:ahLst/>
                <a:cxnLst/>
                <a:rect l="l" t="t" r="r" b="b"/>
                <a:pathLst>
                  <a:path w="9361" h="86" extrusionOk="0">
                    <a:moveTo>
                      <a:pt x="1" y="1"/>
                    </a:moveTo>
                    <a:lnTo>
                      <a:pt x="1" y="86"/>
                    </a:lnTo>
                    <a:lnTo>
                      <a:pt x="9361" y="86"/>
                    </a:lnTo>
                    <a:lnTo>
                      <a:pt x="9361" y="1"/>
                    </a:lnTo>
                    <a:close/>
                  </a:path>
                </a:pathLst>
              </a:custGeom>
              <a:solidFill>
                <a:srgbClr val="DDE0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56"/>
              <p:cNvSpPr/>
              <p:nvPr/>
            </p:nvSpPr>
            <p:spPr>
              <a:xfrm>
                <a:off x="-26" y="3911969"/>
                <a:ext cx="681598" cy="6262"/>
              </a:xfrm>
              <a:custGeom>
                <a:avLst/>
                <a:gdLst/>
                <a:ahLst/>
                <a:cxnLst/>
                <a:rect l="l" t="t" r="r" b="b"/>
                <a:pathLst>
                  <a:path w="9361" h="86" extrusionOk="0">
                    <a:moveTo>
                      <a:pt x="1" y="0"/>
                    </a:moveTo>
                    <a:lnTo>
                      <a:pt x="1" y="85"/>
                    </a:lnTo>
                    <a:lnTo>
                      <a:pt x="9361" y="85"/>
                    </a:lnTo>
                    <a:lnTo>
                      <a:pt x="9361" y="0"/>
                    </a:lnTo>
                    <a:close/>
                  </a:path>
                </a:pathLst>
              </a:custGeom>
              <a:solidFill>
                <a:srgbClr val="DDE0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56"/>
              <p:cNvSpPr/>
              <p:nvPr/>
            </p:nvSpPr>
            <p:spPr>
              <a:xfrm>
                <a:off x="237563" y="3879276"/>
                <a:ext cx="118539" cy="6262"/>
              </a:xfrm>
              <a:custGeom>
                <a:avLst/>
                <a:gdLst/>
                <a:ahLst/>
                <a:cxnLst/>
                <a:rect l="l" t="t" r="r" b="b"/>
                <a:pathLst>
                  <a:path w="1628" h="86" extrusionOk="0">
                    <a:moveTo>
                      <a:pt x="0" y="0"/>
                    </a:moveTo>
                    <a:lnTo>
                      <a:pt x="0" y="85"/>
                    </a:lnTo>
                    <a:lnTo>
                      <a:pt x="1627" y="85"/>
                    </a:lnTo>
                    <a:lnTo>
                      <a:pt x="1627" y="0"/>
                    </a:lnTo>
                    <a:close/>
                  </a:path>
                </a:pathLst>
              </a:custGeom>
              <a:solidFill>
                <a:srgbClr val="DDE0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56"/>
              <p:cNvSpPr/>
              <p:nvPr/>
            </p:nvSpPr>
            <p:spPr>
              <a:xfrm>
                <a:off x="-26" y="3945099"/>
                <a:ext cx="488353" cy="6335"/>
              </a:xfrm>
              <a:custGeom>
                <a:avLst/>
                <a:gdLst/>
                <a:ahLst/>
                <a:cxnLst/>
                <a:rect l="l" t="t" r="r" b="b"/>
                <a:pathLst>
                  <a:path w="6707" h="87" extrusionOk="0">
                    <a:moveTo>
                      <a:pt x="1" y="1"/>
                    </a:moveTo>
                    <a:lnTo>
                      <a:pt x="1" y="87"/>
                    </a:lnTo>
                    <a:lnTo>
                      <a:pt x="6707" y="87"/>
                    </a:lnTo>
                    <a:lnTo>
                      <a:pt x="6707" y="1"/>
                    </a:lnTo>
                    <a:close/>
                  </a:path>
                </a:pathLst>
              </a:custGeom>
              <a:solidFill>
                <a:srgbClr val="DDE0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56"/>
              <p:cNvSpPr/>
              <p:nvPr/>
            </p:nvSpPr>
            <p:spPr>
              <a:xfrm>
                <a:off x="-26" y="4011577"/>
                <a:ext cx="1039034" cy="358456"/>
              </a:xfrm>
              <a:custGeom>
                <a:avLst/>
                <a:gdLst/>
                <a:ahLst/>
                <a:cxnLst/>
                <a:rect l="l" t="t" r="r" b="b"/>
                <a:pathLst>
                  <a:path w="14270" h="4923" extrusionOk="0">
                    <a:moveTo>
                      <a:pt x="13145" y="1"/>
                    </a:moveTo>
                    <a:cubicBezTo>
                      <a:pt x="12929" y="1"/>
                      <a:pt x="12672" y="154"/>
                      <a:pt x="12450" y="154"/>
                    </a:cubicBezTo>
                    <a:lnTo>
                      <a:pt x="1" y="154"/>
                    </a:lnTo>
                    <a:lnTo>
                      <a:pt x="1" y="4801"/>
                    </a:lnTo>
                    <a:lnTo>
                      <a:pt x="12450" y="4801"/>
                    </a:lnTo>
                    <a:cubicBezTo>
                      <a:pt x="12703" y="4801"/>
                      <a:pt x="12950" y="4923"/>
                      <a:pt x="13175" y="4923"/>
                    </a:cubicBezTo>
                    <a:cubicBezTo>
                      <a:pt x="13253" y="4923"/>
                      <a:pt x="13328" y="4908"/>
                      <a:pt x="13399" y="4869"/>
                    </a:cubicBezTo>
                    <a:cubicBezTo>
                      <a:pt x="14015" y="4535"/>
                      <a:pt x="14270" y="3586"/>
                      <a:pt x="14270" y="2838"/>
                    </a:cubicBezTo>
                    <a:lnTo>
                      <a:pt x="14270" y="2140"/>
                    </a:lnTo>
                    <a:cubicBezTo>
                      <a:pt x="14270" y="1320"/>
                      <a:pt x="13991" y="327"/>
                      <a:pt x="13283" y="27"/>
                    </a:cubicBezTo>
                    <a:cubicBezTo>
                      <a:pt x="13240" y="8"/>
                      <a:pt x="13194" y="1"/>
                      <a:pt x="131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56"/>
              <p:cNvSpPr/>
              <p:nvPr/>
            </p:nvSpPr>
            <p:spPr>
              <a:xfrm>
                <a:off x="-26" y="4076454"/>
                <a:ext cx="927558" cy="228995"/>
              </a:xfrm>
              <a:custGeom>
                <a:avLst/>
                <a:gdLst/>
                <a:ahLst/>
                <a:cxnLst/>
                <a:rect l="l" t="t" r="r" b="b"/>
                <a:pathLst>
                  <a:path w="12739" h="3145" extrusionOk="0">
                    <a:moveTo>
                      <a:pt x="1" y="1"/>
                    </a:moveTo>
                    <a:lnTo>
                      <a:pt x="1" y="3144"/>
                    </a:lnTo>
                    <a:lnTo>
                      <a:pt x="12739" y="3144"/>
                    </a:lnTo>
                    <a:lnTo>
                      <a:pt x="1273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56"/>
              <p:cNvSpPr/>
              <p:nvPr/>
            </p:nvSpPr>
            <p:spPr>
              <a:xfrm>
                <a:off x="900743" y="4067279"/>
                <a:ext cx="87011" cy="249528"/>
              </a:xfrm>
              <a:custGeom>
                <a:avLst/>
                <a:gdLst/>
                <a:ahLst/>
                <a:cxnLst/>
                <a:rect l="l" t="t" r="r" b="b"/>
                <a:pathLst>
                  <a:path w="1195" h="3427" extrusionOk="0">
                    <a:moveTo>
                      <a:pt x="572" y="1"/>
                    </a:moveTo>
                    <a:cubicBezTo>
                      <a:pt x="395" y="1"/>
                      <a:pt x="79" y="8"/>
                      <a:pt x="0" y="127"/>
                    </a:cubicBezTo>
                    <a:cubicBezTo>
                      <a:pt x="1" y="127"/>
                      <a:pt x="2" y="127"/>
                      <a:pt x="3" y="127"/>
                    </a:cubicBezTo>
                    <a:cubicBezTo>
                      <a:pt x="453" y="127"/>
                      <a:pt x="527" y="3253"/>
                      <a:pt x="0" y="3270"/>
                    </a:cubicBezTo>
                    <a:cubicBezTo>
                      <a:pt x="44" y="3386"/>
                      <a:pt x="395" y="3426"/>
                      <a:pt x="572" y="3426"/>
                    </a:cubicBezTo>
                    <a:lnTo>
                      <a:pt x="664" y="3426"/>
                    </a:lnTo>
                    <a:cubicBezTo>
                      <a:pt x="841" y="3426"/>
                      <a:pt x="930" y="3342"/>
                      <a:pt x="1024" y="3137"/>
                    </a:cubicBezTo>
                    <a:cubicBezTo>
                      <a:pt x="1151" y="2875"/>
                      <a:pt x="1195" y="586"/>
                      <a:pt x="1028" y="334"/>
                    </a:cubicBezTo>
                    <a:cubicBezTo>
                      <a:pt x="939" y="69"/>
                      <a:pt x="841" y="1"/>
                      <a:pt x="6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56"/>
              <p:cNvSpPr/>
              <p:nvPr/>
            </p:nvSpPr>
            <p:spPr>
              <a:xfrm>
                <a:off x="-26" y="4125748"/>
                <a:ext cx="841348" cy="7718"/>
              </a:xfrm>
              <a:custGeom>
                <a:avLst/>
                <a:gdLst/>
                <a:ahLst/>
                <a:cxnLst/>
                <a:rect l="l" t="t" r="r" b="b"/>
                <a:pathLst>
                  <a:path w="11555" h="106" extrusionOk="0">
                    <a:moveTo>
                      <a:pt x="1" y="1"/>
                    </a:moveTo>
                    <a:lnTo>
                      <a:pt x="1" y="106"/>
                    </a:lnTo>
                    <a:lnTo>
                      <a:pt x="11555" y="106"/>
                    </a:lnTo>
                    <a:lnTo>
                      <a:pt x="11555" y="1"/>
                    </a:lnTo>
                    <a:close/>
                  </a:path>
                </a:pathLst>
              </a:custGeom>
              <a:solidFill>
                <a:srgbClr val="DDE0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56"/>
              <p:cNvSpPr/>
              <p:nvPr/>
            </p:nvSpPr>
            <p:spPr>
              <a:xfrm>
                <a:off x="-26" y="4217419"/>
                <a:ext cx="841348" cy="7791"/>
              </a:xfrm>
              <a:custGeom>
                <a:avLst/>
                <a:gdLst/>
                <a:ahLst/>
                <a:cxnLst/>
                <a:rect l="l" t="t" r="r" b="b"/>
                <a:pathLst>
                  <a:path w="11555" h="107" extrusionOk="0">
                    <a:moveTo>
                      <a:pt x="1" y="1"/>
                    </a:moveTo>
                    <a:lnTo>
                      <a:pt x="1" y="106"/>
                    </a:lnTo>
                    <a:lnTo>
                      <a:pt x="11555" y="106"/>
                    </a:lnTo>
                    <a:lnTo>
                      <a:pt x="11555" y="1"/>
                    </a:lnTo>
                    <a:close/>
                  </a:path>
                </a:pathLst>
              </a:custGeom>
              <a:solidFill>
                <a:srgbClr val="DDE0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56"/>
              <p:cNvSpPr/>
              <p:nvPr/>
            </p:nvSpPr>
            <p:spPr>
              <a:xfrm>
                <a:off x="293338" y="4176790"/>
                <a:ext cx="146208" cy="7718"/>
              </a:xfrm>
              <a:custGeom>
                <a:avLst/>
                <a:gdLst/>
                <a:ahLst/>
                <a:cxnLst/>
                <a:rect l="l" t="t" r="r" b="b"/>
                <a:pathLst>
                  <a:path w="2008" h="106" extrusionOk="0">
                    <a:moveTo>
                      <a:pt x="0" y="0"/>
                    </a:moveTo>
                    <a:lnTo>
                      <a:pt x="0" y="106"/>
                    </a:lnTo>
                    <a:lnTo>
                      <a:pt x="2007" y="106"/>
                    </a:lnTo>
                    <a:lnTo>
                      <a:pt x="2007" y="0"/>
                    </a:lnTo>
                    <a:close/>
                  </a:path>
                </a:pathLst>
              </a:custGeom>
              <a:solidFill>
                <a:srgbClr val="DDE0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56"/>
              <p:cNvSpPr/>
              <p:nvPr/>
            </p:nvSpPr>
            <p:spPr>
              <a:xfrm>
                <a:off x="-26" y="4258267"/>
                <a:ext cx="602815" cy="7791"/>
              </a:xfrm>
              <a:custGeom>
                <a:avLst/>
                <a:gdLst/>
                <a:ahLst/>
                <a:cxnLst/>
                <a:rect l="l" t="t" r="r" b="b"/>
                <a:pathLst>
                  <a:path w="8279" h="107" extrusionOk="0">
                    <a:moveTo>
                      <a:pt x="1" y="1"/>
                    </a:moveTo>
                    <a:lnTo>
                      <a:pt x="1" y="106"/>
                    </a:lnTo>
                    <a:lnTo>
                      <a:pt x="8279" y="106"/>
                    </a:lnTo>
                    <a:lnTo>
                      <a:pt x="8279" y="1"/>
                    </a:lnTo>
                    <a:close/>
                  </a:path>
                </a:pathLst>
              </a:custGeom>
              <a:solidFill>
                <a:srgbClr val="DDE0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56"/>
              <p:cNvSpPr/>
              <p:nvPr/>
            </p:nvSpPr>
            <p:spPr>
              <a:xfrm>
                <a:off x="382752" y="3906072"/>
                <a:ext cx="475174" cy="716402"/>
              </a:xfrm>
              <a:custGeom>
                <a:avLst/>
                <a:gdLst/>
                <a:ahLst/>
                <a:cxnLst/>
                <a:rect l="l" t="t" r="r" b="b"/>
                <a:pathLst>
                  <a:path w="6526" h="9839" extrusionOk="0">
                    <a:moveTo>
                      <a:pt x="2848" y="1"/>
                    </a:moveTo>
                    <a:cubicBezTo>
                      <a:pt x="2428" y="1"/>
                      <a:pt x="2031" y="330"/>
                      <a:pt x="1855" y="725"/>
                    </a:cubicBezTo>
                    <a:cubicBezTo>
                      <a:pt x="1657" y="1174"/>
                      <a:pt x="1674" y="1684"/>
                      <a:pt x="1695" y="2177"/>
                    </a:cubicBezTo>
                    <a:cubicBezTo>
                      <a:pt x="1708" y="2422"/>
                      <a:pt x="1719" y="2667"/>
                      <a:pt x="1728" y="2912"/>
                    </a:cubicBezTo>
                    <a:cubicBezTo>
                      <a:pt x="1732" y="2991"/>
                      <a:pt x="1736" y="3072"/>
                      <a:pt x="1698" y="3143"/>
                    </a:cubicBezTo>
                    <a:cubicBezTo>
                      <a:pt x="1649" y="3242"/>
                      <a:pt x="1549" y="3282"/>
                      <a:pt x="1439" y="3282"/>
                    </a:cubicBezTo>
                    <a:cubicBezTo>
                      <a:pt x="1329" y="3282"/>
                      <a:pt x="1208" y="3242"/>
                      <a:pt x="1116" y="3181"/>
                    </a:cubicBezTo>
                    <a:cubicBezTo>
                      <a:pt x="932" y="3058"/>
                      <a:pt x="762" y="2878"/>
                      <a:pt x="541" y="2875"/>
                    </a:cubicBezTo>
                    <a:cubicBezTo>
                      <a:pt x="537" y="2875"/>
                      <a:pt x="532" y="2875"/>
                      <a:pt x="528" y="2875"/>
                    </a:cubicBezTo>
                    <a:cubicBezTo>
                      <a:pt x="343" y="2875"/>
                      <a:pt x="179" y="3011"/>
                      <a:pt x="95" y="3178"/>
                    </a:cubicBezTo>
                    <a:cubicBezTo>
                      <a:pt x="14" y="3344"/>
                      <a:pt x="0" y="3542"/>
                      <a:pt x="14" y="3732"/>
                    </a:cubicBezTo>
                    <a:cubicBezTo>
                      <a:pt x="79" y="4923"/>
                      <a:pt x="868" y="5930"/>
                      <a:pt x="1365" y="7012"/>
                    </a:cubicBezTo>
                    <a:cubicBezTo>
                      <a:pt x="1412" y="7118"/>
                      <a:pt x="1453" y="7243"/>
                      <a:pt x="1389" y="7339"/>
                    </a:cubicBezTo>
                    <a:cubicBezTo>
                      <a:pt x="1352" y="7393"/>
                      <a:pt x="1297" y="7414"/>
                      <a:pt x="1235" y="7414"/>
                    </a:cubicBezTo>
                    <a:cubicBezTo>
                      <a:pt x="1133" y="7414"/>
                      <a:pt x="1012" y="7356"/>
                      <a:pt x="922" y="7294"/>
                    </a:cubicBezTo>
                    <a:cubicBezTo>
                      <a:pt x="833" y="7232"/>
                      <a:pt x="711" y="7174"/>
                      <a:pt x="607" y="7174"/>
                    </a:cubicBezTo>
                    <a:cubicBezTo>
                      <a:pt x="546" y="7174"/>
                      <a:pt x="491" y="7195"/>
                      <a:pt x="453" y="7247"/>
                    </a:cubicBezTo>
                    <a:cubicBezTo>
                      <a:pt x="409" y="7308"/>
                      <a:pt x="412" y="7390"/>
                      <a:pt x="422" y="7465"/>
                    </a:cubicBezTo>
                    <a:cubicBezTo>
                      <a:pt x="487" y="7927"/>
                      <a:pt x="817" y="8298"/>
                      <a:pt x="1133" y="8641"/>
                    </a:cubicBezTo>
                    <a:cubicBezTo>
                      <a:pt x="1296" y="8818"/>
                      <a:pt x="1460" y="8996"/>
                      <a:pt x="1623" y="9172"/>
                    </a:cubicBezTo>
                    <a:cubicBezTo>
                      <a:pt x="1753" y="9312"/>
                      <a:pt x="1885" y="9451"/>
                      <a:pt x="2055" y="9530"/>
                    </a:cubicBezTo>
                    <a:cubicBezTo>
                      <a:pt x="2164" y="9577"/>
                      <a:pt x="2281" y="9595"/>
                      <a:pt x="2400" y="9596"/>
                    </a:cubicBezTo>
                    <a:lnTo>
                      <a:pt x="2400" y="9596"/>
                    </a:lnTo>
                    <a:lnTo>
                      <a:pt x="1698" y="9666"/>
                    </a:lnTo>
                    <a:cubicBezTo>
                      <a:pt x="1981" y="9703"/>
                      <a:pt x="2259" y="9740"/>
                      <a:pt x="2542" y="9778"/>
                    </a:cubicBezTo>
                    <a:cubicBezTo>
                      <a:pt x="2772" y="9807"/>
                      <a:pt x="3002" y="9838"/>
                      <a:pt x="3230" y="9838"/>
                    </a:cubicBezTo>
                    <a:cubicBezTo>
                      <a:pt x="3320" y="9838"/>
                      <a:pt x="3409" y="9834"/>
                      <a:pt x="3498" y="9822"/>
                    </a:cubicBezTo>
                    <a:cubicBezTo>
                      <a:pt x="3998" y="9764"/>
                      <a:pt x="4451" y="9509"/>
                      <a:pt x="4886" y="9264"/>
                    </a:cubicBezTo>
                    <a:cubicBezTo>
                      <a:pt x="5151" y="9115"/>
                      <a:pt x="5448" y="8907"/>
                      <a:pt x="5440" y="8605"/>
                    </a:cubicBezTo>
                    <a:cubicBezTo>
                      <a:pt x="5438" y="8383"/>
                      <a:pt x="5223" y="8195"/>
                      <a:pt x="5004" y="8195"/>
                    </a:cubicBezTo>
                    <a:cubicBezTo>
                      <a:pt x="4970" y="8195"/>
                      <a:pt x="4936" y="8200"/>
                      <a:pt x="4903" y="8209"/>
                    </a:cubicBezTo>
                    <a:cubicBezTo>
                      <a:pt x="4815" y="8236"/>
                      <a:pt x="4720" y="8290"/>
                      <a:pt x="4634" y="8290"/>
                    </a:cubicBezTo>
                    <a:cubicBezTo>
                      <a:pt x="4600" y="8290"/>
                      <a:pt x="4568" y="8282"/>
                      <a:pt x="4539" y="8261"/>
                    </a:cubicBezTo>
                    <a:cubicBezTo>
                      <a:pt x="4556" y="8151"/>
                      <a:pt x="4634" y="8066"/>
                      <a:pt x="4709" y="7988"/>
                    </a:cubicBezTo>
                    <a:cubicBezTo>
                      <a:pt x="5022" y="7655"/>
                      <a:pt x="5338" y="7322"/>
                      <a:pt x="5655" y="6988"/>
                    </a:cubicBezTo>
                    <a:cubicBezTo>
                      <a:pt x="5880" y="6750"/>
                      <a:pt x="6107" y="6508"/>
                      <a:pt x="6271" y="6223"/>
                    </a:cubicBezTo>
                    <a:cubicBezTo>
                      <a:pt x="6434" y="5937"/>
                      <a:pt x="6526" y="5600"/>
                      <a:pt x="6461" y="5280"/>
                    </a:cubicBezTo>
                    <a:cubicBezTo>
                      <a:pt x="6387" y="4919"/>
                      <a:pt x="6107" y="4613"/>
                      <a:pt x="5760" y="4487"/>
                    </a:cubicBezTo>
                    <a:cubicBezTo>
                      <a:pt x="5636" y="4442"/>
                      <a:pt x="5505" y="4421"/>
                      <a:pt x="5374" y="4421"/>
                    </a:cubicBezTo>
                    <a:cubicBezTo>
                      <a:pt x="5138" y="4421"/>
                      <a:pt x="4901" y="4490"/>
                      <a:pt x="4702" y="4616"/>
                    </a:cubicBezTo>
                    <a:cubicBezTo>
                      <a:pt x="4610" y="4676"/>
                      <a:pt x="4499" y="4747"/>
                      <a:pt x="4400" y="4747"/>
                    </a:cubicBezTo>
                    <a:cubicBezTo>
                      <a:pt x="4364" y="4747"/>
                      <a:pt x="4329" y="4738"/>
                      <a:pt x="4297" y="4715"/>
                    </a:cubicBezTo>
                    <a:cubicBezTo>
                      <a:pt x="4219" y="4661"/>
                      <a:pt x="4206" y="4555"/>
                      <a:pt x="4198" y="4464"/>
                    </a:cubicBezTo>
                    <a:cubicBezTo>
                      <a:pt x="4107" y="3225"/>
                      <a:pt x="4341" y="1915"/>
                      <a:pt x="3818" y="789"/>
                    </a:cubicBezTo>
                    <a:cubicBezTo>
                      <a:pt x="3655" y="442"/>
                      <a:pt x="3392" y="105"/>
                      <a:pt x="3022" y="20"/>
                    </a:cubicBezTo>
                    <a:cubicBezTo>
                      <a:pt x="2964" y="7"/>
                      <a:pt x="2906" y="1"/>
                      <a:pt x="28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56"/>
              <p:cNvSpPr/>
              <p:nvPr/>
            </p:nvSpPr>
            <p:spPr>
              <a:xfrm>
                <a:off x="443478" y="4606094"/>
                <a:ext cx="351102" cy="351102"/>
              </a:xfrm>
              <a:custGeom>
                <a:avLst/>
                <a:gdLst/>
                <a:ahLst/>
                <a:cxnLst/>
                <a:rect l="l" t="t" r="r" b="b"/>
                <a:pathLst>
                  <a:path w="4822" h="4822" extrusionOk="0">
                    <a:moveTo>
                      <a:pt x="98" y="1"/>
                    </a:moveTo>
                    <a:cubicBezTo>
                      <a:pt x="44" y="1"/>
                      <a:pt x="0" y="45"/>
                      <a:pt x="0" y="96"/>
                    </a:cubicBezTo>
                    <a:lnTo>
                      <a:pt x="0" y="4655"/>
                    </a:lnTo>
                    <a:cubicBezTo>
                      <a:pt x="0" y="4747"/>
                      <a:pt x="74" y="4822"/>
                      <a:pt x="170" y="4822"/>
                    </a:cubicBezTo>
                    <a:lnTo>
                      <a:pt x="4655" y="4822"/>
                    </a:lnTo>
                    <a:cubicBezTo>
                      <a:pt x="4746" y="4822"/>
                      <a:pt x="4821" y="4747"/>
                      <a:pt x="4821" y="4655"/>
                    </a:cubicBezTo>
                    <a:lnTo>
                      <a:pt x="4821" y="96"/>
                    </a:lnTo>
                    <a:cubicBezTo>
                      <a:pt x="4821" y="45"/>
                      <a:pt x="4777" y="1"/>
                      <a:pt x="47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56"/>
              <p:cNvSpPr/>
              <p:nvPr/>
            </p:nvSpPr>
            <p:spPr>
              <a:xfrm>
                <a:off x="419377" y="4586799"/>
                <a:ext cx="400178" cy="129606"/>
              </a:xfrm>
              <a:custGeom>
                <a:avLst/>
                <a:gdLst/>
                <a:ahLst/>
                <a:cxnLst/>
                <a:rect l="l" t="t" r="r" b="b"/>
                <a:pathLst>
                  <a:path w="5496" h="1780" extrusionOk="0">
                    <a:moveTo>
                      <a:pt x="49" y="0"/>
                    </a:moveTo>
                    <a:cubicBezTo>
                      <a:pt x="21" y="0"/>
                      <a:pt x="0" y="24"/>
                      <a:pt x="0" y="52"/>
                    </a:cubicBezTo>
                    <a:lnTo>
                      <a:pt x="0" y="1732"/>
                    </a:lnTo>
                    <a:cubicBezTo>
                      <a:pt x="0" y="1759"/>
                      <a:pt x="21" y="1780"/>
                      <a:pt x="49" y="1780"/>
                    </a:cubicBezTo>
                    <a:lnTo>
                      <a:pt x="5448" y="1780"/>
                    </a:lnTo>
                    <a:cubicBezTo>
                      <a:pt x="5475" y="1780"/>
                      <a:pt x="5496" y="1759"/>
                      <a:pt x="5496" y="1732"/>
                    </a:cubicBezTo>
                    <a:lnTo>
                      <a:pt x="5496" y="52"/>
                    </a:lnTo>
                    <a:cubicBezTo>
                      <a:pt x="5496" y="24"/>
                      <a:pt x="5475" y="0"/>
                      <a:pt x="54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56"/>
              <p:cNvSpPr/>
              <p:nvPr/>
            </p:nvSpPr>
            <p:spPr>
              <a:xfrm>
                <a:off x="594929" y="4066842"/>
                <a:ext cx="33421" cy="476995"/>
              </a:xfrm>
              <a:custGeom>
                <a:avLst/>
                <a:gdLst/>
                <a:ahLst/>
                <a:cxnLst/>
                <a:rect l="l" t="t" r="r" b="b"/>
                <a:pathLst>
                  <a:path w="459" h="6551" extrusionOk="0">
                    <a:moveTo>
                      <a:pt x="57" y="0"/>
                    </a:moveTo>
                    <a:cubicBezTo>
                      <a:pt x="29" y="0"/>
                      <a:pt x="0" y="19"/>
                      <a:pt x="2" y="51"/>
                    </a:cubicBezTo>
                    <a:cubicBezTo>
                      <a:pt x="87" y="2201"/>
                      <a:pt x="251" y="4331"/>
                      <a:pt x="220" y="6488"/>
                    </a:cubicBezTo>
                    <a:cubicBezTo>
                      <a:pt x="220" y="6530"/>
                      <a:pt x="251" y="6550"/>
                      <a:pt x="284" y="6550"/>
                    </a:cubicBezTo>
                    <a:cubicBezTo>
                      <a:pt x="317" y="6550"/>
                      <a:pt x="351" y="6529"/>
                      <a:pt x="353" y="6488"/>
                    </a:cubicBezTo>
                    <a:cubicBezTo>
                      <a:pt x="451" y="4355"/>
                      <a:pt x="458" y="2150"/>
                      <a:pt x="104" y="37"/>
                    </a:cubicBezTo>
                    <a:cubicBezTo>
                      <a:pt x="100" y="12"/>
                      <a:pt x="79" y="0"/>
                      <a:pt x="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56"/>
              <p:cNvSpPr/>
              <p:nvPr/>
            </p:nvSpPr>
            <p:spPr>
              <a:xfrm>
                <a:off x="525174" y="4344550"/>
                <a:ext cx="96695" cy="93273"/>
              </a:xfrm>
              <a:custGeom>
                <a:avLst/>
                <a:gdLst/>
                <a:ahLst/>
                <a:cxnLst/>
                <a:rect l="l" t="t" r="r" b="b"/>
                <a:pathLst>
                  <a:path w="1328" h="1281" extrusionOk="0">
                    <a:moveTo>
                      <a:pt x="101" y="1"/>
                    </a:moveTo>
                    <a:cubicBezTo>
                      <a:pt x="45" y="1"/>
                      <a:pt x="1" y="70"/>
                      <a:pt x="48" y="122"/>
                    </a:cubicBezTo>
                    <a:cubicBezTo>
                      <a:pt x="409" y="531"/>
                      <a:pt x="824" y="891"/>
                      <a:pt x="1218" y="1265"/>
                    </a:cubicBezTo>
                    <a:cubicBezTo>
                      <a:pt x="1230" y="1276"/>
                      <a:pt x="1242" y="1281"/>
                      <a:pt x="1254" y="1281"/>
                    </a:cubicBezTo>
                    <a:cubicBezTo>
                      <a:pt x="1293" y="1281"/>
                      <a:pt x="1327" y="1230"/>
                      <a:pt x="1294" y="1190"/>
                    </a:cubicBezTo>
                    <a:cubicBezTo>
                      <a:pt x="915" y="799"/>
                      <a:pt x="555" y="381"/>
                      <a:pt x="150" y="20"/>
                    </a:cubicBezTo>
                    <a:cubicBezTo>
                      <a:pt x="134" y="6"/>
                      <a:pt x="117" y="1"/>
                      <a:pt x="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56"/>
              <p:cNvSpPr/>
              <p:nvPr/>
            </p:nvSpPr>
            <p:spPr>
              <a:xfrm>
                <a:off x="521970" y="4236423"/>
                <a:ext cx="82060" cy="73832"/>
              </a:xfrm>
              <a:custGeom>
                <a:avLst/>
                <a:gdLst/>
                <a:ahLst/>
                <a:cxnLst/>
                <a:rect l="l" t="t" r="r" b="b"/>
                <a:pathLst>
                  <a:path w="1127" h="1014" extrusionOk="0">
                    <a:moveTo>
                      <a:pt x="71" y="0"/>
                    </a:moveTo>
                    <a:cubicBezTo>
                      <a:pt x="32" y="0"/>
                      <a:pt x="0" y="47"/>
                      <a:pt x="38" y="76"/>
                    </a:cubicBezTo>
                    <a:cubicBezTo>
                      <a:pt x="402" y="359"/>
                      <a:pt x="742" y="668"/>
                      <a:pt x="1058" y="1001"/>
                    </a:cubicBezTo>
                    <a:cubicBezTo>
                      <a:pt x="1065" y="1010"/>
                      <a:pt x="1073" y="1013"/>
                      <a:pt x="1081" y="1013"/>
                    </a:cubicBezTo>
                    <a:cubicBezTo>
                      <a:pt x="1105" y="1013"/>
                      <a:pt x="1127" y="981"/>
                      <a:pt x="1106" y="957"/>
                    </a:cubicBezTo>
                    <a:cubicBezTo>
                      <a:pt x="796" y="614"/>
                      <a:pt x="460" y="298"/>
                      <a:pt x="102" y="12"/>
                    </a:cubicBezTo>
                    <a:cubicBezTo>
                      <a:pt x="92" y="4"/>
                      <a:pt x="81" y="0"/>
                      <a:pt x="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56"/>
              <p:cNvSpPr/>
              <p:nvPr/>
            </p:nvSpPr>
            <p:spPr>
              <a:xfrm>
                <a:off x="613350" y="4302610"/>
                <a:ext cx="80458" cy="93491"/>
              </a:xfrm>
              <a:custGeom>
                <a:avLst/>
                <a:gdLst/>
                <a:ahLst/>
                <a:cxnLst/>
                <a:rect l="l" t="t" r="r" b="b"/>
                <a:pathLst>
                  <a:path w="1105" h="1284" extrusionOk="0">
                    <a:moveTo>
                      <a:pt x="1036" y="0"/>
                    </a:moveTo>
                    <a:cubicBezTo>
                      <a:pt x="1028" y="0"/>
                      <a:pt x="1019" y="2"/>
                      <a:pt x="1011" y="7"/>
                    </a:cubicBezTo>
                    <a:cubicBezTo>
                      <a:pt x="797" y="141"/>
                      <a:pt x="634" y="382"/>
                      <a:pt x="477" y="579"/>
                    </a:cubicBezTo>
                    <a:cubicBezTo>
                      <a:pt x="317" y="783"/>
                      <a:pt x="164" y="998"/>
                      <a:pt x="25" y="1215"/>
                    </a:cubicBezTo>
                    <a:cubicBezTo>
                      <a:pt x="1" y="1251"/>
                      <a:pt x="32" y="1284"/>
                      <a:pt x="64" y="1284"/>
                    </a:cubicBezTo>
                    <a:cubicBezTo>
                      <a:pt x="78" y="1284"/>
                      <a:pt x="93" y="1278"/>
                      <a:pt x="103" y="1263"/>
                    </a:cubicBezTo>
                    <a:cubicBezTo>
                      <a:pt x="263" y="1031"/>
                      <a:pt x="433" y="811"/>
                      <a:pt x="617" y="599"/>
                    </a:cubicBezTo>
                    <a:cubicBezTo>
                      <a:pt x="770" y="426"/>
                      <a:pt x="964" y="273"/>
                      <a:pt x="1083" y="79"/>
                    </a:cubicBezTo>
                    <a:cubicBezTo>
                      <a:pt x="1105" y="43"/>
                      <a:pt x="1073" y="0"/>
                      <a:pt x="10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56"/>
              <p:cNvSpPr/>
              <p:nvPr/>
            </p:nvSpPr>
            <p:spPr>
              <a:xfrm>
                <a:off x="615389" y="4409281"/>
                <a:ext cx="82861" cy="114388"/>
              </a:xfrm>
              <a:custGeom>
                <a:avLst/>
                <a:gdLst/>
                <a:ahLst/>
                <a:cxnLst/>
                <a:rect l="l" t="t" r="r" b="b"/>
                <a:pathLst>
                  <a:path w="1138" h="1571" extrusionOk="0">
                    <a:moveTo>
                      <a:pt x="1084" y="0"/>
                    </a:moveTo>
                    <a:cubicBezTo>
                      <a:pt x="1075" y="0"/>
                      <a:pt x="1066" y="4"/>
                      <a:pt x="1058" y="12"/>
                    </a:cubicBezTo>
                    <a:cubicBezTo>
                      <a:pt x="660" y="482"/>
                      <a:pt x="347" y="1047"/>
                      <a:pt x="3" y="1560"/>
                    </a:cubicBezTo>
                    <a:cubicBezTo>
                      <a:pt x="1" y="1565"/>
                      <a:pt x="5" y="1570"/>
                      <a:pt x="9" y="1570"/>
                    </a:cubicBezTo>
                    <a:cubicBezTo>
                      <a:pt x="11" y="1570"/>
                      <a:pt x="13" y="1569"/>
                      <a:pt x="14" y="1567"/>
                    </a:cubicBezTo>
                    <a:cubicBezTo>
                      <a:pt x="384" y="1074"/>
                      <a:pt x="810" y="591"/>
                      <a:pt x="1119" y="60"/>
                    </a:cubicBezTo>
                    <a:cubicBezTo>
                      <a:pt x="1137" y="32"/>
                      <a:pt x="1111" y="0"/>
                      <a:pt x="10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56"/>
              <p:cNvSpPr/>
              <p:nvPr/>
            </p:nvSpPr>
            <p:spPr>
              <a:xfrm>
                <a:off x="540756" y="4716041"/>
                <a:ext cx="244650" cy="10048"/>
              </a:xfrm>
              <a:custGeom>
                <a:avLst/>
                <a:gdLst/>
                <a:ahLst/>
                <a:cxnLst/>
                <a:rect l="l" t="t" r="r" b="b"/>
                <a:pathLst>
                  <a:path w="3360" h="138" extrusionOk="0">
                    <a:moveTo>
                      <a:pt x="1414" y="0"/>
                    </a:moveTo>
                    <a:cubicBezTo>
                      <a:pt x="941" y="0"/>
                      <a:pt x="469" y="17"/>
                      <a:pt x="7" y="62"/>
                    </a:cubicBezTo>
                    <a:cubicBezTo>
                      <a:pt x="1" y="62"/>
                      <a:pt x="1" y="76"/>
                      <a:pt x="7" y="76"/>
                    </a:cubicBezTo>
                    <a:cubicBezTo>
                      <a:pt x="473" y="121"/>
                      <a:pt x="947" y="137"/>
                      <a:pt x="1424" y="137"/>
                    </a:cubicBezTo>
                    <a:cubicBezTo>
                      <a:pt x="2067" y="137"/>
                      <a:pt x="2713" y="108"/>
                      <a:pt x="3342" y="83"/>
                    </a:cubicBezTo>
                    <a:cubicBezTo>
                      <a:pt x="3359" y="80"/>
                      <a:pt x="3359" y="56"/>
                      <a:pt x="3342" y="56"/>
                    </a:cubicBezTo>
                    <a:cubicBezTo>
                      <a:pt x="2710" y="31"/>
                      <a:pt x="2060" y="0"/>
                      <a:pt x="14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56"/>
              <p:cNvSpPr/>
              <p:nvPr/>
            </p:nvSpPr>
            <p:spPr>
              <a:xfrm>
                <a:off x="1371697" y="3724185"/>
                <a:ext cx="188803" cy="860717"/>
              </a:xfrm>
              <a:custGeom>
                <a:avLst/>
                <a:gdLst/>
                <a:ahLst/>
                <a:cxnLst/>
                <a:rect l="l" t="t" r="r" b="b"/>
                <a:pathLst>
                  <a:path w="2593" h="11821" extrusionOk="0">
                    <a:moveTo>
                      <a:pt x="1517" y="1"/>
                    </a:moveTo>
                    <a:cubicBezTo>
                      <a:pt x="1058" y="1"/>
                      <a:pt x="660" y="3015"/>
                      <a:pt x="542" y="3777"/>
                    </a:cubicBezTo>
                    <a:cubicBezTo>
                      <a:pt x="524" y="3889"/>
                      <a:pt x="327" y="3754"/>
                      <a:pt x="286" y="4052"/>
                    </a:cubicBezTo>
                    <a:cubicBezTo>
                      <a:pt x="228" y="4454"/>
                      <a:pt x="470" y="4349"/>
                      <a:pt x="466" y="4448"/>
                    </a:cubicBezTo>
                    <a:lnTo>
                      <a:pt x="27" y="11048"/>
                    </a:lnTo>
                    <a:cubicBezTo>
                      <a:pt x="0" y="11450"/>
                      <a:pt x="300" y="11793"/>
                      <a:pt x="698" y="11820"/>
                    </a:cubicBezTo>
                    <a:lnTo>
                      <a:pt x="749" y="11820"/>
                    </a:lnTo>
                    <a:cubicBezTo>
                      <a:pt x="1126" y="11820"/>
                      <a:pt x="1443" y="11531"/>
                      <a:pt x="1470" y="11147"/>
                    </a:cubicBezTo>
                    <a:lnTo>
                      <a:pt x="2055" y="2590"/>
                    </a:lnTo>
                    <a:cubicBezTo>
                      <a:pt x="2061" y="2545"/>
                      <a:pt x="2066" y="2525"/>
                      <a:pt x="2070" y="2525"/>
                    </a:cubicBezTo>
                    <a:lnTo>
                      <a:pt x="2070" y="2525"/>
                    </a:lnTo>
                    <a:cubicBezTo>
                      <a:pt x="2109" y="2525"/>
                      <a:pt x="2053" y="4839"/>
                      <a:pt x="2362" y="4839"/>
                    </a:cubicBezTo>
                    <a:cubicBezTo>
                      <a:pt x="2593" y="4839"/>
                      <a:pt x="2362" y="1011"/>
                      <a:pt x="2089" y="820"/>
                    </a:cubicBezTo>
                    <a:cubicBezTo>
                      <a:pt x="1820" y="630"/>
                      <a:pt x="1892" y="1"/>
                      <a:pt x="1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56"/>
              <p:cNvSpPr/>
              <p:nvPr/>
            </p:nvSpPr>
            <p:spPr>
              <a:xfrm>
                <a:off x="1262696" y="3902868"/>
                <a:ext cx="92909" cy="651745"/>
              </a:xfrm>
              <a:custGeom>
                <a:avLst/>
                <a:gdLst/>
                <a:ahLst/>
                <a:cxnLst/>
                <a:rect l="l" t="t" r="r" b="b"/>
                <a:pathLst>
                  <a:path w="1276" h="8951" extrusionOk="0">
                    <a:moveTo>
                      <a:pt x="473" y="0"/>
                    </a:moveTo>
                    <a:cubicBezTo>
                      <a:pt x="430" y="0"/>
                      <a:pt x="387" y="24"/>
                      <a:pt x="371" y="71"/>
                    </a:cubicBezTo>
                    <a:cubicBezTo>
                      <a:pt x="214" y="493"/>
                      <a:pt x="0" y="731"/>
                      <a:pt x="7" y="948"/>
                    </a:cubicBezTo>
                    <a:lnTo>
                      <a:pt x="344" y="8512"/>
                    </a:lnTo>
                    <a:cubicBezTo>
                      <a:pt x="354" y="8760"/>
                      <a:pt x="558" y="8951"/>
                      <a:pt x="803" y="8951"/>
                    </a:cubicBezTo>
                    <a:lnTo>
                      <a:pt x="824" y="8951"/>
                    </a:lnTo>
                    <a:cubicBezTo>
                      <a:pt x="1079" y="8941"/>
                      <a:pt x="1276" y="8726"/>
                      <a:pt x="1263" y="8471"/>
                    </a:cubicBezTo>
                    <a:lnTo>
                      <a:pt x="929" y="908"/>
                    </a:lnTo>
                    <a:cubicBezTo>
                      <a:pt x="922" y="738"/>
                      <a:pt x="712" y="320"/>
                      <a:pt x="572" y="58"/>
                    </a:cubicBezTo>
                    <a:cubicBezTo>
                      <a:pt x="551" y="19"/>
                      <a:pt x="512" y="0"/>
                      <a:pt x="4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56"/>
              <p:cNvSpPr/>
              <p:nvPr/>
            </p:nvSpPr>
            <p:spPr>
              <a:xfrm>
                <a:off x="1097483" y="3714501"/>
                <a:ext cx="222442" cy="1096047"/>
              </a:xfrm>
              <a:custGeom>
                <a:avLst/>
                <a:gdLst/>
                <a:ahLst/>
                <a:cxnLst/>
                <a:rect l="l" t="t" r="r" b="b"/>
                <a:pathLst>
                  <a:path w="3055" h="15053" extrusionOk="0">
                    <a:moveTo>
                      <a:pt x="596" y="1"/>
                    </a:moveTo>
                    <a:cubicBezTo>
                      <a:pt x="360" y="1"/>
                      <a:pt x="0" y="1409"/>
                      <a:pt x="48" y="1841"/>
                    </a:cubicBezTo>
                    <a:lnTo>
                      <a:pt x="1439" y="14348"/>
                    </a:lnTo>
                    <a:cubicBezTo>
                      <a:pt x="1483" y="14753"/>
                      <a:pt x="1827" y="15053"/>
                      <a:pt x="2221" y="15053"/>
                    </a:cubicBezTo>
                    <a:cubicBezTo>
                      <a:pt x="2252" y="15053"/>
                      <a:pt x="2279" y="15049"/>
                      <a:pt x="2310" y="15046"/>
                    </a:cubicBezTo>
                    <a:cubicBezTo>
                      <a:pt x="2742" y="14998"/>
                      <a:pt x="3055" y="14610"/>
                      <a:pt x="3008" y="14175"/>
                    </a:cubicBezTo>
                    <a:lnTo>
                      <a:pt x="1616" y="1668"/>
                    </a:lnTo>
                    <a:cubicBezTo>
                      <a:pt x="1568" y="1233"/>
                      <a:pt x="830" y="1"/>
                      <a:pt x="5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56"/>
              <p:cNvSpPr/>
              <p:nvPr/>
            </p:nvSpPr>
            <p:spPr>
              <a:xfrm>
                <a:off x="1097483" y="4314770"/>
                <a:ext cx="446195" cy="642425"/>
              </a:xfrm>
              <a:custGeom>
                <a:avLst/>
                <a:gdLst/>
                <a:ahLst/>
                <a:cxnLst/>
                <a:rect l="l" t="t" r="r" b="b"/>
                <a:pathLst>
                  <a:path w="6128" h="8823" extrusionOk="0">
                    <a:moveTo>
                      <a:pt x="68" y="0"/>
                    </a:moveTo>
                    <a:cubicBezTo>
                      <a:pt x="30" y="0"/>
                      <a:pt x="0" y="27"/>
                      <a:pt x="0" y="65"/>
                    </a:cubicBezTo>
                    <a:lnTo>
                      <a:pt x="0" y="8646"/>
                    </a:lnTo>
                    <a:cubicBezTo>
                      <a:pt x="0" y="8744"/>
                      <a:pt x="78" y="8823"/>
                      <a:pt x="177" y="8823"/>
                    </a:cubicBezTo>
                    <a:lnTo>
                      <a:pt x="5954" y="8823"/>
                    </a:lnTo>
                    <a:cubicBezTo>
                      <a:pt x="6049" y="8823"/>
                      <a:pt x="6128" y="8744"/>
                      <a:pt x="6128" y="8646"/>
                    </a:cubicBezTo>
                    <a:lnTo>
                      <a:pt x="6128" y="65"/>
                    </a:lnTo>
                    <a:cubicBezTo>
                      <a:pt x="6128" y="27"/>
                      <a:pt x="6097" y="0"/>
                      <a:pt x="60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56"/>
              <p:cNvSpPr/>
              <p:nvPr/>
            </p:nvSpPr>
            <p:spPr>
              <a:xfrm>
                <a:off x="1066756" y="4259287"/>
                <a:ext cx="508887" cy="173003"/>
              </a:xfrm>
              <a:custGeom>
                <a:avLst/>
                <a:gdLst/>
                <a:ahLst/>
                <a:cxnLst/>
                <a:rect l="l" t="t" r="r" b="b"/>
                <a:pathLst>
                  <a:path w="6989" h="2376" extrusionOk="0">
                    <a:moveTo>
                      <a:pt x="65" y="1"/>
                    </a:moveTo>
                    <a:cubicBezTo>
                      <a:pt x="30" y="1"/>
                      <a:pt x="0" y="31"/>
                      <a:pt x="0" y="65"/>
                    </a:cubicBezTo>
                    <a:lnTo>
                      <a:pt x="0" y="2311"/>
                    </a:lnTo>
                    <a:cubicBezTo>
                      <a:pt x="0" y="2345"/>
                      <a:pt x="30" y="2375"/>
                      <a:pt x="65" y="2375"/>
                    </a:cubicBezTo>
                    <a:lnTo>
                      <a:pt x="6924" y="2375"/>
                    </a:lnTo>
                    <a:cubicBezTo>
                      <a:pt x="6961" y="2375"/>
                      <a:pt x="6988" y="2345"/>
                      <a:pt x="6988" y="2311"/>
                    </a:cubicBezTo>
                    <a:lnTo>
                      <a:pt x="6988" y="65"/>
                    </a:lnTo>
                    <a:cubicBezTo>
                      <a:pt x="6988" y="31"/>
                      <a:pt x="6961" y="1"/>
                      <a:pt x="69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56"/>
              <p:cNvSpPr/>
              <p:nvPr/>
            </p:nvSpPr>
            <p:spPr>
              <a:xfrm>
                <a:off x="1108187" y="3818332"/>
                <a:ext cx="88030" cy="22062"/>
              </a:xfrm>
              <a:custGeom>
                <a:avLst/>
                <a:gdLst/>
                <a:ahLst/>
                <a:cxnLst/>
                <a:rect l="l" t="t" r="r" b="b"/>
                <a:pathLst>
                  <a:path w="1209" h="303" extrusionOk="0">
                    <a:moveTo>
                      <a:pt x="1162" y="1"/>
                    </a:moveTo>
                    <a:cubicBezTo>
                      <a:pt x="1157" y="1"/>
                      <a:pt x="1151" y="3"/>
                      <a:pt x="1146" y="7"/>
                    </a:cubicBezTo>
                    <a:cubicBezTo>
                      <a:pt x="936" y="159"/>
                      <a:pt x="691" y="244"/>
                      <a:pt x="444" y="244"/>
                    </a:cubicBezTo>
                    <a:cubicBezTo>
                      <a:pt x="299" y="244"/>
                      <a:pt x="153" y="215"/>
                      <a:pt x="12" y="154"/>
                    </a:cubicBezTo>
                    <a:cubicBezTo>
                      <a:pt x="11" y="153"/>
                      <a:pt x="10" y="153"/>
                      <a:pt x="10" y="153"/>
                    </a:cubicBezTo>
                    <a:cubicBezTo>
                      <a:pt x="4" y="153"/>
                      <a:pt x="0" y="161"/>
                      <a:pt x="6" y="167"/>
                    </a:cubicBezTo>
                    <a:cubicBezTo>
                      <a:pt x="173" y="256"/>
                      <a:pt x="353" y="302"/>
                      <a:pt x="531" y="302"/>
                    </a:cubicBezTo>
                    <a:cubicBezTo>
                      <a:pt x="764" y="302"/>
                      <a:pt x="994" y="223"/>
                      <a:pt x="1183" y="58"/>
                    </a:cubicBezTo>
                    <a:cubicBezTo>
                      <a:pt x="1208" y="39"/>
                      <a:pt x="1187" y="1"/>
                      <a:pt x="11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56"/>
              <p:cNvSpPr/>
              <p:nvPr/>
            </p:nvSpPr>
            <p:spPr>
              <a:xfrm>
                <a:off x="1402205" y="4044270"/>
                <a:ext cx="100845" cy="11577"/>
              </a:xfrm>
              <a:custGeom>
                <a:avLst/>
                <a:gdLst/>
                <a:ahLst/>
                <a:cxnLst/>
                <a:rect l="l" t="t" r="r" b="b"/>
                <a:pathLst>
                  <a:path w="1385" h="159" extrusionOk="0">
                    <a:moveTo>
                      <a:pt x="10" y="0"/>
                    </a:moveTo>
                    <a:cubicBezTo>
                      <a:pt x="3" y="0"/>
                      <a:pt x="0" y="14"/>
                      <a:pt x="7" y="14"/>
                    </a:cubicBezTo>
                    <a:cubicBezTo>
                      <a:pt x="405" y="123"/>
                      <a:pt x="776" y="159"/>
                      <a:pt x="1177" y="159"/>
                    </a:cubicBezTo>
                    <a:cubicBezTo>
                      <a:pt x="1229" y="159"/>
                      <a:pt x="1281" y="158"/>
                      <a:pt x="1334" y="157"/>
                    </a:cubicBezTo>
                    <a:cubicBezTo>
                      <a:pt x="1384" y="154"/>
                      <a:pt x="1384" y="79"/>
                      <a:pt x="1334" y="79"/>
                    </a:cubicBezTo>
                    <a:cubicBezTo>
                      <a:pt x="894" y="75"/>
                      <a:pt x="449" y="41"/>
                      <a:pt x="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56"/>
              <p:cNvSpPr/>
              <p:nvPr/>
            </p:nvSpPr>
            <p:spPr>
              <a:xfrm>
                <a:off x="1428636" y="3996214"/>
                <a:ext cx="27450" cy="5315"/>
              </a:xfrm>
              <a:custGeom>
                <a:avLst/>
                <a:gdLst/>
                <a:ahLst/>
                <a:cxnLst/>
                <a:rect l="l" t="t" r="r" b="b"/>
                <a:pathLst>
                  <a:path w="377" h="73" extrusionOk="0">
                    <a:moveTo>
                      <a:pt x="11" y="0"/>
                    </a:moveTo>
                    <a:cubicBezTo>
                      <a:pt x="5" y="0"/>
                      <a:pt x="0" y="10"/>
                      <a:pt x="8" y="13"/>
                    </a:cubicBezTo>
                    <a:cubicBezTo>
                      <a:pt x="116" y="34"/>
                      <a:pt x="225" y="51"/>
                      <a:pt x="334" y="71"/>
                    </a:cubicBezTo>
                    <a:cubicBezTo>
                      <a:pt x="337" y="72"/>
                      <a:pt x="339" y="72"/>
                      <a:pt x="341" y="72"/>
                    </a:cubicBezTo>
                    <a:cubicBezTo>
                      <a:pt x="373" y="72"/>
                      <a:pt x="376" y="24"/>
                      <a:pt x="341" y="21"/>
                    </a:cubicBezTo>
                    <a:cubicBezTo>
                      <a:pt x="232" y="13"/>
                      <a:pt x="120" y="7"/>
                      <a:pt x="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56"/>
              <p:cNvSpPr/>
              <p:nvPr/>
            </p:nvSpPr>
            <p:spPr>
              <a:xfrm>
                <a:off x="1460965" y="4056139"/>
                <a:ext cx="22135" cy="187347"/>
              </a:xfrm>
              <a:custGeom>
                <a:avLst/>
                <a:gdLst/>
                <a:ahLst/>
                <a:cxnLst/>
                <a:rect l="l" t="t" r="r" b="b"/>
                <a:pathLst>
                  <a:path w="304" h="2573" extrusionOk="0">
                    <a:moveTo>
                      <a:pt x="282" y="1"/>
                    </a:moveTo>
                    <a:cubicBezTo>
                      <a:pt x="274" y="1"/>
                      <a:pt x="266" y="5"/>
                      <a:pt x="264" y="14"/>
                    </a:cubicBezTo>
                    <a:cubicBezTo>
                      <a:pt x="142" y="848"/>
                      <a:pt x="23" y="1695"/>
                      <a:pt x="2" y="2535"/>
                    </a:cubicBezTo>
                    <a:cubicBezTo>
                      <a:pt x="0" y="2558"/>
                      <a:pt x="23" y="2573"/>
                      <a:pt x="44" y="2573"/>
                    </a:cubicBezTo>
                    <a:cubicBezTo>
                      <a:pt x="60" y="2573"/>
                      <a:pt x="75" y="2565"/>
                      <a:pt x="77" y="2546"/>
                    </a:cubicBezTo>
                    <a:cubicBezTo>
                      <a:pt x="217" y="1715"/>
                      <a:pt x="264" y="858"/>
                      <a:pt x="302" y="21"/>
                    </a:cubicBezTo>
                    <a:cubicBezTo>
                      <a:pt x="304" y="8"/>
                      <a:pt x="293" y="1"/>
                      <a:pt x="2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56"/>
              <p:cNvSpPr/>
              <p:nvPr/>
            </p:nvSpPr>
            <p:spPr>
              <a:xfrm>
                <a:off x="1296117" y="3957623"/>
                <a:ext cx="13179" cy="301517"/>
              </a:xfrm>
              <a:custGeom>
                <a:avLst/>
                <a:gdLst/>
                <a:ahLst/>
                <a:cxnLst/>
                <a:rect l="l" t="t" r="r" b="b"/>
                <a:pathLst>
                  <a:path w="181" h="4141" extrusionOk="0">
                    <a:moveTo>
                      <a:pt x="57" y="0"/>
                    </a:moveTo>
                    <a:cubicBezTo>
                      <a:pt x="51" y="0"/>
                      <a:pt x="44" y="5"/>
                      <a:pt x="44" y="13"/>
                    </a:cubicBezTo>
                    <a:cubicBezTo>
                      <a:pt x="0" y="1380"/>
                      <a:pt x="106" y="2752"/>
                      <a:pt x="137" y="4120"/>
                    </a:cubicBezTo>
                    <a:cubicBezTo>
                      <a:pt x="137" y="4133"/>
                      <a:pt x="147" y="4140"/>
                      <a:pt x="157" y="4140"/>
                    </a:cubicBezTo>
                    <a:cubicBezTo>
                      <a:pt x="167" y="4140"/>
                      <a:pt x="178" y="4133"/>
                      <a:pt x="178" y="4120"/>
                    </a:cubicBezTo>
                    <a:cubicBezTo>
                      <a:pt x="143" y="2752"/>
                      <a:pt x="181" y="1377"/>
                      <a:pt x="72" y="13"/>
                    </a:cubicBezTo>
                    <a:cubicBezTo>
                      <a:pt x="71" y="5"/>
                      <a:pt x="64" y="0"/>
                      <a:pt x="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56"/>
              <p:cNvSpPr/>
              <p:nvPr/>
            </p:nvSpPr>
            <p:spPr>
              <a:xfrm>
                <a:off x="1216095" y="4433892"/>
                <a:ext cx="323142" cy="8228"/>
              </a:xfrm>
              <a:custGeom>
                <a:avLst/>
                <a:gdLst/>
                <a:ahLst/>
                <a:cxnLst/>
                <a:rect l="l" t="t" r="r" b="b"/>
                <a:pathLst>
                  <a:path w="4438" h="113" extrusionOk="0">
                    <a:moveTo>
                      <a:pt x="1964" y="1"/>
                    </a:moveTo>
                    <a:cubicBezTo>
                      <a:pt x="1315" y="1"/>
                      <a:pt x="666" y="12"/>
                      <a:pt x="17" y="42"/>
                    </a:cubicBezTo>
                    <a:cubicBezTo>
                      <a:pt x="0" y="45"/>
                      <a:pt x="0" y="69"/>
                      <a:pt x="17" y="69"/>
                    </a:cubicBezTo>
                    <a:cubicBezTo>
                      <a:pt x="671" y="101"/>
                      <a:pt x="1325" y="113"/>
                      <a:pt x="1979" y="113"/>
                    </a:cubicBezTo>
                    <a:cubicBezTo>
                      <a:pt x="2748" y="113"/>
                      <a:pt x="3517" y="97"/>
                      <a:pt x="4286" y="79"/>
                    </a:cubicBezTo>
                    <a:lnTo>
                      <a:pt x="4286" y="79"/>
                    </a:lnTo>
                    <a:cubicBezTo>
                      <a:pt x="4289" y="81"/>
                      <a:pt x="4293" y="83"/>
                      <a:pt x="4298" y="83"/>
                    </a:cubicBezTo>
                    <a:cubicBezTo>
                      <a:pt x="4299" y="83"/>
                      <a:pt x="4300" y="83"/>
                      <a:pt x="4301" y="83"/>
                    </a:cubicBezTo>
                    <a:cubicBezTo>
                      <a:pt x="4339" y="79"/>
                      <a:pt x="4376" y="79"/>
                      <a:pt x="4410" y="76"/>
                    </a:cubicBezTo>
                    <a:lnTo>
                      <a:pt x="4410" y="76"/>
                    </a:lnTo>
                    <a:cubicBezTo>
                      <a:pt x="4410" y="76"/>
                      <a:pt x="4410" y="76"/>
                      <a:pt x="4410" y="76"/>
                    </a:cubicBezTo>
                    <a:cubicBezTo>
                      <a:pt x="4437" y="76"/>
                      <a:pt x="4437" y="38"/>
                      <a:pt x="4410" y="35"/>
                    </a:cubicBezTo>
                    <a:cubicBezTo>
                      <a:pt x="4400" y="35"/>
                      <a:pt x="4391" y="35"/>
                      <a:pt x="4381" y="35"/>
                    </a:cubicBezTo>
                    <a:lnTo>
                      <a:pt x="4381" y="35"/>
                    </a:lnTo>
                    <a:cubicBezTo>
                      <a:pt x="4356" y="34"/>
                      <a:pt x="4328" y="32"/>
                      <a:pt x="4301" y="32"/>
                    </a:cubicBezTo>
                    <a:cubicBezTo>
                      <a:pt x="4300" y="32"/>
                      <a:pt x="4299" y="32"/>
                      <a:pt x="4298" y="32"/>
                    </a:cubicBezTo>
                    <a:cubicBezTo>
                      <a:pt x="4296" y="32"/>
                      <a:pt x="4294" y="32"/>
                      <a:pt x="4292" y="33"/>
                    </a:cubicBezTo>
                    <a:lnTo>
                      <a:pt x="4292" y="33"/>
                    </a:lnTo>
                    <a:cubicBezTo>
                      <a:pt x="3517" y="16"/>
                      <a:pt x="2741" y="1"/>
                      <a:pt x="19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81"/>
                                        </p:tgtEl>
                                        <p:attrNameLst>
                                          <p:attrName>style.visibility</p:attrName>
                                        </p:attrNameLst>
                                      </p:cBhvr>
                                      <p:to>
                                        <p:strVal val="visible"/>
                                      </p:to>
                                    </p:set>
                                    <p:animEffect transition="in" filter="fade">
                                      <p:cBhvr>
                                        <p:cTn id="7" dur="1000"/>
                                        <p:tgtEl>
                                          <p:spTgt spid="581"/>
                                        </p:tgtEl>
                                      </p:cBhvr>
                                    </p:animEffect>
                                    <p:anim calcmode="lin" valueType="num">
                                      <p:cBhvr>
                                        <p:cTn id="8" dur="1000" fill="hold"/>
                                        <p:tgtEl>
                                          <p:spTgt spid="581"/>
                                        </p:tgtEl>
                                        <p:attrNameLst>
                                          <p:attrName>ppt_x</p:attrName>
                                        </p:attrNameLst>
                                      </p:cBhvr>
                                      <p:tavLst>
                                        <p:tav tm="0">
                                          <p:val>
                                            <p:strVal val="#ppt_x"/>
                                          </p:val>
                                        </p:tav>
                                        <p:tav tm="100000">
                                          <p:val>
                                            <p:strVal val="#ppt_x"/>
                                          </p:val>
                                        </p:tav>
                                      </p:tavLst>
                                    </p:anim>
                                    <p:anim calcmode="lin" valueType="num">
                                      <p:cBhvr>
                                        <p:cTn id="9" dur="1000" fill="hold"/>
                                        <p:tgtEl>
                                          <p:spTgt spid="58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1"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750"/>
        <p:cNvGrpSpPr/>
        <p:nvPr/>
      </p:nvGrpSpPr>
      <p:grpSpPr>
        <a:xfrm>
          <a:off x="0" y="0"/>
          <a:ext cx="0" cy="0"/>
          <a:chOff x="0" y="0"/>
          <a:chExt cx="0" cy="0"/>
        </a:xfrm>
      </p:grpSpPr>
      <p:sp>
        <p:nvSpPr>
          <p:cNvPr id="751" name="Google Shape;751;p60"/>
          <p:cNvSpPr txBox="1">
            <a:spLocks noGrp="1"/>
          </p:cNvSpPr>
          <p:nvPr>
            <p:ph type="title"/>
          </p:nvPr>
        </p:nvSpPr>
        <p:spPr>
          <a:xfrm>
            <a:off x="641516" y="194787"/>
            <a:ext cx="6620663" cy="15596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3200" b="1" dirty="0" smtClean="0">
                <a:latin typeface="Cambria" panose="02040503050406030204" pitchFamily="18" charset="0"/>
                <a:ea typeface="Cambria" panose="02040503050406030204" pitchFamily="18" charset="0"/>
              </a:rPr>
              <a:t>II. </a:t>
            </a:r>
            <a:r>
              <a:rPr lang="en-US" sz="3200" b="1" dirty="0" err="1" smtClean="0">
                <a:latin typeface="Cambria" panose="02040503050406030204" pitchFamily="18" charset="0"/>
                <a:ea typeface="Cambria" panose="02040503050406030204" pitchFamily="18" charset="0"/>
              </a:rPr>
              <a:t>Khám</a:t>
            </a:r>
            <a:r>
              <a:rPr lang="en-US" sz="3200" b="1" dirty="0" smtClean="0">
                <a:latin typeface="Cambria" panose="02040503050406030204" pitchFamily="18" charset="0"/>
                <a:ea typeface="Cambria" panose="02040503050406030204" pitchFamily="18" charset="0"/>
              </a:rPr>
              <a:t> </a:t>
            </a:r>
            <a:r>
              <a:rPr lang="en-US" sz="3200" b="1" dirty="0" err="1" smtClean="0">
                <a:latin typeface="Cambria" panose="02040503050406030204" pitchFamily="18" charset="0"/>
                <a:ea typeface="Cambria" panose="02040503050406030204" pitchFamily="18" charset="0"/>
              </a:rPr>
              <a:t>phá</a:t>
            </a:r>
            <a:r>
              <a:rPr lang="en-US" sz="2400" b="1" dirty="0" smtClean="0">
                <a:latin typeface="Cambria" panose="02040503050406030204" pitchFamily="18" charset="0"/>
                <a:ea typeface="Cambria" panose="02040503050406030204" pitchFamily="18" charset="0"/>
              </a:rPr>
              <a:t/>
            </a:r>
            <a:br>
              <a:rPr lang="en-US" sz="2400" b="1" dirty="0" smtClean="0">
                <a:latin typeface="Cambria" panose="02040503050406030204" pitchFamily="18" charset="0"/>
                <a:ea typeface="Cambria" panose="02040503050406030204" pitchFamily="18" charset="0"/>
              </a:rPr>
            </a:br>
            <a:r>
              <a:rPr lang="en-US" sz="2400" b="1" dirty="0" smtClean="0">
                <a:latin typeface="Cambria" panose="02040503050406030204" pitchFamily="18" charset="0"/>
                <a:ea typeface="Cambria" panose="02040503050406030204" pitchFamily="18" charset="0"/>
              </a:rPr>
              <a:t>   </a:t>
            </a:r>
            <a:r>
              <a:rPr lang="en-US" sz="2800" b="1" i="1" dirty="0" smtClean="0">
                <a:solidFill>
                  <a:schemeClr val="bg1">
                    <a:lumMod val="50000"/>
                  </a:schemeClr>
                </a:solidFill>
                <a:latin typeface="Cambria" panose="02040503050406030204" pitchFamily="18" charset="0"/>
                <a:ea typeface="Cambria" panose="02040503050406030204" pitchFamily="18" charset="0"/>
              </a:rPr>
              <a:t>1. </a:t>
            </a:r>
            <a:r>
              <a:rPr lang="en-US" sz="2800" b="1" i="1" dirty="0" err="1" smtClean="0">
                <a:solidFill>
                  <a:schemeClr val="bg1">
                    <a:lumMod val="50000"/>
                  </a:schemeClr>
                </a:solidFill>
                <a:latin typeface="Cambria" panose="02040503050406030204" pitchFamily="18" charset="0"/>
                <a:ea typeface="Cambria" panose="02040503050406030204" pitchFamily="18" charset="0"/>
              </a:rPr>
              <a:t>Khái</a:t>
            </a:r>
            <a:r>
              <a:rPr lang="en-US" sz="2800" b="1" i="1" dirty="0" smtClean="0">
                <a:solidFill>
                  <a:schemeClr val="bg1">
                    <a:lumMod val="50000"/>
                  </a:schemeClr>
                </a:solidFill>
                <a:latin typeface="Cambria" panose="02040503050406030204" pitchFamily="18" charset="0"/>
                <a:ea typeface="Cambria" panose="02040503050406030204" pitchFamily="18" charset="0"/>
              </a:rPr>
              <a:t> </a:t>
            </a:r>
            <a:r>
              <a:rPr lang="en-US" sz="2800" b="1" i="1" dirty="0" err="1" smtClean="0">
                <a:solidFill>
                  <a:schemeClr val="bg1">
                    <a:lumMod val="50000"/>
                  </a:schemeClr>
                </a:solidFill>
                <a:latin typeface="Cambria" panose="02040503050406030204" pitchFamily="18" charset="0"/>
                <a:ea typeface="Cambria" panose="02040503050406030204" pitchFamily="18" charset="0"/>
              </a:rPr>
              <a:t>niệm</a:t>
            </a:r>
            <a:r>
              <a:rPr lang="en-US" sz="2800" b="1" i="1" dirty="0" smtClean="0">
                <a:solidFill>
                  <a:schemeClr val="bg1">
                    <a:lumMod val="50000"/>
                  </a:schemeClr>
                </a:solidFill>
                <a:latin typeface="Cambria" panose="02040503050406030204" pitchFamily="18" charset="0"/>
                <a:ea typeface="Cambria" panose="02040503050406030204" pitchFamily="18" charset="0"/>
              </a:rPr>
              <a:t> </a:t>
            </a:r>
            <a:r>
              <a:rPr lang="en-US" sz="2800" b="1" i="1" dirty="0" err="1" smtClean="0">
                <a:solidFill>
                  <a:schemeClr val="bg1">
                    <a:lumMod val="50000"/>
                  </a:schemeClr>
                </a:solidFill>
                <a:latin typeface="Cambria" panose="02040503050406030204" pitchFamily="18" charset="0"/>
                <a:ea typeface="Cambria" panose="02040503050406030204" pitchFamily="18" charset="0"/>
              </a:rPr>
              <a:t>và</a:t>
            </a:r>
            <a:r>
              <a:rPr lang="en-US" sz="2800" b="1" i="1" dirty="0" smtClean="0">
                <a:solidFill>
                  <a:schemeClr val="bg1">
                    <a:lumMod val="50000"/>
                  </a:schemeClr>
                </a:solidFill>
                <a:latin typeface="Cambria" panose="02040503050406030204" pitchFamily="18" charset="0"/>
                <a:ea typeface="Cambria" panose="02040503050406030204" pitchFamily="18" charset="0"/>
              </a:rPr>
              <a:t> </a:t>
            </a:r>
            <a:r>
              <a:rPr lang="en-US" sz="2800" b="1" i="1" dirty="0" err="1" smtClean="0">
                <a:solidFill>
                  <a:schemeClr val="bg1">
                    <a:lumMod val="50000"/>
                  </a:schemeClr>
                </a:solidFill>
                <a:latin typeface="Cambria" panose="02040503050406030204" pitchFamily="18" charset="0"/>
                <a:ea typeface="Cambria" panose="02040503050406030204" pitchFamily="18" charset="0"/>
              </a:rPr>
              <a:t>biểu</a:t>
            </a:r>
            <a:r>
              <a:rPr lang="en-US" sz="2800" b="1" i="1" dirty="0" smtClean="0">
                <a:solidFill>
                  <a:schemeClr val="bg1">
                    <a:lumMod val="50000"/>
                  </a:schemeClr>
                </a:solidFill>
                <a:latin typeface="Cambria" panose="02040503050406030204" pitchFamily="18" charset="0"/>
                <a:ea typeface="Cambria" panose="02040503050406030204" pitchFamily="18" charset="0"/>
              </a:rPr>
              <a:t> </a:t>
            </a:r>
            <a:r>
              <a:rPr lang="en-US" sz="2800" b="1" i="1" dirty="0" err="1" smtClean="0">
                <a:solidFill>
                  <a:schemeClr val="bg1">
                    <a:lumMod val="50000"/>
                  </a:schemeClr>
                </a:solidFill>
                <a:latin typeface="Cambria" panose="02040503050406030204" pitchFamily="18" charset="0"/>
                <a:ea typeface="Cambria" panose="02040503050406030204" pitchFamily="18" charset="0"/>
              </a:rPr>
              <a:t>hiện</a:t>
            </a:r>
            <a:r>
              <a:rPr lang="en-US" sz="2800" b="1" i="1" dirty="0" smtClean="0">
                <a:solidFill>
                  <a:schemeClr val="bg1">
                    <a:lumMod val="50000"/>
                  </a:schemeClr>
                </a:solidFill>
                <a:latin typeface="Cambria" panose="02040503050406030204" pitchFamily="18" charset="0"/>
                <a:ea typeface="Cambria" panose="02040503050406030204" pitchFamily="18" charset="0"/>
              </a:rPr>
              <a:t> </a:t>
            </a:r>
            <a:r>
              <a:rPr lang="en-US" sz="2800" b="1" i="1" dirty="0" err="1" smtClean="0">
                <a:solidFill>
                  <a:schemeClr val="bg1">
                    <a:lumMod val="50000"/>
                  </a:schemeClr>
                </a:solidFill>
                <a:latin typeface="Cambria" panose="02040503050406030204" pitchFamily="18" charset="0"/>
                <a:ea typeface="Cambria" panose="02040503050406030204" pitchFamily="18" charset="0"/>
              </a:rPr>
              <a:t>của</a:t>
            </a:r>
            <a:r>
              <a:rPr lang="en-US" sz="2800" b="1" i="1" dirty="0" smtClean="0">
                <a:solidFill>
                  <a:schemeClr val="bg1">
                    <a:lumMod val="50000"/>
                  </a:schemeClr>
                </a:solidFill>
                <a:latin typeface="Cambria" panose="02040503050406030204" pitchFamily="18" charset="0"/>
                <a:ea typeface="Cambria" panose="02040503050406030204" pitchFamily="18" charset="0"/>
              </a:rPr>
              <a:t> </a:t>
            </a:r>
            <a:r>
              <a:rPr lang="en-US" sz="2800" b="1" i="1" dirty="0" err="1" smtClean="0">
                <a:solidFill>
                  <a:schemeClr val="bg1">
                    <a:lumMod val="50000"/>
                  </a:schemeClr>
                </a:solidFill>
                <a:latin typeface="Cambria" panose="02040503050406030204" pitchFamily="18" charset="0"/>
                <a:ea typeface="Cambria" panose="02040503050406030204" pitchFamily="18" charset="0"/>
              </a:rPr>
              <a:t>tiết</a:t>
            </a:r>
            <a:r>
              <a:rPr lang="en-US" sz="2800" b="1" i="1" dirty="0" smtClean="0">
                <a:solidFill>
                  <a:schemeClr val="bg1">
                    <a:lumMod val="50000"/>
                  </a:schemeClr>
                </a:solidFill>
                <a:latin typeface="Cambria" panose="02040503050406030204" pitchFamily="18" charset="0"/>
                <a:ea typeface="Cambria" panose="02040503050406030204" pitchFamily="18" charset="0"/>
              </a:rPr>
              <a:t> </a:t>
            </a:r>
            <a:r>
              <a:rPr lang="en-US" sz="2800" b="1" i="1" dirty="0" err="1" smtClean="0">
                <a:solidFill>
                  <a:schemeClr val="bg1">
                    <a:lumMod val="50000"/>
                  </a:schemeClr>
                </a:solidFill>
                <a:latin typeface="Cambria" panose="02040503050406030204" pitchFamily="18" charset="0"/>
                <a:ea typeface="Cambria" panose="02040503050406030204" pitchFamily="18" charset="0"/>
              </a:rPr>
              <a:t>kiệm</a:t>
            </a:r>
            <a:r>
              <a:rPr lang="en-US" sz="2800" b="1" dirty="0" smtClean="0">
                <a:latin typeface="Cambria" panose="02040503050406030204" pitchFamily="18" charset="0"/>
                <a:ea typeface="Cambria" panose="02040503050406030204" pitchFamily="18" charset="0"/>
              </a:rPr>
              <a:t/>
            </a:r>
            <a:br>
              <a:rPr lang="en-US" sz="2800" b="1" dirty="0" smtClean="0">
                <a:latin typeface="Cambria" panose="02040503050406030204" pitchFamily="18" charset="0"/>
                <a:ea typeface="Cambria" panose="02040503050406030204" pitchFamily="18" charset="0"/>
              </a:rPr>
            </a:br>
            <a:r>
              <a:rPr lang="en-US" sz="2800" b="1" dirty="0" smtClean="0">
                <a:latin typeface="Cambria" panose="02040503050406030204" pitchFamily="18" charset="0"/>
                <a:ea typeface="Cambria" panose="02040503050406030204" pitchFamily="18" charset="0"/>
              </a:rPr>
              <a:t>       </a:t>
            </a:r>
            <a:r>
              <a:rPr lang="en-US" sz="2400" b="1" dirty="0" smtClean="0">
                <a:solidFill>
                  <a:schemeClr val="bg2">
                    <a:lumMod val="50000"/>
                  </a:schemeClr>
                </a:solidFill>
                <a:latin typeface="Cambria" panose="02040503050406030204" pitchFamily="18" charset="0"/>
                <a:ea typeface="Cambria" panose="02040503050406030204" pitchFamily="18" charset="0"/>
              </a:rPr>
              <a:t>a. </a:t>
            </a:r>
            <a:r>
              <a:rPr lang="en-US" sz="2400" b="1" dirty="0" err="1" smtClean="0">
                <a:solidFill>
                  <a:schemeClr val="bg2">
                    <a:lumMod val="50000"/>
                  </a:schemeClr>
                </a:solidFill>
                <a:latin typeface="Cambria" panose="02040503050406030204" pitchFamily="18" charset="0"/>
                <a:ea typeface="Cambria" panose="02040503050406030204" pitchFamily="18" charset="0"/>
              </a:rPr>
              <a:t>Khái</a:t>
            </a:r>
            <a:r>
              <a:rPr lang="en-US" sz="2400" b="1" dirty="0" smtClean="0">
                <a:solidFill>
                  <a:schemeClr val="bg2">
                    <a:lumMod val="50000"/>
                  </a:schemeClr>
                </a:solidFill>
                <a:latin typeface="Cambria" panose="02040503050406030204" pitchFamily="18" charset="0"/>
                <a:ea typeface="Cambria" panose="02040503050406030204" pitchFamily="18" charset="0"/>
              </a:rPr>
              <a:t> </a:t>
            </a:r>
            <a:r>
              <a:rPr lang="en-US" sz="2400" b="1" dirty="0" err="1" smtClean="0">
                <a:solidFill>
                  <a:schemeClr val="bg2">
                    <a:lumMod val="50000"/>
                  </a:schemeClr>
                </a:solidFill>
                <a:latin typeface="Cambria" panose="02040503050406030204" pitchFamily="18" charset="0"/>
                <a:ea typeface="Cambria" panose="02040503050406030204" pitchFamily="18" charset="0"/>
              </a:rPr>
              <a:t>niệm</a:t>
            </a:r>
            <a:endParaRPr sz="2400" b="1" dirty="0">
              <a:solidFill>
                <a:schemeClr val="bg2">
                  <a:lumMod val="50000"/>
                </a:schemeClr>
              </a:solidFill>
              <a:latin typeface="Cambria" panose="02040503050406030204" pitchFamily="18" charset="0"/>
              <a:ea typeface="Cambria" panose="02040503050406030204" pitchFamily="18" charset="0"/>
            </a:endParaRPr>
          </a:p>
        </p:txBody>
      </p:sp>
      <p:grpSp>
        <p:nvGrpSpPr>
          <p:cNvPr id="4" name="Google Shape;1503;p83"/>
          <p:cNvGrpSpPr/>
          <p:nvPr/>
        </p:nvGrpSpPr>
        <p:grpSpPr>
          <a:xfrm>
            <a:off x="5979404" y="2072357"/>
            <a:ext cx="2886300" cy="2838750"/>
            <a:chOff x="988505" y="1992650"/>
            <a:chExt cx="2886300" cy="2838750"/>
          </a:xfrm>
        </p:grpSpPr>
        <p:sp>
          <p:nvSpPr>
            <p:cNvPr id="5" name="Google Shape;1504;p83"/>
            <p:cNvSpPr/>
            <p:nvPr/>
          </p:nvSpPr>
          <p:spPr>
            <a:xfrm>
              <a:off x="988505" y="4697600"/>
              <a:ext cx="2886300" cy="133800"/>
            </a:xfrm>
            <a:prstGeom prst="ellipse">
              <a:avLst/>
            </a:prstGeom>
            <a:solidFill>
              <a:schemeClr val="accent4">
                <a:alpha val="227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505;p83"/>
            <p:cNvSpPr/>
            <p:nvPr/>
          </p:nvSpPr>
          <p:spPr>
            <a:xfrm>
              <a:off x="2806216" y="3973622"/>
              <a:ext cx="327447" cy="770921"/>
            </a:xfrm>
            <a:custGeom>
              <a:avLst/>
              <a:gdLst/>
              <a:ahLst/>
              <a:cxnLst/>
              <a:rect l="l" t="t" r="r" b="b"/>
              <a:pathLst>
                <a:path w="3920" h="9229" extrusionOk="0">
                  <a:moveTo>
                    <a:pt x="0" y="1"/>
                  </a:moveTo>
                  <a:lnTo>
                    <a:pt x="2559" y="9228"/>
                  </a:lnTo>
                  <a:lnTo>
                    <a:pt x="3920" y="9228"/>
                  </a:lnTo>
                  <a:lnTo>
                    <a:pt x="1361" y="1"/>
                  </a:lnTo>
                  <a:close/>
                </a:path>
              </a:pathLst>
            </a:custGeom>
            <a:solidFill>
              <a:srgbClr val="CFC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506;p83"/>
            <p:cNvSpPr/>
            <p:nvPr/>
          </p:nvSpPr>
          <p:spPr>
            <a:xfrm>
              <a:off x="2259913" y="3973622"/>
              <a:ext cx="327531" cy="770921"/>
            </a:xfrm>
            <a:custGeom>
              <a:avLst/>
              <a:gdLst/>
              <a:ahLst/>
              <a:cxnLst/>
              <a:rect l="l" t="t" r="r" b="b"/>
              <a:pathLst>
                <a:path w="3921" h="9229" extrusionOk="0">
                  <a:moveTo>
                    <a:pt x="2560" y="1"/>
                  </a:moveTo>
                  <a:lnTo>
                    <a:pt x="1" y="9228"/>
                  </a:lnTo>
                  <a:lnTo>
                    <a:pt x="1362" y="9228"/>
                  </a:lnTo>
                  <a:lnTo>
                    <a:pt x="3920" y="1"/>
                  </a:lnTo>
                  <a:close/>
                </a:path>
              </a:pathLst>
            </a:custGeom>
            <a:solidFill>
              <a:srgbClr val="CFC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507;p83"/>
            <p:cNvSpPr/>
            <p:nvPr/>
          </p:nvSpPr>
          <p:spPr>
            <a:xfrm>
              <a:off x="2184065" y="2864395"/>
              <a:ext cx="1004980" cy="1189252"/>
            </a:xfrm>
            <a:custGeom>
              <a:avLst/>
              <a:gdLst/>
              <a:ahLst/>
              <a:cxnLst/>
              <a:rect l="l" t="t" r="r" b="b"/>
              <a:pathLst>
                <a:path w="12031" h="14237" extrusionOk="0">
                  <a:moveTo>
                    <a:pt x="5982" y="0"/>
                  </a:moveTo>
                  <a:lnTo>
                    <a:pt x="6574" y="231"/>
                  </a:lnTo>
                  <a:cubicBezTo>
                    <a:pt x="6415" y="198"/>
                    <a:pt x="6255" y="183"/>
                    <a:pt x="6095" y="183"/>
                  </a:cubicBezTo>
                  <a:cubicBezTo>
                    <a:pt x="5430" y="183"/>
                    <a:pt x="4765" y="452"/>
                    <a:pt x="4230" y="858"/>
                  </a:cubicBezTo>
                  <a:cubicBezTo>
                    <a:pt x="3562" y="1362"/>
                    <a:pt x="3066" y="2052"/>
                    <a:pt x="2627" y="2763"/>
                  </a:cubicBezTo>
                  <a:cubicBezTo>
                    <a:pt x="1701" y="4253"/>
                    <a:pt x="977" y="5866"/>
                    <a:pt x="473" y="7547"/>
                  </a:cubicBezTo>
                  <a:cubicBezTo>
                    <a:pt x="208" y="8428"/>
                    <a:pt x="1" y="9347"/>
                    <a:pt x="55" y="10269"/>
                  </a:cubicBezTo>
                  <a:cubicBezTo>
                    <a:pt x="109" y="11190"/>
                    <a:pt x="450" y="12123"/>
                    <a:pt x="1133" y="12742"/>
                  </a:cubicBezTo>
                  <a:cubicBezTo>
                    <a:pt x="1599" y="13164"/>
                    <a:pt x="2191" y="13419"/>
                    <a:pt x="2787" y="13616"/>
                  </a:cubicBezTo>
                  <a:cubicBezTo>
                    <a:pt x="4017" y="14029"/>
                    <a:pt x="5314" y="14236"/>
                    <a:pt x="6611" y="14236"/>
                  </a:cubicBezTo>
                  <a:cubicBezTo>
                    <a:pt x="7496" y="14236"/>
                    <a:pt x="8381" y="14140"/>
                    <a:pt x="9245" y="13946"/>
                  </a:cubicBezTo>
                  <a:cubicBezTo>
                    <a:pt x="10306" y="13705"/>
                    <a:pt x="11459" y="13202"/>
                    <a:pt x="11806" y="12167"/>
                  </a:cubicBezTo>
                  <a:cubicBezTo>
                    <a:pt x="12031" y="11493"/>
                    <a:pt x="11850" y="10755"/>
                    <a:pt x="11667" y="10064"/>
                  </a:cubicBezTo>
                  <a:cubicBezTo>
                    <a:pt x="11409" y="9098"/>
                    <a:pt x="11153" y="8132"/>
                    <a:pt x="10895" y="7166"/>
                  </a:cubicBezTo>
                  <a:cubicBezTo>
                    <a:pt x="10503" y="5699"/>
                    <a:pt x="10105" y="4212"/>
                    <a:pt x="9353" y="2893"/>
                  </a:cubicBezTo>
                  <a:cubicBezTo>
                    <a:pt x="8601" y="1572"/>
                    <a:pt x="7441" y="415"/>
                    <a:pt x="59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508;p83"/>
            <p:cNvSpPr/>
            <p:nvPr/>
          </p:nvSpPr>
          <p:spPr>
            <a:xfrm>
              <a:off x="2086917" y="3698884"/>
              <a:ext cx="808010" cy="938989"/>
            </a:xfrm>
            <a:custGeom>
              <a:avLst/>
              <a:gdLst/>
              <a:ahLst/>
              <a:cxnLst/>
              <a:rect l="l" t="t" r="r" b="b"/>
              <a:pathLst>
                <a:path w="9673" h="11241" extrusionOk="0">
                  <a:moveTo>
                    <a:pt x="8698" y="0"/>
                  </a:moveTo>
                  <a:cubicBezTo>
                    <a:pt x="8516" y="0"/>
                    <a:pt x="8332" y="58"/>
                    <a:pt x="8175" y="176"/>
                  </a:cubicBezTo>
                  <a:cubicBezTo>
                    <a:pt x="7580" y="629"/>
                    <a:pt x="6716" y="1024"/>
                    <a:pt x="5801" y="1442"/>
                  </a:cubicBezTo>
                  <a:cubicBezTo>
                    <a:pt x="4270" y="2143"/>
                    <a:pt x="2531" y="2936"/>
                    <a:pt x="1439" y="4311"/>
                  </a:cubicBezTo>
                  <a:cubicBezTo>
                    <a:pt x="132" y="5957"/>
                    <a:pt x="0" y="8042"/>
                    <a:pt x="1038" y="10693"/>
                  </a:cubicBezTo>
                  <a:cubicBezTo>
                    <a:pt x="1170" y="11030"/>
                    <a:pt x="1497" y="11241"/>
                    <a:pt x="1841" y="11241"/>
                  </a:cubicBezTo>
                  <a:cubicBezTo>
                    <a:pt x="1943" y="11241"/>
                    <a:pt x="2051" y="11220"/>
                    <a:pt x="2153" y="11180"/>
                  </a:cubicBezTo>
                  <a:cubicBezTo>
                    <a:pt x="2596" y="11006"/>
                    <a:pt x="2817" y="10506"/>
                    <a:pt x="2643" y="10063"/>
                  </a:cubicBezTo>
                  <a:cubicBezTo>
                    <a:pt x="888" y="5583"/>
                    <a:pt x="3497" y="4392"/>
                    <a:pt x="6519" y="3011"/>
                  </a:cubicBezTo>
                  <a:cubicBezTo>
                    <a:pt x="7522" y="2551"/>
                    <a:pt x="8468" y="2119"/>
                    <a:pt x="9221" y="1547"/>
                  </a:cubicBezTo>
                  <a:cubicBezTo>
                    <a:pt x="9598" y="1262"/>
                    <a:pt x="9673" y="721"/>
                    <a:pt x="9384" y="340"/>
                  </a:cubicBezTo>
                  <a:cubicBezTo>
                    <a:pt x="9216" y="118"/>
                    <a:pt x="8959" y="0"/>
                    <a:pt x="86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509;p83"/>
            <p:cNvSpPr/>
            <p:nvPr/>
          </p:nvSpPr>
          <p:spPr>
            <a:xfrm>
              <a:off x="1821367" y="4514495"/>
              <a:ext cx="549477" cy="246421"/>
            </a:xfrm>
            <a:custGeom>
              <a:avLst/>
              <a:gdLst/>
              <a:ahLst/>
              <a:cxnLst/>
              <a:rect l="l" t="t" r="r" b="b"/>
              <a:pathLst>
                <a:path w="6578" h="2950" extrusionOk="0">
                  <a:moveTo>
                    <a:pt x="3999" y="0"/>
                  </a:moveTo>
                  <a:cubicBezTo>
                    <a:pt x="1" y="2549"/>
                    <a:pt x="957" y="2950"/>
                    <a:pt x="957" y="2950"/>
                  </a:cubicBezTo>
                  <a:lnTo>
                    <a:pt x="5897" y="2950"/>
                  </a:lnTo>
                  <a:cubicBezTo>
                    <a:pt x="5897" y="2950"/>
                    <a:pt x="6578" y="1514"/>
                    <a:pt x="5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510;p83"/>
            <p:cNvSpPr/>
            <p:nvPr/>
          </p:nvSpPr>
          <p:spPr>
            <a:xfrm>
              <a:off x="1879422" y="4718481"/>
              <a:ext cx="454834" cy="42435"/>
            </a:xfrm>
            <a:custGeom>
              <a:avLst/>
              <a:gdLst/>
              <a:ahLst/>
              <a:cxnLst/>
              <a:rect l="l" t="t" r="r" b="b"/>
              <a:pathLst>
                <a:path w="5445" h="508" extrusionOk="0">
                  <a:moveTo>
                    <a:pt x="232" y="1"/>
                  </a:moveTo>
                  <a:cubicBezTo>
                    <a:pt x="232" y="1"/>
                    <a:pt x="0" y="324"/>
                    <a:pt x="245" y="508"/>
                  </a:cubicBezTo>
                  <a:lnTo>
                    <a:pt x="5298" y="508"/>
                  </a:lnTo>
                  <a:lnTo>
                    <a:pt x="54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511;p83"/>
            <p:cNvSpPr/>
            <p:nvPr/>
          </p:nvSpPr>
          <p:spPr>
            <a:xfrm>
              <a:off x="1898718" y="4616488"/>
              <a:ext cx="188533" cy="102077"/>
            </a:xfrm>
            <a:custGeom>
              <a:avLst/>
              <a:gdLst/>
              <a:ahLst/>
              <a:cxnLst/>
              <a:rect l="l" t="t" r="r" b="b"/>
              <a:pathLst>
                <a:path w="2257" h="1222" extrusionOk="0">
                  <a:moveTo>
                    <a:pt x="1400" y="0"/>
                  </a:moveTo>
                  <a:cubicBezTo>
                    <a:pt x="1301" y="0"/>
                    <a:pt x="1236" y="17"/>
                    <a:pt x="1236" y="17"/>
                  </a:cubicBezTo>
                  <a:cubicBezTo>
                    <a:pt x="42" y="865"/>
                    <a:pt x="1" y="1222"/>
                    <a:pt x="1" y="1222"/>
                  </a:cubicBezTo>
                  <a:lnTo>
                    <a:pt x="2256" y="1222"/>
                  </a:lnTo>
                  <a:cubicBezTo>
                    <a:pt x="2228" y="140"/>
                    <a:pt x="1681" y="0"/>
                    <a:pt x="14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512;p83"/>
            <p:cNvSpPr/>
            <p:nvPr/>
          </p:nvSpPr>
          <p:spPr>
            <a:xfrm>
              <a:off x="2201440" y="4600534"/>
              <a:ext cx="81361" cy="68580"/>
            </a:xfrm>
            <a:custGeom>
              <a:avLst/>
              <a:gdLst/>
              <a:ahLst/>
              <a:cxnLst/>
              <a:rect l="l" t="t" r="r" b="b"/>
              <a:pathLst>
                <a:path w="974" h="821" extrusionOk="0">
                  <a:moveTo>
                    <a:pt x="487" y="1"/>
                  </a:moveTo>
                  <a:cubicBezTo>
                    <a:pt x="218" y="1"/>
                    <a:pt x="0" y="185"/>
                    <a:pt x="0" y="412"/>
                  </a:cubicBezTo>
                  <a:cubicBezTo>
                    <a:pt x="0" y="637"/>
                    <a:pt x="218" y="821"/>
                    <a:pt x="487" y="821"/>
                  </a:cubicBezTo>
                  <a:cubicBezTo>
                    <a:pt x="755" y="821"/>
                    <a:pt x="973" y="637"/>
                    <a:pt x="973" y="412"/>
                  </a:cubicBezTo>
                  <a:cubicBezTo>
                    <a:pt x="973" y="185"/>
                    <a:pt x="755" y="1"/>
                    <a:pt x="4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13;p83"/>
            <p:cNvSpPr/>
            <p:nvPr/>
          </p:nvSpPr>
          <p:spPr>
            <a:xfrm>
              <a:off x="1731319" y="3697631"/>
              <a:ext cx="974072" cy="880850"/>
            </a:xfrm>
            <a:custGeom>
              <a:avLst/>
              <a:gdLst/>
              <a:ahLst/>
              <a:cxnLst/>
              <a:rect l="l" t="t" r="r" b="b"/>
              <a:pathLst>
                <a:path w="11661" h="10545" extrusionOk="0">
                  <a:moveTo>
                    <a:pt x="10762" y="1"/>
                  </a:moveTo>
                  <a:cubicBezTo>
                    <a:pt x="10735" y="1"/>
                    <a:pt x="10708" y="2"/>
                    <a:pt x="10681" y="4"/>
                  </a:cubicBezTo>
                  <a:cubicBezTo>
                    <a:pt x="7394" y="307"/>
                    <a:pt x="4655" y="1478"/>
                    <a:pt x="2756" y="3379"/>
                  </a:cubicBezTo>
                  <a:cubicBezTo>
                    <a:pt x="1069" y="5070"/>
                    <a:pt x="96" y="7299"/>
                    <a:pt x="14" y="9654"/>
                  </a:cubicBezTo>
                  <a:cubicBezTo>
                    <a:pt x="0" y="10130"/>
                    <a:pt x="372" y="10527"/>
                    <a:pt x="848" y="10545"/>
                  </a:cubicBezTo>
                  <a:lnTo>
                    <a:pt x="878" y="10545"/>
                  </a:lnTo>
                  <a:cubicBezTo>
                    <a:pt x="1341" y="10545"/>
                    <a:pt x="1722" y="10177"/>
                    <a:pt x="1740" y="9715"/>
                  </a:cubicBezTo>
                  <a:cubicBezTo>
                    <a:pt x="1851" y="6404"/>
                    <a:pt x="4304" y="2325"/>
                    <a:pt x="10837" y="1719"/>
                  </a:cubicBezTo>
                  <a:cubicBezTo>
                    <a:pt x="11314" y="1675"/>
                    <a:pt x="11661" y="1256"/>
                    <a:pt x="11616" y="783"/>
                  </a:cubicBezTo>
                  <a:cubicBezTo>
                    <a:pt x="11574" y="335"/>
                    <a:pt x="11200" y="1"/>
                    <a:pt x="107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14;p83"/>
            <p:cNvSpPr/>
            <p:nvPr/>
          </p:nvSpPr>
          <p:spPr>
            <a:xfrm>
              <a:off x="1391425" y="4514245"/>
              <a:ext cx="549393" cy="247006"/>
            </a:xfrm>
            <a:custGeom>
              <a:avLst/>
              <a:gdLst/>
              <a:ahLst/>
              <a:cxnLst/>
              <a:rect l="l" t="t" r="r" b="b"/>
              <a:pathLst>
                <a:path w="6577" h="2957" extrusionOk="0">
                  <a:moveTo>
                    <a:pt x="3998" y="0"/>
                  </a:moveTo>
                  <a:cubicBezTo>
                    <a:pt x="0" y="2555"/>
                    <a:pt x="997" y="2956"/>
                    <a:pt x="997" y="2956"/>
                  </a:cubicBezTo>
                  <a:lnTo>
                    <a:pt x="5897" y="2950"/>
                  </a:lnTo>
                  <a:cubicBezTo>
                    <a:pt x="5897" y="2950"/>
                    <a:pt x="6577" y="1514"/>
                    <a:pt x="58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515;p83"/>
            <p:cNvSpPr/>
            <p:nvPr/>
          </p:nvSpPr>
          <p:spPr>
            <a:xfrm>
              <a:off x="1451986" y="4718231"/>
              <a:ext cx="454500" cy="43019"/>
            </a:xfrm>
            <a:custGeom>
              <a:avLst/>
              <a:gdLst/>
              <a:ahLst/>
              <a:cxnLst/>
              <a:rect l="l" t="t" r="r" b="b"/>
              <a:pathLst>
                <a:path w="5441" h="515" extrusionOk="0">
                  <a:moveTo>
                    <a:pt x="5440" y="0"/>
                  </a:moveTo>
                  <a:lnTo>
                    <a:pt x="232" y="4"/>
                  </a:lnTo>
                  <a:cubicBezTo>
                    <a:pt x="232" y="4"/>
                    <a:pt x="1" y="330"/>
                    <a:pt x="246" y="514"/>
                  </a:cubicBezTo>
                  <a:lnTo>
                    <a:pt x="5298" y="508"/>
                  </a:lnTo>
                  <a:lnTo>
                    <a:pt x="5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516;p83"/>
            <p:cNvSpPr/>
            <p:nvPr/>
          </p:nvSpPr>
          <p:spPr>
            <a:xfrm>
              <a:off x="1471282" y="4616488"/>
              <a:ext cx="188449" cy="102077"/>
            </a:xfrm>
            <a:custGeom>
              <a:avLst/>
              <a:gdLst/>
              <a:ahLst/>
              <a:cxnLst/>
              <a:rect l="l" t="t" r="r" b="b"/>
              <a:pathLst>
                <a:path w="2256" h="1222" extrusionOk="0">
                  <a:moveTo>
                    <a:pt x="1396" y="0"/>
                  </a:moveTo>
                  <a:cubicBezTo>
                    <a:pt x="1298" y="0"/>
                    <a:pt x="1232" y="17"/>
                    <a:pt x="1232" y="17"/>
                  </a:cubicBezTo>
                  <a:cubicBezTo>
                    <a:pt x="41" y="868"/>
                    <a:pt x="1" y="1222"/>
                    <a:pt x="1" y="1222"/>
                  </a:cubicBezTo>
                  <a:lnTo>
                    <a:pt x="2256" y="1222"/>
                  </a:lnTo>
                  <a:cubicBezTo>
                    <a:pt x="2226" y="140"/>
                    <a:pt x="1678" y="0"/>
                    <a:pt x="13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517;p83"/>
            <p:cNvSpPr/>
            <p:nvPr/>
          </p:nvSpPr>
          <p:spPr>
            <a:xfrm>
              <a:off x="1773921" y="4600534"/>
              <a:ext cx="81110" cy="68330"/>
            </a:xfrm>
            <a:custGeom>
              <a:avLst/>
              <a:gdLst/>
              <a:ahLst/>
              <a:cxnLst/>
              <a:rect l="l" t="t" r="r" b="b"/>
              <a:pathLst>
                <a:path w="971" h="818" extrusionOk="0">
                  <a:moveTo>
                    <a:pt x="484" y="1"/>
                  </a:moveTo>
                  <a:cubicBezTo>
                    <a:pt x="215" y="1"/>
                    <a:pt x="1" y="185"/>
                    <a:pt x="1" y="409"/>
                  </a:cubicBezTo>
                  <a:cubicBezTo>
                    <a:pt x="1" y="637"/>
                    <a:pt x="219" y="817"/>
                    <a:pt x="487" y="817"/>
                  </a:cubicBezTo>
                  <a:cubicBezTo>
                    <a:pt x="756" y="817"/>
                    <a:pt x="971" y="634"/>
                    <a:pt x="971" y="409"/>
                  </a:cubicBezTo>
                  <a:cubicBezTo>
                    <a:pt x="971" y="181"/>
                    <a:pt x="753" y="1"/>
                    <a:pt x="4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518;p83"/>
            <p:cNvSpPr/>
            <p:nvPr/>
          </p:nvSpPr>
          <p:spPr>
            <a:xfrm>
              <a:off x="2365080" y="2742521"/>
              <a:ext cx="707186" cy="1195684"/>
            </a:xfrm>
            <a:custGeom>
              <a:avLst/>
              <a:gdLst/>
              <a:ahLst/>
              <a:cxnLst/>
              <a:rect l="l" t="t" r="r" b="b"/>
              <a:pathLst>
                <a:path w="8466" h="14314" extrusionOk="0">
                  <a:moveTo>
                    <a:pt x="3801" y="1"/>
                  </a:moveTo>
                  <a:cubicBezTo>
                    <a:pt x="1833" y="1"/>
                    <a:pt x="151" y="1595"/>
                    <a:pt x="1" y="3661"/>
                  </a:cubicBezTo>
                  <a:lnTo>
                    <a:pt x="242" y="10309"/>
                  </a:lnTo>
                  <a:cubicBezTo>
                    <a:pt x="460" y="12632"/>
                    <a:pt x="967" y="14113"/>
                    <a:pt x="3046" y="14262"/>
                  </a:cubicBezTo>
                  <a:lnTo>
                    <a:pt x="3794" y="14314"/>
                  </a:lnTo>
                  <a:cubicBezTo>
                    <a:pt x="5778" y="14096"/>
                    <a:pt x="6483" y="12908"/>
                    <a:pt x="7166" y="10802"/>
                  </a:cubicBezTo>
                  <a:lnTo>
                    <a:pt x="8312" y="4256"/>
                  </a:lnTo>
                  <a:cubicBezTo>
                    <a:pt x="8466" y="2099"/>
                    <a:pt x="6891" y="211"/>
                    <a:pt x="4812" y="65"/>
                  </a:cubicBezTo>
                  <a:lnTo>
                    <a:pt x="4063" y="10"/>
                  </a:lnTo>
                  <a:cubicBezTo>
                    <a:pt x="3975" y="4"/>
                    <a:pt x="3888" y="1"/>
                    <a:pt x="3801"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519;p83"/>
            <p:cNvSpPr/>
            <p:nvPr/>
          </p:nvSpPr>
          <p:spPr>
            <a:xfrm>
              <a:off x="2658697" y="2574871"/>
              <a:ext cx="157542" cy="293784"/>
            </a:xfrm>
            <a:custGeom>
              <a:avLst/>
              <a:gdLst/>
              <a:ahLst/>
              <a:cxnLst/>
              <a:rect l="l" t="t" r="r" b="b"/>
              <a:pathLst>
                <a:path w="1886" h="3517" extrusionOk="0">
                  <a:moveTo>
                    <a:pt x="1013" y="1"/>
                  </a:moveTo>
                  <a:cubicBezTo>
                    <a:pt x="571" y="1"/>
                    <a:pt x="196" y="341"/>
                    <a:pt x="163" y="786"/>
                  </a:cubicBezTo>
                  <a:lnTo>
                    <a:pt x="34" y="2609"/>
                  </a:lnTo>
                  <a:cubicBezTo>
                    <a:pt x="0" y="3075"/>
                    <a:pt x="355" y="3480"/>
                    <a:pt x="817" y="3514"/>
                  </a:cubicBezTo>
                  <a:cubicBezTo>
                    <a:pt x="838" y="3515"/>
                    <a:pt x="858" y="3516"/>
                    <a:pt x="879" y="3516"/>
                  </a:cubicBezTo>
                  <a:cubicBezTo>
                    <a:pt x="1316" y="3516"/>
                    <a:pt x="1690" y="3174"/>
                    <a:pt x="1722" y="2731"/>
                  </a:cubicBezTo>
                  <a:lnTo>
                    <a:pt x="1851" y="908"/>
                  </a:lnTo>
                  <a:cubicBezTo>
                    <a:pt x="1886" y="445"/>
                    <a:pt x="1531" y="37"/>
                    <a:pt x="1069" y="3"/>
                  </a:cubicBezTo>
                  <a:cubicBezTo>
                    <a:pt x="1050" y="1"/>
                    <a:pt x="1032" y="1"/>
                    <a:pt x="1013"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520;p83"/>
            <p:cNvSpPr/>
            <p:nvPr/>
          </p:nvSpPr>
          <p:spPr>
            <a:xfrm>
              <a:off x="2645917" y="2687557"/>
              <a:ext cx="235979" cy="90466"/>
            </a:xfrm>
            <a:custGeom>
              <a:avLst/>
              <a:gdLst/>
              <a:ahLst/>
              <a:cxnLst/>
              <a:rect l="l" t="t" r="r" b="b"/>
              <a:pathLst>
                <a:path w="2825" h="1083" extrusionOk="0">
                  <a:moveTo>
                    <a:pt x="269" y="117"/>
                  </a:moveTo>
                  <a:lnTo>
                    <a:pt x="0" y="685"/>
                  </a:lnTo>
                  <a:cubicBezTo>
                    <a:pt x="75" y="675"/>
                    <a:pt x="153" y="668"/>
                    <a:pt x="228" y="665"/>
                  </a:cubicBezTo>
                  <a:lnTo>
                    <a:pt x="269" y="117"/>
                  </a:lnTo>
                  <a:close/>
                  <a:moveTo>
                    <a:pt x="1973" y="1"/>
                  </a:moveTo>
                  <a:lnTo>
                    <a:pt x="1916" y="784"/>
                  </a:lnTo>
                  <a:cubicBezTo>
                    <a:pt x="2222" y="848"/>
                    <a:pt x="2518" y="947"/>
                    <a:pt x="2790" y="1083"/>
                  </a:cubicBezTo>
                  <a:cubicBezTo>
                    <a:pt x="2804" y="1073"/>
                    <a:pt x="2814" y="1066"/>
                    <a:pt x="2824" y="1056"/>
                  </a:cubicBezTo>
                  <a:lnTo>
                    <a:pt x="2066" y="8"/>
                  </a:lnTo>
                  <a:lnTo>
                    <a:pt x="197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521;p83"/>
            <p:cNvSpPr/>
            <p:nvPr/>
          </p:nvSpPr>
          <p:spPr>
            <a:xfrm>
              <a:off x="2644747" y="2743022"/>
              <a:ext cx="234225" cy="71754"/>
            </a:xfrm>
            <a:custGeom>
              <a:avLst/>
              <a:gdLst/>
              <a:ahLst/>
              <a:cxnLst/>
              <a:rect l="l" t="t" r="r" b="b"/>
              <a:pathLst>
                <a:path w="2804" h="859" extrusionOk="0">
                  <a:moveTo>
                    <a:pt x="242" y="1"/>
                  </a:moveTo>
                  <a:lnTo>
                    <a:pt x="242" y="1"/>
                  </a:lnTo>
                  <a:cubicBezTo>
                    <a:pt x="167" y="4"/>
                    <a:pt x="89" y="11"/>
                    <a:pt x="14" y="21"/>
                  </a:cubicBezTo>
                  <a:lnTo>
                    <a:pt x="1" y="48"/>
                  </a:lnTo>
                  <a:cubicBezTo>
                    <a:pt x="1" y="48"/>
                    <a:pt x="79" y="153"/>
                    <a:pt x="222" y="290"/>
                  </a:cubicBezTo>
                  <a:lnTo>
                    <a:pt x="242" y="1"/>
                  </a:lnTo>
                  <a:close/>
                  <a:moveTo>
                    <a:pt x="1930" y="120"/>
                  </a:moveTo>
                  <a:lnTo>
                    <a:pt x="1889" y="718"/>
                  </a:lnTo>
                  <a:cubicBezTo>
                    <a:pt x="1885" y="766"/>
                    <a:pt x="1875" y="814"/>
                    <a:pt x="1865" y="858"/>
                  </a:cubicBezTo>
                  <a:cubicBezTo>
                    <a:pt x="2158" y="807"/>
                    <a:pt x="2471" y="674"/>
                    <a:pt x="2804" y="419"/>
                  </a:cubicBezTo>
                  <a:cubicBezTo>
                    <a:pt x="2532" y="283"/>
                    <a:pt x="2236" y="184"/>
                    <a:pt x="1930" y="120"/>
                  </a:cubicBezTo>
                  <a:close/>
                </a:path>
              </a:pathLst>
            </a:custGeom>
            <a:solidFill>
              <a:srgbClr val="F3A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522;p83"/>
            <p:cNvSpPr/>
            <p:nvPr/>
          </p:nvSpPr>
          <p:spPr>
            <a:xfrm>
              <a:off x="2663208" y="2678201"/>
              <a:ext cx="147602" cy="138831"/>
            </a:xfrm>
            <a:custGeom>
              <a:avLst/>
              <a:gdLst/>
              <a:ahLst/>
              <a:cxnLst/>
              <a:rect l="l" t="t" r="r" b="b"/>
              <a:pathLst>
                <a:path w="1767" h="1662" extrusionOk="0">
                  <a:moveTo>
                    <a:pt x="171" y="1"/>
                  </a:moveTo>
                  <a:lnTo>
                    <a:pt x="62" y="229"/>
                  </a:lnTo>
                  <a:lnTo>
                    <a:pt x="21" y="777"/>
                  </a:lnTo>
                  <a:lnTo>
                    <a:pt x="1" y="1066"/>
                  </a:lnTo>
                  <a:cubicBezTo>
                    <a:pt x="263" y="1314"/>
                    <a:pt x="739" y="1661"/>
                    <a:pt x="1355" y="1661"/>
                  </a:cubicBezTo>
                  <a:cubicBezTo>
                    <a:pt x="1447" y="1661"/>
                    <a:pt x="1546" y="1651"/>
                    <a:pt x="1644" y="1634"/>
                  </a:cubicBezTo>
                  <a:cubicBezTo>
                    <a:pt x="1654" y="1590"/>
                    <a:pt x="1664" y="1542"/>
                    <a:pt x="1668" y="1494"/>
                  </a:cubicBezTo>
                  <a:lnTo>
                    <a:pt x="1709" y="896"/>
                  </a:lnTo>
                  <a:lnTo>
                    <a:pt x="1766" y="113"/>
                  </a:lnTo>
                  <a:lnTo>
                    <a:pt x="171" y="1"/>
                  </a:lnTo>
                  <a:close/>
                </a:path>
              </a:pathLst>
            </a:custGeom>
            <a:solidFill>
              <a:srgbClr val="F3A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523;p83"/>
            <p:cNvSpPr/>
            <p:nvPr/>
          </p:nvSpPr>
          <p:spPr>
            <a:xfrm>
              <a:off x="2385295" y="3603657"/>
              <a:ext cx="578379" cy="334548"/>
            </a:xfrm>
            <a:custGeom>
              <a:avLst/>
              <a:gdLst/>
              <a:ahLst/>
              <a:cxnLst/>
              <a:rect l="l" t="t" r="r" b="b"/>
              <a:pathLst>
                <a:path w="6924" h="4005" extrusionOk="0">
                  <a:moveTo>
                    <a:pt x="0" y="0"/>
                  </a:moveTo>
                  <a:lnTo>
                    <a:pt x="0" y="0"/>
                  </a:lnTo>
                  <a:cubicBezTo>
                    <a:pt x="218" y="2323"/>
                    <a:pt x="572" y="3858"/>
                    <a:pt x="2654" y="4005"/>
                  </a:cubicBezTo>
                  <a:lnTo>
                    <a:pt x="3552" y="4005"/>
                  </a:lnTo>
                  <a:cubicBezTo>
                    <a:pt x="5536" y="3787"/>
                    <a:pt x="6241" y="2599"/>
                    <a:pt x="6924" y="493"/>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524;p83"/>
            <p:cNvSpPr/>
            <p:nvPr/>
          </p:nvSpPr>
          <p:spPr>
            <a:xfrm>
              <a:off x="2865023" y="2742939"/>
              <a:ext cx="548558" cy="744191"/>
            </a:xfrm>
            <a:custGeom>
              <a:avLst/>
              <a:gdLst/>
              <a:ahLst/>
              <a:cxnLst/>
              <a:rect l="l" t="t" r="r" b="b"/>
              <a:pathLst>
                <a:path w="6567" h="8909" extrusionOk="0">
                  <a:moveTo>
                    <a:pt x="2116" y="1"/>
                  </a:moveTo>
                  <a:cubicBezTo>
                    <a:pt x="1953" y="1"/>
                    <a:pt x="1789" y="54"/>
                    <a:pt x="1654" y="165"/>
                  </a:cubicBezTo>
                  <a:cubicBezTo>
                    <a:pt x="1341" y="420"/>
                    <a:pt x="1294" y="883"/>
                    <a:pt x="1548" y="1196"/>
                  </a:cubicBezTo>
                  <a:cubicBezTo>
                    <a:pt x="4444" y="4755"/>
                    <a:pt x="4672" y="6973"/>
                    <a:pt x="4481" y="7432"/>
                  </a:cubicBezTo>
                  <a:cubicBezTo>
                    <a:pt x="4018" y="7303"/>
                    <a:pt x="2613" y="5895"/>
                    <a:pt x="1521" y="2002"/>
                  </a:cubicBezTo>
                  <a:cubicBezTo>
                    <a:pt x="1431" y="1679"/>
                    <a:pt x="1138" y="1467"/>
                    <a:pt x="820" y="1467"/>
                  </a:cubicBezTo>
                  <a:cubicBezTo>
                    <a:pt x="754" y="1467"/>
                    <a:pt x="687" y="1476"/>
                    <a:pt x="620" y="1495"/>
                  </a:cubicBezTo>
                  <a:cubicBezTo>
                    <a:pt x="228" y="1604"/>
                    <a:pt x="0" y="2009"/>
                    <a:pt x="110" y="2397"/>
                  </a:cubicBezTo>
                  <a:cubicBezTo>
                    <a:pt x="1184" y="6231"/>
                    <a:pt x="2817" y="8722"/>
                    <a:pt x="4369" y="8899"/>
                  </a:cubicBezTo>
                  <a:cubicBezTo>
                    <a:pt x="4427" y="8905"/>
                    <a:pt x="4485" y="8909"/>
                    <a:pt x="4543" y="8909"/>
                  </a:cubicBezTo>
                  <a:cubicBezTo>
                    <a:pt x="5046" y="8909"/>
                    <a:pt x="5488" y="8643"/>
                    <a:pt x="5744" y="8181"/>
                  </a:cubicBezTo>
                  <a:cubicBezTo>
                    <a:pt x="6567" y="6674"/>
                    <a:pt x="5369" y="3571"/>
                    <a:pt x="2685" y="270"/>
                  </a:cubicBezTo>
                  <a:cubicBezTo>
                    <a:pt x="2540" y="93"/>
                    <a:pt x="2329" y="1"/>
                    <a:pt x="2116"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525;p83"/>
            <p:cNvSpPr/>
            <p:nvPr/>
          </p:nvSpPr>
          <p:spPr>
            <a:xfrm>
              <a:off x="2351214" y="2742521"/>
              <a:ext cx="819036" cy="998464"/>
            </a:xfrm>
            <a:custGeom>
              <a:avLst/>
              <a:gdLst/>
              <a:ahLst/>
              <a:cxnLst/>
              <a:rect l="l" t="t" r="r" b="b"/>
              <a:pathLst>
                <a:path w="9805" h="11953" extrusionOk="0">
                  <a:moveTo>
                    <a:pt x="3284" y="0"/>
                  </a:moveTo>
                  <a:cubicBezTo>
                    <a:pt x="2439" y="126"/>
                    <a:pt x="1766" y="404"/>
                    <a:pt x="1371" y="724"/>
                  </a:cubicBezTo>
                  <a:cubicBezTo>
                    <a:pt x="1085" y="960"/>
                    <a:pt x="949" y="1330"/>
                    <a:pt x="782" y="1660"/>
                  </a:cubicBezTo>
                  <a:cubicBezTo>
                    <a:pt x="350" y="2527"/>
                    <a:pt x="0" y="3480"/>
                    <a:pt x="96" y="4443"/>
                  </a:cubicBezTo>
                  <a:lnTo>
                    <a:pt x="75" y="4402"/>
                  </a:lnTo>
                  <a:lnTo>
                    <a:pt x="75" y="4402"/>
                  </a:lnTo>
                  <a:cubicBezTo>
                    <a:pt x="112" y="6770"/>
                    <a:pt x="146" y="9142"/>
                    <a:pt x="184" y="11510"/>
                  </a:cubicBezTo>
                  <a:cubicBezTo>
                    <a:pt x="184" y="11567"/>
                    <a:pt x="187" y="11625"/>
                    <a:pt x="225" y="11666"/>
                  </a:cubicBezTo>
                  <a:cubicBezTo>
                    <a:pt x="262" y="11710"/>
                    <a:pt x="327" y="11721"/>
                    <a:pt x="388" y="11724"/>
                  </a:cubicBezTo>
                  <a:cubicBezTo>
                    <a:pt x="2500" y="11874"/>
                    <a:pt x="4623" y="11952"/>
                    <a:pt x="6743" y="11952"/>
                  </a:cubicBezTo>
                  <a:cubicBezTo>
                    <a:pt x="6889" y="11952"/>
                    <a:pt x="7046" y="11949"/>
                    <a:pt x="7165" y="11861"/>
                  </a:cubicBezTo>
                  <a:cubicBezTo>
                    <a:pt x="7305" y="11759"/>
                    <a:pt x="7349" y="11571"/>
                    <a:pt x="7383" y="11401"/>
                  </a:cubicBezTo>
                  <a:cubicBezTo>
                    <a:pt x="7635" y="10129"/>
                    <a:pt x="7883" y="8852"/>
                    <a:pt x="8135" y="7580"/>
                  </a:cubicBezTo>
                  <a:cubicBezTo>
                    <a:pt x="8148" y="7581"/>
                    <a:pt x="8161" y="7581"/>
                    <a:pt x="8174" y="7581"/>
                  </a:cubicBezTo>
                  <a:cubicBezTo>
                    <a:pt x="8881" y="7581"/>
                    <a:pt x="9804" y="6531"/>
                    <a:pt x="9751" y="6277"/>
                  </a:cubicBezTo>
                  <a:cubicBezTo>
                    <a:pt x="9680" y="5941"/>
                    <a:pt x="9547" y="5848"/>
                    <a:pt x="9462" y="5573"/>
                  </a:cubicBezTo>
                  <a:cubicBezTo>
                    <a:pt x="9207" y="4736"/>
                    <a:pt x="8948" y="3902"/>
                    <a:pt x="8693" y="3066"/>
                  </a:cubicBezTo>
                  <a:cubicBezTo>
                    <a:pt x="8604" y="2780"/>
                    <a:pt x="8513" y="2487"/>
                    <a:pt x="8373" y="2221"/>
                  </a:cubicBezTo>
                  <a:cubicBezTo>
                    <a:pt x="7931" y="1392"/>
                    <a:pt x="7339" y="894"/>
                    <a:pt x="6509" y="449"/>
                  </a:cubicBezTo>
                  <a:lnTo>
                    <a:pt x="6352" y="398"/>
                  </a:lnTo>
                  <a:cubicBezTo>
                    <a:pt x="6335" y="745"/>
                    <a:pt x="5934" y="1004"/>
                    <a:pt x="5631" y="1174"/>
                  </a:cubicBezTo>
                  <a:cubicBezTo>
                    <a:pt x="5386" y="1311"/>
                    <a:pt x="5104" y="1366"/>
                    <a:pt x="4823" y="1366"/>
                  </a:cubicBezTo>
                  <a:cubicBezTo>
                    <a:pt x="4756" y="1366"/>
                    <a:pt x="4690" y="1363"/>
                    <a:pt x="4623" y="1357"/>
                  </a:cubicBezTo>
                  <a:cubicBezTo>
                    <a:pt x="4199" y="1320"/>
                    <a:pt x="3746" y="1150"/>
                    <a:pt x="3538" y="776"/>
                  </a:cubicBezTo>
                  <a:cubicBezTo>
                    <a:pt x="3395" y="520"/>
                    <a:pt x="3416" y="261"/>
                    <a:pt x="32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526;p83"/>
            <p:cNvSpPr/>
            <p:nvPr/>
          </p:nvSpPr>
          <p:spPr>
            <a:xfrm>
              <a:off x="2897099" y="2695242"/>
              <a:ext cx="173664" cy="144511"/>
            </a:xfrm>
            <a:custGeom>
              <a:avLst/>
              <a:gdLst/>
              <a:ahLst/>
              <a:cxnLst/>
              <a:rect l="l" t="t" r="r" b="b"/>
              <a:pathLst>
                <a:path w="2079" h="1730" extrusionOk="0">
                  <a:moveTo>
                    <a:pt x="1162" y="0"/>
                  </a:moveTo>
                  <a:cubicBezTo>
                    <a:pt x="886" y="0"/>
                    <a:pt x="624" y="173"/>
                    <a:pt x="569" y="447"/>
                  </a:cubicBezTo>
                  <a:cubicBezTo>
                    <a:pt x="443" y="457"/>
                    <a:pt x="324" y="498"/>
                    <a:pt x="222" y="587"/>
                  </a:cubicBezTo>
                  <a:cubicBezTo>
                    <a:pt x="175" y="627"/>
                    <a:pt x="144" y="685"/>
                    <a:pt x="130" y="746"/>
                  </a:cubicBezTo>
                  <a:cubicBezTo>
                    <a:pt x="86" y="783"/>
                    <a:pt x="52" y="835"/>
                    <a:pt x="38" y="903"/>
                  </a:cubicBezTo>
                  <a:lnTo>
                    <a:pt x="28" y="967"/>
                  </a:lnTo>
                  <a:cubicBezTo>
                    <a:pt x="1" y="1127"/>
                    <a:pt x="52" y="1243"/>
                    <a:pt x="178" y="1338"/>
                  </a:cubicBezTo>
                  <a:cubicBezTo>
                    <a:pt x="188" y="1342"/>
                    <a:pt x="195" y="1348"/>
                    <a:pt x="202" y="1355"/>
                  </a:cubicBezTo>
                  <a:cubicBezTo>
                    <a:pt x="236" y="1381"/>
                    <a:pt x="277" y="1392"/>
                    <a:pt x="320" y="1392"/>
                  </a:cubicBezTo>
                  <a:cubicBezTo>
                    <a:pt x="366" y="1392"/>
                    <a:pt x="413" y="1380"/>
                    <a:pt x="453" y="1362"/>
                  </a:cubicBezTo>
                  <a:cubicBezTo>
                    <a:pt x="750" y="1471"/>
                    <a:pt x="1025" y="1617"/>
                    <a:pt x="1324" y="1722"/>
                  </a:cubicBezTo>
                  <a:cubicBezTo>
                    <a:pt x="1338" y="1727"/>
                    <a:pt x="1350" y="1729"/>
                    <a:pt x="1362" y="1729"/>
                  </a:cubicBezTo>
                  <a:cubicBezTo>
                    <a:pt x="1448" y="1729"/>
                    <a:pt x="1497" y="1621"/>
                    <a:pt x="1461" y="1546"/>
                  </a:cubicBezTo>
                  <a:cubicBezTo>
                    <a:pt x="1403" y="1427"/>
                    <a:pt x="1328" y="1325"/>
                    <a:pt x="1246" y="1229"/>
                  </a:cubicBezTo>
                  <a:lnTo>
                    <a:pt x="1246" y="1229"/>
                  </a:lnTo>
                  <a:cubicBezTo>
                    <a:pt x="1351" y="1264"/>
                    <a:pt x="1461" y="1294"/>
                    <a:pt x="1569" y="1328"/>
                  </a:cubicBezTo>
                  <a:cubicBezTo>
                    <a:pt x="1580" y="1331"/>
                    <a:pt x="1590" y="1332"/>
                    <a:pt x="1600" y="1332"/>
                  </a:cubicBezTo>
                  <a:cubicBezTo>
                    <a:pt x="1676" y="1332"/>
                    <a:pt x="1740" y="1257"/>
                    <a:pt x="1719" y="1179"/>
                  </a:cubicBezTo>
                  <a:cubicBezTo>
                    <a:pt x="1672" y="1001"/>
                    <a:pt x="1587" y="872"/>
                    <a:pt x="1474" y="770"/>
                  </a:cubicBezTo>
                  <a:lnTo>
                    <a:pt x="1474" y="770"/>
                  </a:lnTo>
                  <a:cubicBezTo>
                    <a:pt x="1502" y="787"/>
                    <a:pt x="1529" y="804"/>
                    <a:pt x="1552" y="818"/>
                  </a:cubicBezTo>
                  <a:cubicBezTo>
                    <a:pt x="1689" y="906"/>
                    <a:pt x="1791" y="984"/>
                    <a:pt x="1951" y="1019"/>
                  </a:cubicBezTo>
                  <a:cubicBezTo>
                    <a:pt x="1958" y="1020"/>
                    <a:pt x="1965" y="1020"/>
                    <a:pt x="1972" y="1020"/>
                  </a:cubicBezTo>
                  <a:cubicBezTo>
                    <a:pt x="2035" y="1020"/>
                    <a:pt x="2078" y="967"/>
                    <a:pt x="2066" y="899"/>
                  </a:cubicBezTo>
                  <a:cubicBezTo>
                    <a:pt x="2012" y="556"/>
                    <a:pt x="1698" y="144"/>
                    <a:pt x="1362" y="31"/>
                  </a:cubicBezTo>
                  <a:cubicBezTo>
                    <a:pt x="1296" y="10"/>
                    <a:pt x="1229" y="0"/>
                    <a:pt x="1162"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527;p83"/>
            <p:cNvSpPr/>
            <p:nvPr/>
          </p:nvSpPr>
          <p:spPr>
            <a:xfrm>
              <a:off x="2389555" y="3144730"/>
              <a:ext cx="404214" cy="267220"/>
            </a:xfrm>
            <a:custGeom>
              <a:avLst/>
              <a:gdLst/>
              <a:ahLst/>
              <a:cxnLst/>
              <a:rect l="l" t="t" r="r" b="b"/>
              <a:pathLst>
                <a:path w="4839" h="3199" extrusionOk="0">
                  <a:moveTo>
                    <a:pt x="4729" y="0"/>
                  </a:moveTo>
                  <a:cubicBezTo>
                    <a:pt x="4563" y="0"/>
                    <a:pt x="3938" y="171"/>
                    <a:pt x="3648" y="278"/>
                  </a:cubicBezTo>
                  <a:cubicBezTo>
                    <a:pt x="3588" y="301"/>
                    <a:pt x="2442" y="855"/>
                    <a:pt x="2325" y="855"/>
                  </a:cubicBezTo>
                  <a:cubicBezTo>
                    <a:pt x="2322" y="855"/>
                    <a:pt x="2319" y="854"/>
                    <a:pt x="2317" y="853"/>
                  </a:cubicBezTo>
                  <a:cubicBezTo>
                    <a:pt x="1967" y="615"/>
                    <a:pt x="1538" y="424"/>
                    <a:pt x="1072" y="305"/>
                  </a:cubicBezTo>
                  <a:cubicBezTo>
                    <a:pt x="895" y="261"/>
                    <a:pt x="711" y="227"/>
                    <a:pt x="524" y="223"/>
                  </a:cubicBezTo>
                  <a:cubicBezTo>
                    <a:pt x="337" y="223"/>
                    <a:pt x="143" y="258"/>
                    <a:pt x="0" y="339"/>
                  </a:cubicBezTo>
                  <a:lnTo>
                    <a:pt x="147" y="360"/>
                  </a:lnTo>
                  <a:cubicBezTo>
                    <a:pt x="262" y="458"/>
                    <a:pt x="347" y="574"/>
                    <a:pt x="388" y="697"/>
                  </a:cubicBezTo>
                  <a:cubicBezTo>
                    <a:pt x="422" y="788"/>
                    <a:pt x="433" y="884"/>
                    <a:pt x="453" y="979"/>
                  </a:cubicBezTo>
                  <a:cubicBezTo>
                    <a:pt x="494" y="1173"/>
                    <a:pt x="586" y="1363"/>
                    <a:pt x="674" y="1550"/>
                  </a:cubicBezTo>
                  <a:cubicBezTo>
                    <a:pt x="857" y="1938"/>
                    <a:pt x="1041" y="2323"/>
                    <a:pt x="1229" y="2711"/>
                  </a:cubicBezTo>
                  <a:cubicBezTo>
                    <a:pt x="1273" y="2806"/>
                    <a:pt x="1317" y="2902"/>
                    <a:pt x="1396" y="2990"/>
                  </a:cubicBezTo>
                  <a:cubicBezTo>
                    <a:pt x="1470" y="3075"/>
                    <a:pt x="1583" y="3150"/>
                    <a:pt x="1722" y="3183"/>
                  </a:cubicBezTo>
                  <a:cubicBezTo>
                    <a:pt x="1764" y="3193"/>
                    <a:pt x="1808" y="3199"/>
                    <a:pt x="1852" y="3199"/>
                  </a:cubicBezTo>
                  <a:cubicBezTo>
                    <a:pt x="1883" y="3199"/>
                    <a:pt x="1914" y="3196"/>
                    <a:pt x="1943" y="3191"/>
                  </a:cubicBezTo>
                  <a:cubicBezTo>
                    <a:pt x="2001" y="3180"/>
                    <a:pt x="2052" y="3160"/>
                    <a:pt x="2099" y="3136"/>
                  </a:cubicBezTo>
                  <a:cubicBezTo>
                    <a:pt x="2317" y="3020"/>
                    <a:pt x="2457" y="2844"/>
                    <a:pt x="2528" y="2663"/>
                  </a:cubicBezTo>
                  <a:cubicBezTo>
                    <a:pt x="2600" y="2483"/>
                    <a:pt x="2606" y="2292"/>
                    <a:pt x="2610" y="2105"/>
                  </a:cubicBezTo>
                  <a:cubicBezTo>
                    <a:pt x="2613" y="1785"/>
                    <a:pt x="4838" y="325"/>
                    <a:pt x="4770" y="13"/>
                  </a:cubicBezTo>
                  <a:cubicBezTo>
                    <a:pt x="4769" y="4"/>
                    <a:pt x="4754" y="0"/>
                    <a:pt x="47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528;p83"/>
            <p:cNvSpPr/>
            <p:nvPr/>
          </p:nvSpPr>
          <p:spPr>
            <a:xfrm>
              <a:off x="2577086" y="3135792"/>
              <a:ext cx="372722" cy="366457"/>
            </a:xfrm>
            <a:custGeom>
              <a:avLst/>
              <a:gdLst/>
              <a:ahLst/>
              <a:cxnLst/>
              <a:rect l="l" t="t" r="r" b="b"/>
              <a:pathLst>
                <a:path w="4462" h="4387" extrusionOk="0">
                  <a:moveTo>
                    <a:pt x="2608" y="0"/>
                  </a:moveTo>
                  <a:cubicBezTo>
                    <a:pt x="2602" y="0"/>
                    <a:pt x="2596" y="0"/>
                    <a:pt x="2590" y="0"/>
                  </a:cubicBezTo>
                  <a:cubicBezTo>
                    <a:pt x="2461" y="8"/>
                    <a:pt x="2348" y="58"/>
                    <a:pt x="2243" y="110"/>
                  </a:cubicBezTo>
                  <a:cubicBezTo>
                    <a:pt x="1498" y="473"/>
                    <a:pt x="749" y="837"/>
                    <a:pt x="5" y="1202"/>
                  </a:cubicBezTo>
                  <a:lnTo>
                    <a:pt x="1" y="1208"/>
                  </a:lnTo>
                  <a:cubicBezTo>
                    <a:pt x="402" y="2233"/>
                    <a:pt x="617" y="3196"/>
                    <a:pt x="1018" y="4220"/>
                  </a:cubicBezTo>
                  <a:cubicBezTo>
                    <a:pt x="1029" y="4250"/>
                    <a:pt x="1042" y="4281"/>
                    <a:pt x="1073" y="4308"/>
                  </a:cubicBezTo>
                  <a:cubicBezTo>
                    <a:pt x="1136" y="4357"/>
                    <a:pt x="1337" y="4386"/>
                    <a:pt x="1491" y="4386"/>
                  </a:cubicBezTo>
                  <a:cubicBezTo>
                    <a:pt x="1552" y="4386"/>
                    <a:pt x="1606" y="4382"/>
                    <a:pt x="1641" y="4372"/>
                  </a:cubicBezTo>
                  <a:cubicBezTo>
                    <a:pt x="2450" y="4158"/>
                    <a:pt x="3219" y="3920"/>
                    <a:pt x="4287" y="3634"/>
                  </a:cubicBezTo>
                  <a:cubicBezTo>
                    <a:pt x="4339" y="3621"/>
                    <a:pt x="4394" y="3604"/>
                    <a:pt x="4424" y="3573"/>
                  </a:cubicBezTo>
                  <a:cubicBezTo>
                    <a:pt x="4461" y="3532"/>
                    <a:pt x="4444" y="3478"/>
                    <a:pt x="4424" y="3430"/>
                  </a:cubicBezTo>
                  <a:cubicBezTo>
                    <a:pt x="4308" y="3161"/>
                    <a:pt x="4196" y="2893"/>
                    <a:pt x="4080" y="2624"/>
                  </a:cubicBezTo>
                  <a:cubicBezTo>
                    <a:pt x="3709" y="1828"/>
                    <a:pt x="3522" y="1212"/>
                    <a:pt x="3152" y="416"/>
                  </a:cubicBezTo>
                  <a:cubicBezTo>
                    <a:pt x="3061" y="229"/>
                    <a:pt x="2896" y="0"/>
                    <a:pt x="2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529;p83"/>
            <p:cNvSpPr/>
            <p:nvPr/>
          </p:nvSpPr>
          <p:spPr>
            <a:xfrm>
              <a:off x="2374185" y="3167116"/>
              <a:ext cx="302805" cy="329953"/>
            </a:xfrm>
            <a:custGeom>
              <a:avLst/>
              <a:gdLst/>
              <a:ahLst/>
              <a:cxnLst/>
              <a:rect l="l" t="t" r="r" b="b"/>
              <a:pathLst>
                <a:path w="3625" h="3950" extrusionOk="0">
                  <a:moveTo>
                    <a:pt x="0" y="0"/>
                  </a:moveTo>
                  <a:cubicBezTo>
                    <a:pt x="324" y="1109"/>
                    <a:pt x="644" y="2215"/>
                    <a:pt x="967" y="3324"/>
                  </a:cubicBezTo>
                  <a:cubicBezTo>
                    <a:pt x="980" y="3372"/>
                    <a:pt x="997" y="3419"/>
                    <a:pt x="1041" y="3453"/>
                  </a:cubicBezTo>
                  <a:cubicBezTo>
                    <a:pt x="1093" y="3491"/>
                    <a:pt x="1164" y="3504"/>
                    <a:pt x="1236" y="3518"/>
                  </a:cubicBezTo>
                  <a:cubicBezTo>
                    <a:pt x="2029" y="3667"/>
                    <a:pt x="2825" y="3814"/>
                    <a:pt x="3624" y="3950"/>
                  </a:cubicBezTo>
                  <a:lnTo>
                    <a:pt x="2470" y="789"/>
                  </a:lnTo>
                  <a:cubicBezTo>
                    <a:pt x="1899" y="371"/>
                    <a:pt x="583" y="164"/>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530;p83"/>
            <p:cNvSpPr/>
            <p:nvPr/>
          </p:nvSpPr>
          <p:spPr>
            <a:xfrm>
              <a:off x="1965240" y="2832820"/>
              <a:ext cx="617138" cy="669680"/>
            </a:xfrm>
            <a:custGeom>
              <a:avLst/>
              <a:gdLst/>
              <a:ahLst/>
              <a:cxnLst/>
              <a:rect l="l" t="t" r="r" b="b"/>
              <a:pathLst>
                <a:path w="7388" h="8017" extrusionOk="0">
                  <a:moveTo>
                    <a:pt x="6555" y="0"/>
                  </a:moveTo>
                  <a:cubicBezTo>
                    <a:pt x="6412" y="0"/>
                    <a:pt x="6267" y="42"/>
                    <a:pt x="6139" y="130"/>
                  </a:cubicBezTo>
                  <a:cubicBezTo>
                    <a:pt x="4318" y="1379"/>
                    <a:pt x="1" y="5488"/>
                    <a:pt x="1083" y="7353"/>
                  </a:cubicBezTo>
                  <a:cubicBezTo>
                    <a:pt x="1341" y="7792"/>
                    <a:pt x="1766" y="8016"/>
                    <a:pt x="2399" y="8016"/>
                  </a:cubicBezTo>
                  <a:cubicBezTo>
                    <a:pt x="3270" y="8016"/>
                    <a:pt x="4539" y="7595"/>
                    <a:pt x="6305" y="6738"/>
                  </a:cubicBezTo>
                  <a:cubicBezTo>
                    <a:pt x="6669" y="6560"/>
                    <a:pt x="6822" y="6121"/>
                    <a:pt x="6645" y="5758"/>
                  </a:cubicBezTo>
                  <a:cubicBezTo>
                    <a:pt x="6518" y="5496"/>
                    <a:pt x="6256" y="5344"/>
                    <a:pt x="5984" y="5344"/>
                  </a:cubicBezTo>
                  <a:cubicBezTo>
                    <a:pt x="5877" y="5344"/>
                    <a:pt x="5768" y="5367"/>
                    <a:pt x="5665" y="5417"/>
                  </a:cubicBezTo>
                  <a:cubicBezTo>
                    <a:pt x="3630" y="6406"/>
                    <a:pt x="2758" y="6548"/>
                    <a:pt x="2433" y="6548"/>
                  </a:cubicBezTo>
                  <a:cubicBezTo>
                    <a:pt x="2416" y="6548"/>
                    <a:pt x="2400" y="6547"/>
                    <a:pt x="2386" y="6547"/>
                  </a:cubicBezTo>
                  <a:cubicBezTo>
                    <a:pt x="2447" y="6251"/>
                    <a:pt x="2757" y="5529"/>
                    <a:pt x="3757" y="4329"/>
                  </a:cubicBezTo>
                  <a:cubicBezTo>
                    <a:pt x="4702" y="3192"/>
                    <a:pt x="5935" y="2046"/>
                    <a:pt x="6968" y="1338"/>
                  </a:cubicBezTo>
                  <a:cubicBezTo>
                    <a:pt x="7302" y="1110"/>
                    <a:pt x="7387" y="654"/>
                    <a:pt x="7159" y="320"/>
                  </a:cubicBezTo>
                  <a:cubicBezTo>
                    <a:pt x="7018" y="112"/>
                    <a:pt x="6789" y="0"/>
                    <a:pt x="6555"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531;p83"/>
            <p:cNvSpPr/>
            <p:nvPr/>
          </p:nvSpPr>
          <p:spPr>
            <a:xfrm>
              <a:off x="2375605" y="3248978"/>
              <a:ext cx="38508" cy="73592"/>
            </a:xfrm>
            <a:custGeom>
              <a:avLst/>
              <a:gdLst/>
              <a:ahLst/>
              <a:cxnLst/>
              <a:rect l="l" t="t" r="r" b="b"/>
              <a:pathLst>
                <a:path w="461" h="881" extrusionOk="0">
                  <a:moveTo>
                    <a:pt x="169" y="0"/>
                  </a:moveTo>
                  <a:cubicBezTo>
                    <a:pt x="112" y="0"/>
                    <a:pt x="59" y="32"/>
                    <a:pt x="45" y="105"/>
                  </a:cubicBezTo>
                  <a:cubicBezTo>
                    <a:pt x="0" y="333"/>
                    <a:pt x="24" y="575"/>
                    <a:pt x="65" y="803"/>
                  </a:cubicBezTo>
                  <a:cubicBezTo>
                    <a:pt x="72" y="837"/>
                    <a:pt x="106" y="867"/>
                    <a:pt x="137" y="874"/>
                  </a:cubicBezTo>
                  <a:cubicBezTo>
                    <a:pt x="148" y="878"/>
                    <a:pt x="159" y="881"/>
                    <a:pt x="170" y="881"/>
                  </a:cubicBezTo>
                  <a:cubicBezTo>
                    <a:pt x="179" y="881"/>
                    <a:pt x="189" y="879"/>
                    <a:pt x="198" y="874"/>
                  </a:cubicBezTo>
                  <a:cubicBezTo>
                    <a:pt x="205" y="871"/>
                    <a:pt x="212" y="867"/>
                    <a:pt x="215" y="864"/>
                  </a:cubicBezTo>
                  <a:cubicBezTo>
                    <a:pt x="239" y="850"/>
                    <a:pt x="253" y="826"/>
                    <a:pt x="259" y="803"/>
                  </a:cubicBezTo>
                  <a:cubicBezTo>
                    <a:pt x="273" y="809"/>
                    <a:pt x="289" y="812"/>
                    <a:pt x="304" y="812"/>
                  </a:cubicBezTo>
                  <a:cubicBezTo>
                    <a:pt x="340" y="812"/>
                    <a:pt x="376" y="795"/>
                    <a:pt x="396" y="762"/>
                  </a:cubicBezTo>
                  <a:cubicBezTo>
                    <a:pt x="460" y="660"/>
                    <a:pt x="426" y="555"/>
                    <a:pt x="409" y="442"/>
                  </a:cubicBezTo>
                  <a:cubicBezTo>
                    <a:pt x="396" y="323"/>
                    <a:pt x="368" y="214"/>
                    <a:pt x="327" y="105"/>
                  </a:cubicBezTo>
                  <a:cubicBezTo>
                    <a:pt x="302" y="40"/>
                    <a:pt x="233" y="0"/>
                    <a:pt x="169"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532;p83"/>
            <p:cNvSpPr/>
            <p:nvPr/>
          </p:nvSpPr>
          <p:spPr>
            <a:xfrm>
              <a:off x="2403171" y="3262594"/>
              <a:ext cx="178258" cy="138998"/>
            </a:xfrm>
            <a:custGeom>
              <a:avLst/>
              <a:gdLst/>
              <a:ahLst/>
              <a:cxnLst/>
              <a:rect l="l" t="t" r="r" b="b"/>
              <a:pathLst>
                <a:path w="2134" h="1664" extrusionOk="0">
                  <a:moveTo>
                    <a:pt x="1169" y="0"/>
                  </a:moveTo>
                  <a:cubicBezTo>
                    <a:pt x="961" y="0"/>
                    <a:pt x="772" y="175"/>
                    <a:pt x="623" y="313"/>
                  </a:cubicBezTo>
                  <a:cubicBezTo>
                    <a:pt x="426" y="494"/>
                    <a:pt x="253" y="681"/>
                    <a:pt x="110" y="905"/>
                  </a:cubicBezTo>
                  <a:cubicBezTo>
                    <a:pt x="0" y="1078"/>
                    <a:pt x="113" y="1228"/>
                    <a:pt x="266" y="1269"/>
                  </a:cubicBezTo>
                  <a:cubicBezTo>
                    <a:pt x="270" y="1303"/>
                    <a:pt x="283" y="1337"/>
                    <a:pt x="300" y="1371"/>
                  </a:cubicBezTo>
                  <a:cubicBezTo>
                    <a:pt x="307" y="1384"/>
                    <a:pt x="317" y="1395"/>
                    <a:pt x="327" y="1409"/>
                  </a:cubicBezTo>
                  <a:cubicBezTo>
                    <a:pt x="294" y="1504"/>
                    <a:pt x="334" y="1609"/>
                    <a:pt x="440" y="1640"/>
                  </a:cubicBezTo>
                  <a:cubicBezTo>
                    <a:pt x="493" y="1656"/>
                    <a:pt x="545" y="1663"/>
                    <a:pt x="596" y="1663"/>
                  </a:cubicBezTo>
                  <a:cubicBezTo>
                    <a:pt x="811" y="1663"/>
                    <a:pt x="1005" y="1538"/>
                    <a:pt x="1209" y="1453"/>
                  </a:cubicBezTo>
                  <a:cubicBezTo>
                    <a:pt x="1491" y="1334"/>
                    <a:pt x="1753" y="1180"/>
                    <a:pt x="2025" y="1042"/>
                  </a:cubicBezTo>
                  <a:cubicBezTo>
                    <a:pt x="2133" y="989"/>
                    <a:pt x="2093" y="792"/>
                    <a:pt x="1971" y="792"/>
                  </a:cubicBezTo>
                  <a:cubicBezTo>
                    <a:pt x="1967" y="792"/>
                    <a:pt x="1962" y="792"/>
                    <a:pt x="1957" y="792"/>
                  </a:cubicBezTo>
                  <a:cubicBezTo>
                    <a:pt x="1811" y="810"/>
                    <a:pt x="1668" y="830"/>
                    <a:pt x="1525" y="854"/>
                  </a:cubicBezTo>
                  <a:cubicBezTo>
                    <a:pt x="1620" y="756"/>
                    <a:pt x="1702" y="650"/>
                    <a:pt x="1760" y="531"/>
                  </a:cubicBezTo>
                  <a:cubicBezTo>
                    <a:pt x="1799" y="453"/>
                    <a:pt x="1757" y="329"/>
                    <a:pt x="1660" y="329"/>
                  </a:cubicBezTo>
                  <a:cubicBezTo>
                    <a:pt x="1655" y="329"/>
                    <a:pt x="1649" y="330"/>
                    <a:pt x="1644" y="330"/>
                  </a:cubicBezTo>
                  <a:cubicBezTo>
                    <a:pt x="1501" y="343"/>
                    <a:pt x="1362" y="388"/>
                    <a:pt x="1229" y="450"/>
                  </a:cubicBezTo>
                  <a:cubicBezTo>
                    <a:pt x="1297" y="351"/>
                    <a:pt x="1341" y="249"/>
                    <a:pt x="1331" y="153"/>
                  </a:cubicBezTo>
                  <a:cubicBezTo>
                    <a:pt x="1324" y="92"/>
                    <a:pt x="1291" y="13"/>
                    <a:pt x="1219" y="4"/>
                  </a:cubicBezTo>
                  <a:cubicBezTo>
                    <a:pt x="1202" y="1"/>
                    <a:pt x="1186" y="0"/>
                    <a:pt x="1169"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533;p83"/>
            <p:cNvSpPr/>
            <p:nvPr/>
          </p:nvSpPr>
          <p:spPr>
            <a:xfrm>
              <a:off x="2242317" y="2801829"/>
              <a:ext cx="349333" cy="359023"/>
            </a:xfrm>
            <a:custGeom>
              <a:avLst/>
              <a:gdLst/>
              <a:ahLst/>
              <a:cxnLst/>
              <a:rect l="l" t="t" r="r" b="b"/>
              <a:pathLst>
                <a:path w="4182" h="4298" extrusionOk="0">
                  <a:moveTo>
                    <a:pt x="2835" y="0"/>
                  </a:moveTo>
                  <a:cubicBezTo>
                    <a:pt x="2811" y="0"/>
                    <a:pt x="2789" y="4"/>
                    <a:pt x="2770" y="14"/>
                  </a:cubicBezTo>
                  <a:cubicBezTo>
                    <a:pt x="1937" y="470"/>
                    <a:pt x="1338" y="1297"/>
                    <a:pt x="650" y="1951"/>
                  </a:cubicBezTo>
                  <a:cubicBezTo>
                    <a:pt x="399" y="2189"/>
                    <a:pt x="134" y="2450"/>
                    <a:pt x="62" y="2791"/>
                  </a:cubicBezTo>
                  <a:cubicBezTo>
                    <a:pt x="1" y="3090"/>
                    <a:pt x="107" y="3406"/>
                    <a:pt x="290" y="3651"/>
                  </a:cubicBezTo>
                  <a:cubicBezTo>
                    <a:pt x="474" y="3896"/>
                    <a:pt x="729" y="4077"/>
                    <a:pt x="994" y="4230"/>
                  </a:cubicBezTo>
                  <a:cubicBezTo>
                    <a:pt x="1054" y="4264"/>
                    <a:pt x="1124" y="4298"/>
                    <a:pt x="1192" y="4298"/>
                  </a:cubicBezTo>
                  <a:cubicBezTo>
                    <a:pt x="1213" y="4298"/>
                    <a:pt x="1233" y="4295"/>
                    <a:pt x="1253" y="4287"/>
                  </a:cubicBezTo>
                  <a:cubicBezTo>
                    <a:pt x="1297" y="4271"/>
                    <a:pt x="1331" y="4240"/>
                    <a:pt x="1365" y="4206"/>
                  </a:cubicBezTo>
                  <a:cubicBezTo>
                    <a:pt x="2035" y="3557"/>
                    <a:pt x="2702" y="2907"/>
                    <a:pt x="3373" y="2257"/>
                  </a:cubicBezTo>
                  <a:cubicBezTo>
                    <a:pt x="3665" y="1968"/>
                    <a:pt x="3971" y="1661"/>
                    <a:pt x="4077" y="1263"/>
                  </a:cubicBezTo>
                  <a:cubicBezTo>
                    <a:pt x="4182" y="870"/>
                    <a:pt x="3990" y="365"/>
                    <a:pt x="3588" y="281"/>
                  </a:cubicBezTo>
                  <a:lnTo>
                    <a:pt x="3588" y="281"/>
                  </a:lnTo>
                  <a:cubicBezTo>
                    <a:pt x="3480" y="163"/>
                    <a:pt x="3351" y="75"/>
                    <a:pt x="3197" y="75"/>
                  </a:cubicBezTo>
                  <a:cubicBezTo>
                    <a:pt x="3192" y="75"/>
                    <a:pt x="3187" y="76"/>
                    <a:pt x="3182" y="76"/>
                  </a:cubicBezTo>
                  <a:cubicBezTo>
                    <a:pt x="3180" y="76"/>
                    <a:pt x="3179" y="76"/>
                    <a:pt x="3177" y="76"/>
                  </a:cubicBezTo>
                  <a:cubicBezTo>
                    <a:pt x="3086" y="76"/>
                    <a:pt x="2939" y="0"/>
                    <a:pt x="28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534;p83"/>
            <p:cNvSpPr/>
            <p:nvPr/>
          </p:nvSpPr>
          <p:spPr>
            <a:xfrm>
              <a:off x="2452622" y="2478308"/>
              <a:ext cx="164643" cy="145430"/>
            </a:xfrm>
            <a:custGeom>
              <a:avLst/>
              <a:gdLst/>
              <a:ahLst/>
              <a:cxnLst/>
              <a:rect l="l" t="t" r="r" b="b"/>
              <a:pathLst>
                <a:path w="1971" h="1741" extrusionOk="0">
                  <a:moveTo>
                    <a:pt x="986" y="1"/>
                  </a:moveTo>
                  <a:cubicBezTo>
                    <a:pt x="639" y="1"/>
                    <a:pt x="311" y="212"/>
                    <a:pt x="178" y="557"/>
                  </a:cubicBezTo>
                  <a:cubicBezTo>
                    <a:pt x="0" y="1003"/>
                    <a:pt x="222" y="1506"/>
                    <a:pt x="671" y="1679"/>
                  </a:cubicBezTo>
                  <a:cubicBezTo>
                    <a:pt x="775" y="1721"/>
                    <a:pt x="883" y="1741"/>
                    <a:pt x="989" y="1741"/>
                  </a:cubicBezTo>
                  <a:cubicBezTo>
                    <a:pt x="1336" y="1741"/>
                    <a:pt x="1664" y="1530"/>
                    <a:pt x="1797" y="1186"/>
                  </a:cubicBezTo>
                  <a:cubicBezTo>
                    <a:pt x="1971" y="740"/>
                    <a:pt x="1749" y="233"/>
                    <a:pt x="1300" y="60"/>
                  </a:cubicBezTo>
                  <a:cubicBezTo>
                    <a:pt x="1197" y="20"/>
                    <a:pt x="1091" y="1"/>
                    <a:pt x="986"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535;p83"/>
            <p:cNvSpPr/>
            <p:nvPr/>
          </p:nvSpPr>
          <p:spPr>
            <a:xfrm>
              <a:off x="2923579" y="2587986"/>
              <a:ext cx="164643" cy="145263"/>
            </a:xfrm>
            <a:custGeom>
              <a:avLst/>
              <a:gdLst/>
              <a:ahLst/>
              <a:cxnLst/>
              <a:rect l="l" t="t" r="r" b="b"/>
              <a:pathLst>
                <a:path w="1971" h="1739" extrusionOk="0">
                  <a:moveTo>
                    <a:pt x="986" y="1"/>
                  </a:moveTo>
                  <a:cubicBezTo>
                    <a:pt x="638" y="1"/>
                    <a:pt x="310" y="211"/>
                    <a:pt x="174" y="553"/>
                  </a:cubicBezTo>
                  <a:cubicBezTo>
                    <a:pt x="1" y="1003"/>
                    <a:pt x="221" y="1506"/>
                    <a:pt x="670" y="1680"/>
                  </a:cubicBezTo>
                  <a:cubicBezTo>
                    <a:pt x="774" y="1720"/>
                    <a:pt x="880" y="1739"/>
                    <a:pt x="985" y="1739"/>
                  </a:cubicBezTo>
                  <a:cubicBezTo>
                    <a:pt x="1332" y="1739"/>
                    <a:pt x="1661" y="1529"/>
                    <a:pt x="1797" y="1186"/>
                  </a:cubicBezTo>
                  <a:cubicBezTo>
                    <a:pt x="1970" y="737"/>
                    <a:pt x="1749" y="233"/>
                    <a:pt x="1300" y="60"/>
                  </a:cubicBezTo>
                  <a:cubicBezTo>
                    <a:pt x="1197" y="20"/>
                    <a:pt x="1090" y="1"/>
                    <a:pt x="986"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536;p83"/>
            <p:cNvSpPr/>
            <p:nvPr/>
          </p:nvSpPr>
          <p:spPr>
            <a:xfrm>
              <a:off x="2506334" y="2076433"/>
              <a:ext cx="603522" cy="703761"/>
            </a:xfrm>
            <a:custGeom>
              <a:avLst/>
              <a:gdLst/>
              <a:ahLst/>
              <a:cxnLst/>
              <a:rect l="l" t="t" r="r" b="b"/>
              <a:pathLst>
                <a:path w="7225" h="8425" extrusionOk="0">
                  <a:moveTo>
                    <a:pt x="3855" y="0"/>
                  </a:moveTo>
                  <a:cubicBezTo>
                    <a:pt x="2428" y="0"/>
                    <a:pt x="1136" y="1001"/>
                    <a:pt x="827" y="2452"/>
                  </a:cubicBezTo>
                  <a:lnTo>
                    <a:pt x="351" y="4697"/>
                  </a:lnTo>
                  <a:cubicBezTo>
                    <a:pt x="1" y="6357"/>
                    <a:pt x="1072" y="8004"/>
                    <a:pt x="2736" y="8355"/>
                  </a:cubicBezTo>
                  <a:lnTo>
                    <a:pt x="2736" y="8358"/>
                  </a:lnTo>
                  <a:cubicBezTo>
                    <a:pt x="2949" y="8403"/>
                    <a:pt x="3162" y="8425"/>
                    <a:pt x="3371" y="8425"/>
                  </a:cubicBezTo>
                  <a:cubicBezTo>
                    <a:pt x="4797" y="8425"/>
                    <a:pt x="6088" y="7424"/>
                    <a:pt x="6394" y="5974"/>
                  </a:cubicBezTo>
                  <a:lnTo>
                    <a:pt x="6870" y="3728"/>
                  </a:lnTo>
                  <a:cubicBezTo>
                    <a:pt x="7224" y="2067"/>
                    <a:pt x="6152" y="421"/>
                    <a:pt x="4489" y="67"/>
                  </a:cubicBezTo>
                  <a:cubicBezTo>
                    <a:pt x="4276" y="22"/>
                    <a:pt x="4064" y="0"/>
                    <a:pt x="3855"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537;p83"/>
            <p:cNvSpPr/>
            <p:nvPr/>
          </p:nvSpPr>
          <p:spPr>
            <a:xfrm>
              <a:off x="2639902" y="2503952"/>
              <a:ext cx="60394" cy="60812"/>
            </a:xfrm>
            <a:custGeom>
              <a:avLst/>
              <a:gdLst/>
              <a:ahLst/>
              <a:cxnLst/>
              <a:rect l="l" t="t" r="r" b="b"/>
              <a:pathLst>
                <a:path w="723" h="728" extrusionOk="0">
                  <a:moveTo>
                    <a:pt x="365" y="0"/>
                  </a:moveTo>
                  <a:cubicBezTo>
                    <a:pt x="187" y="0"/>
                    <a:pt x="34" y="141"/>
                    <a:pt x="18" y="331"/>
                  </a:cubicBezTo>
                  <a:cubicBezTo>
                    <a:pt x="1" y="532"/>
                    <a:pt x="140" y="709"/>
                    <a:pt x="331" y="726"/>
                  </a:cubicBezTo>
                  <a:cubicBezTo>
                    <a:pt x="340" y="727"/>
                    <a:pt x="350" y="727"/>
                    <a:pt x="360" y="727"/>
                  </a:cubicBezTo>
                  <a:cubicBezTo>
                    <a:pt x="536" y="727"/>
                    <a:pt x="689" y="583"/>
                    <a:pt x="705" y="393"/>
                  </a:cubicBezTo>
                  <a:cubicBezTo>
                    <a:pt x="722" y="192"/>
                    <a:pt x="583" y="19"/>
                    <a:pt x="396" y="1"/>
                  </a:cubicBezTo>
                  <a:cubicBezTo>
                    <a:pt x="386" y="1"/>
                    <a:pt x="375" y="0"/>
                    <a:pt x="3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538;p83"/>
            <p:cNvSpPr/>
            <p:nvPr/>
          </p:nvSpPr>
          <p:spPr>
            <a:xfrm>
              <a:off x="2854497" y="2531184"/>
              <a:ext cx="60310" cy="60812"/>
            </a:xfrm>
            <a:custGeom>
              <a:avLst/>
              <a:gdLst/>
              <a:ahLst/>
              <a:cxnLst/>
              <a:rect l="l" t="t" r="r" b="b"/>
              <a:pathLst>
                <a:path w="722" h="728" extrusionOk="0">
                  <a:moveTo>
                    <a:pt x="365" y="1"/>
                  </a:moveTo>
                  <a:cubicBezTo>
                    <a:pt x="187" y="1"/>
                    <a:pt x="34" y="142"/>
                    <a:pt x="18" y="332"/>
                  </a:cubicBezTo>
                  <a:cubicBezTo>
                    <a:pt x="0" y="533"/>
                    <a:pt x="140" y="709"/>
                    <a:pt x="330" y="726"/>
                  </a:cubicBezTo>
                  <a:cubicBezTo>
                    <a:pt x="340" y="727"/>
                    <a:pt x="350" y="728"/>
                    <a:pt x="360" y="728"/>
                  </a:cubicBezTo>
                  <a:cubicBezTo>
                    <a:pt x="535" y="728"/>
                    <a:pt x="689" y="584"/>
                    <a:pt x="705" y="393"/>
                  </a:cubicBezTo>
                  <a:cubicBezTo>
                    <a:pt x="722" y="192"/>
                    <a:pt x="583" y="19"/>
                    <a:pt x="395" y="2"/>
                  </a:cubicBezTo>
                  <a:cubicBezTo>
                    <a:pt x="385" y="1"/>
                    <a:pt x="375" y="1"/>
                    <a:pt x="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539;p83"/>
            <p:cNvSpPr/>
            <p:nvPr/>
          </p:nvSpPr>
          <p:spPr>
            <a:xfrm>
              <a:off x="2730535" y="2618559"/>
              <a:ext cx="90800" cy="46945"/>
            </a:xfrm>
            <a:custGeom>
              <a:avLst/>
              <a:gdLst/>
              <a:ahLst/>
              <a:cxnLst/>
              <a:rect l="l" t="t" r="r" b="b"/>
              <a:pathLst>
                <a:path w="1087" h="562" extrusionOk="0">
                  <a:moveTo>
                    <a:pt x="65" y="1"/>
                  </a:moveTo>
                  <a:cubicBezTo>
                    <a:pt x="60" y="1"/>
                    <a:pt x="54" y="2"/>
                    <a:pt x="49" y="4"/>
                  </a:cubicBezTo>
                  <a:cubicBezTo>
                    <a:pt x="18" y="14"/>
                    <a:pt x="1" y="45"/>
                    <a:pt x="11" y="76"/>
                  </a:cubicBezTo>
                  <a:cubicBezTo>
                    <a:pt x="120" y="415"/>
                    <a:pt x="335" y="561"/>
                    <a:pt x="501" y="561"/>
                  </a:cubicBezTo>
                  <a:cubicBezTo>
                    <a:pt x="511" y="561"/>
                    <a:pt x="522" y="558"/>
                    <a:pt x="532" y="558"/>
                  </a:cubicBezTo>
                  <a:cubicBezTo>
                    <a:pt x="549" y="555"/>
                    <a:pt x="566" y="555"/>
                    <a:pt x="583" y="555"/>
                  </a:cubicBezTo>
                  <a:cubicBezTo>
                    <a:pt x="723" y="545"/>
                    <a:pt x="879" y="531"/>
                    <a:pt x="1073" y="201"/>
                  </a:cubicBezTo>
                  <a:cubicBezTo>
                    <a:pt x="1087" y="174"/>
                    <a:pt x="1079" y="137"/>
                    <a:pt x="1053" y="120"/>
                  </a:cubicBezTo>
                  <a:cubicBezTo>
                    <a:pt x="1042" y="115"/>
                    <a:pt x="1032" y="113"/>
                    <a:pt x="1022" y="113"/>
                  </a:cubicBezTo>
                  <a:cubicBezTo>
                    <a:pt x="1001" y="113"/>
                    <a:pt x="982" y="123"/>
                    <a:pt x="971" y="143"/>
                  </a:cubicBezTo>
                  <a:cubicBezTo>
                    <a:pt x="811" y="423"/>
                    <a:pt x="695" y="429"/>
                    <a:pt x="572" y="439"/>
                  </a:cubicBezTo>
                  <a:cubicBezTo>
                    <a:pt x="556" y="439"/>
                    <a:pt x="536" y="443"/>
                    <a:pt x="519" y="443"/>
                  </a:cubicBezTo>
                  <a:cubicBezTo>
                    <a:pt x="513" y="444"/>
                    <a:pt x="506" y="444"/>
                    <a:pt x="500" y="444"/>
                  </a:cubicBezTo>
                  <a:cubicBezTo>
                    <a:pt x="392" y="444"/>
                    <a:pt x="216" y="339"/>
                    <a:pt x="120" y="41"/>
                  </a:cubicBezTo>
                  <a:cubicBezTo>
                    <a:pt x="112" y="16"/>
                    <a:pt x="88" y="1"/>
                    <a:pt x="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540;p83"/>
            <p:cNvSpPr/>
            <p:nvPr/>
          </p:nvSpPr>
          <p:spPr>
            <a:xfrm>
              <a:off x="2877552" y="2454334"/>
              <a:ext cx="71086" cy="34750"/>
            </a:xfrm>
            <a:custGeom>
              <a:avLst/>
              <a:gdLst/>
              <a:ahLst/>
              <a:cxnLst/>
              <a:rect l="l" t="t" r="r" b="b"/>
              <a:pathLst>
                <a:path w="851" h="416" extrusionOk="0">
                  <a:moveTo>
                    <a:pt x="336" y="0"/>
                  </a:moveTo>
                  <a:cubicBezTo>
                    <a:pt x="179" y="0"/>
                    <a:pt x="53" y="69"/>
                    <a:pt x="48" y="71"/>
                  </a:cubicBezTo>
                  <a:cubicBezTo>
                    <a:pt x="14" y="92"/>
                    <a:pt x="0" y="133"/>
                    <a:pt x="21" y="167"/>
                  </a:cubicBezTo>
                  <a:cubicBezTo>
                    <a:pt x="32" y="191"/>
                    <a:pt x="58" y="204"/>
                    <a:pt x="84" y="204"/>
                  </a:cubicBezTo>
                  <a:cubicBezTo>
                    <a:pt x="95" y="204"/>
                    <a:pt x="106" y="202"/>
                    <a:pt x="116" y="197"/>
                  </a:cubicBezTo>
                  <a:cubicBezTo>
                    <a:pt x="116" y="194"/>
                    <a:pt x="216" y="142"/>
                    <a:pt x="334" y="142"/>
                  </a:cubicBezTo>
                  <a:cubicBezTo>
                    <a:pt x="367" y="142"/>
                    <a:pt x="402" y="146"/>
                    <a:pt x="436" y="156"/>
                  </a:cubicBezTo>
                  <a:cubicBezTo>
                    <a:pt x="599" y="204"/>
                    <a:pt x="711" y="381"/>
                    <a:pt x="711" y="381"/>
                  </a:cubicBezTo>
                  <a:cubicBezTo>
                    <a:pt x="725" y="404"/>
                    <a:pt x="748" y="415"/>
                    <a:pt x="769" y="415"/>
                  </a:cubicBezTo>
                  <a:cubicBezTo>
                    <a:pt x="783" y="415"/>
                    <a:pt x="797" y="412"/>
                    <a:pt x="806" y="404"/>
                  </a:cubicBezTo>
                  <a:cubicBezTo>
                    <a:pt x="841" y="384"/>
                    <a:pt x="851" y="340"/>
                    <a:pt x="830" y="306"/>
                  </a:cubicBezTo>
                  <a:cubicBezTo>
                    <a:pt x="824" y="299"/>
                    <a:pt x="690" y="85"/>
                    <a:pt x="477" y="21"/>
                  </a:cubicBezTo>
                  <a:cubicBezTo>
                    <a:pt x="428" y="6"/>
                    <a:pt x="381" y="0"/>
                    <a:pt x="3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541;p83"/>
            <p:cNvSpPr/>
            <p:nvPr/>
          </p:nvSpPr>
          <p:spPr>
            <a:xfrm>
              <a:off x="2633721" y="2427102"/>
              <a:ext cx="71921" cy="33747"/>
            </a:xfrm>
            <a:custGeom>
              <a:avLst/>
              <a:gdLst/>
              <a:ahLst/>
              <a:cxnLst/>
              <a:rect l="l" t="t" r="r" b="b"/>
              <a:pathLst>
                <a:path w="861" h="404" extrusionOk="0">
                  <a:moveTo>
                    <a:pt x="472" y="1"/>
                  </a:moveTo>
                  <a:cubicBezTo>
                    <a:pt x="437" y="1"/>
                    <a:pt x="403" y="4"/>
                    <a:pt x="368" y="13"/>
                  </a:cubicBezTo>
                  <a:cubicBezTo>
                    <a:pt x="146" y="67"/>
                    <a:pt x="24" y="292"/>
                    <a:pt x="17" y="302"/>
                  </a:cubicBezTo>
                  <a:cubicBezTo>
                    <a:pt x="0" y="336"/>
                    <a:pt x="13" y="377"/>
                    <a:pt x="48" y="394"/>
                  </a:cubicBezTo>
                  <a:cubicBezTo>
                    <a:pt x="57" y="401"/>
                    <a:pt x="68" y="404"/>
                    <a:pt x="82" y="404"/>
                  </a:cubicBezTo>
                  <a:cubicBezTo>
                    <a:pt x="106" y="404"/>
                    <a:pt x="129" y="391"/>
                    <a:pt x="143" y="367"/>
                  </a:cubicBezTo>
                  <a:cubicBezTo>
                    <a:pt x="143" y="367"/>
                    <a:pt x="241" y="187"/>
                    <a:pt x="401" y="149"/>
                  </a:cubicBezTo>
                  <a:cubicBezTo>
                    <a:pt x="425" y="143"/>
                    <a:pt x="448" y="141"/>
                    <a:pt x="472" y="141"/>
                  </a:cubicBezTo>
                  <a:cubicBezTo>
                    <a:pt x="610" y="141"/>
                    <a:pt x="742" y="227"/>
                    <a:pt x="745" y="227"/>
                  </a:cubicBezTo>
                  <a:cubicBezTo>
                    <a:pt x="756" y="235"/>
                    <a:pt x="768" y="238"/>
                    <a:pt x="781" y="238"/>
                  </a:cubicBezTo>
                  <a:cubicBezTo>
                    <a:pt x="804" y="238"/>
                    <a:pt x="827" y="227"/>
                    <a:pt x="841" y="207"/>
                  </a:cubicBezTo>
                  <a:cubicBezTo>
                    <a:pt x="861" y="173"/>
                    <a:pt x="854" y="129"/>
                    <a:pt x="820" y="108"/>
                  </a:cubicBezTo>
                  <a:cubicBezTo>
                    <a:pt x="811" y="103"/>
                    <a:pt x="653" y="1"/>
                    <a:pt x="4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542;p83"/>
            <p:cNvSpPr/>
            <p:nvPr/>
          </p:nvSpPr>
          <p:spPr>
            <a:xfrm>
              <a:off x="2754760" y="2453081"/>
              <a:ext cx="41265" cy="143926"/>
            </a:xfrm>
            <a:custGeom>
              <a:avLst/>
              <a:gdLst/>
              <a:ahLst/>
              <a:cxnLst/>
              <a:rect l="l" t="t" r="r" b="b"/>
              <a:pathLst>
                <a:path w="494" h="1723" extrusionOk="0">
                  <a:moveTo>
                    <a:pt x="417" y="0"/>
                  </a:moveTo>
                  <a:cubicBezTo>
                    <a:pt x="384" y="0"/>
                    <a:pt x="354" y="23"/>
                    <a:pt x="348" y="56"/>
                  </a:cubicBezTo>
                  <a:cubicBezTo>
                    <a:pt x="317" y="199"/>
                    <a:pt x="279" y="342"/>
                    <a:pt x="242" y="481"/>
                  </a:cubicBezTo>
                  <a:cubicBezTo>
                    <a:pt x="119" y="961"/>
                    <a:pt x="1" y="1413"/>
                    <a:pt x="180" y="1692"/>
                  </a:cubicBezTo>
                  <a:cubicBezTo>
                    <a:pt x="194" y="1713"/>
                    <a:pt x="215" y="1723"/>
                    <a:pt x="238" y="1723"/>
                  </a:cubicBezTo>
                  <a:cubicBezTo>
                    <a:pt x="252" y="1723"/>
                    <a:pt x="266" y="1719"/>
                    <a:pt x="276" y="1713"/>
                  </a:cubicBezTo>
                  <a:cubicBezTo>
                    <a:pt x="310" y="1692"/>
                    <a:pt x="320" y="1648"/>
                    <a:pt x="300" y="1617"/>
                  </a:cubicBezTo>
                  <a:cubicBezTo>
                    <a:pt x="153" y="1389"/>
                    <a:pt x="262" y="964"/>
                    <a:pt x="378" y="515"/>
                  </a:cubicBezTo>
                  <a:cubicBezTo>
                    <a:pt x="416" y="372"/>
                    <a:pt x="453" y="229"/>
                    <a:pt x="483" y="86"/>
                  </a:cubicBezTo>
                  <a:cubicBezTo>
                    <a:pt x="494" y="49"/>
                    <a:pt x="470" y="11"/>
                    <a:pt x="429" y="1"/>
                  </a:cubicBezTo>
                  <a:cubicBezTo>
                    <a:pt x="425" y="1"/>
                    <a:pt x="421" y="0"/>
                    <a:pt x="4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543;p83"/>
            <p:cNvSpPr/>
            <p:nvPr/>
          </p:nvSpPr>
          <p:spPr>
            <a:xfrm>
              <a:off x="2517778" y="1992650"/>
              <a:ext cx="602854" cy="595002"/>
            </a:xfrm>
            <a:custGeom>
              <a:avLst/>
              <a:gdLst/>
              <a:ahLst/>
              <a:cxnLst/>
              <a:rect l="l" t="t" r="r" b="b"/>
              <a:pathLst>
                <a:path w="7217" h="7123" extrusionOk="0">
                  <a:moveTo>
                    <a:pt x="3385" y="0"/>
                  </a:moveTo>
                  <a:cubicBezTo>
                    <a:pt x="2259" y="0"/>
                    <a:pt x="1163" y="365"/>
                    <a:pt x="680" y="1383"/>
                  </a:cubicBezTo>
                  <a:cubicBezTo>
                    <a:pt x="503" y="1754"/>
                    <a:pt x="425" y="2165"/>
                    <a:pt x="343" y="2570"/>
                  </a:cubicBezTo>
                  <a:cubicBezTo>
                    <a:pt x="159" y="3506"/>
                    <a:pt x="0" y="4907"/>
                    <a:pt x="92" y="5816"/>
                  </a:cubicBezTo>
                  <a:lnTo>
                    <a:pt x="187" y="5989"/>
                  </a:lnTo>
                  <a:cubicBezTo>
                    <a:pt x="340" y="5017"/>
                    <a:pt x="609" y="3635"/>
                    <a:pt x="1123" y="2781"/>
                  </a:cubicBezTo>
                  <a:cubicBezTo>
                    <a:pt x="1185" y="2674"/>
                    <a:pt x="1436" y="2624"/>
                    <a:pt x="1641" y="2624"/>
                  </a:cubicBezTo>
                  <a:cubicBezTo>
                    <a:pt x="1736" y="2624"/>
                    <a:pt x="1821" y="2635"/>
                    <a:pt x="1874" y="2655"/>
                  </a:cubicBezTo>
                  <a:lnTo>
                    <a:pt x="1929" y="2676"/>
                  </a:lnTo>
                  <a:cubicBezTo>
                    <a:pt x="2092" y="3318"/>
                    <a:pt x="2582" y="3959"/>
                    <a:pt x="3232" y="4088"/>
                  </a:cubicBezTo>
                  <a:cubicBezTo>
                    <a:pt x="3313" y="4103"/>
                    <a:pt x="3393" y="4110"/>
                    <a:pt x="3473" y="4110"/>
                  </a:cubicBezTo>
                  <a:cubicBezTo>
                    <a:pt x="4034" y="4110"/>
                    <a:pt x="4575" y="3760"/>
                    <a:pt x="5219" y="3560"/>
                  </a:cubicBezTo>
                  <a:lnTo>
                    <a:pt x="5586" y="3560"/>
                  </a:lnTo>
                  <a:cubicBezTo>
                    <a:pt x="5821" y="3625"/>
                    <a:pt x="5961" y="3853"/>
                    <a:pt x="6104" y="4176"/>
                  </a:cubicBezTo>
                  <a:cubicBezTo>
                    <a:pt x="6440" y="4931"/>
                    <a:pt x="6417" y="5254"/>
                    <a:pt x="6202" y="6051"/>
                  </a:cubicBezTo>
                  <a:cubicBezTo>
                    <a:pt x="6117" y="6371"/>
                    <a:pt x="5985" y="6707"/>
                    <a:pt x="6079" y="7024"/>
                  </a:cubicBezTo>
                  <a:lnTo>
                    <a:pt x="6230" y="7123"/>
                  </a:lnTo>
                  <a:cubicBezTo>
                    <a:pt x="6467" y="6275"/>
                    <a:pt x="6702" y="5432"/>
                    <a:pt x="6941" y="4584"/>
                  </a:cubicBezTo>
                  <a:cubicBezTo>
                    <a:pt x="7012" y="4326"/>
                    <a:pt x="7087" y="4067"/>
                    <a:pt x="7117" y="3802"/>
                  </a:cubicBezTo>
                  <a:cubicBezTo>
                    <a:pt x="7216" y="2921"/>
                    <a:pt x="6740" y="2315"/>
                    <a:pt x="6049" y="1757"/>
                  </a:cubicBezTo>
                  <a:lnTo>
                    <a:pt x="5950" y="1291"/>
                  </a:lnTo>
                  <a:cubicBezTo>
                    <a:pt x="5641" y="781"/>
                    <a:pt x="5641" y="781"/>
                    <a:pt x="5236" y="509"/>
                  </a:cubicBezTo>
                  <a:cubicBezTo>
                    <a:pt x="4831" y="236"/>
                    <a:pt x="4355" y="66"/>
                    <a:pt x="3868" y="22"/>
                  </a:cubicBezTo>
                  <a:cubicBezTo>
                    <a:pt x="3708" y="8"/>
                    <a:pt x="3546" y="0"/>
                    <a:pt x="3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544;p83"/>
            <p:cNvSpPr/>
            <p:nvPr/>
          </p:nvSpPr>
          <p:spPr>
            <a:xfrm>
              <a:off x="2895930" y="2692318"/>
              <a:ext cx="151946" cy="43019"/>
            </a:xfrm>
            <a:custGeom>
              <a:avLst/>
              <a:gdLst/>
              <a:ahLst/>
              <a:cxnLst/>
              <a:rect l="l" t="t" r="r" b="b"/>
              <a:pathLst>
                <a:path w="1819" h="515" extrusionOk="0">
                  <a:moveTo>
                    <a:pt x="742" y="1"/>
                  </a:moveTo>
                  <a:cubicBezTo>
                    <a:pt x="715" y="1"/>
                    <a:pt x="688" y="1"/>
                    <a:pt x="662" y="2"/>
                  </a:cubicBezTo>
                  <a:cubicBezTo>
                    <a:pt x="437" y="9"/>
                    <a:pt x="1" y="186"/>
                    <a:pt x="181" y="475"/>
                  </a:cubicBezTo>
                  <a:cubicBezTo>
                    <a:pt x="198" y="502"/>
                    <a:pt x="224" y="514"/>
                    <a:pt x="250" y="514"/>
                  </a:cubicBezTo>
                  <a:cubicBezTo>
                    <a:pt x="277" y="514"/>
                    <a:pt x="304" y="501"/>
                    <a:pt x="321" y="475"/>
                  </a:cubicBezTo>
                  <a:cubicBezTo>
                    <a:pt x="426" y="328"/>
                    <a:pt x="511" y="223"/>
                    <a:pt x="706" y="209"/>
                  </a:cubicBezTo>
                  <a:cubicBezTo>
                    <a:pt x="744" y="206"/>
                    <a:pt x="784" y="205"/>
                    <a:pt x="823" y="205"/>
                  </a:cubicBezTo>
                  <a:cubicBezTo>
                    <a:pt x="877" y="205"/>
                    <a:pt x="932" y="207"/>
                    <a:pt x="985" y="209"/>
                  </a:cubicBezTo>
                  <a:cubicBezTo>
                    <a:pt x="1250" y="220"/>
                    <a:pt x="1505" y="250"/>
                    <a:pt x="1730" y="410"/>
                  </a:cubicBezTo>
                  <a:cubicBezTo>
                    <a:pt x="1737" y="416"/>
                    <a:pt x="1745" y="418"/>
                    <a:pt x="1753" y="418"/>
                  </a:cubicBezTo>
                  <a:cubicBezTo>
                    <a:pt x="1789" y="418"/>
                    <a:pt x="1819" y="366"/>
                    <a:pt x="1788" y="336"/>
                  </a:cubicBezTo>
                  <a:cubicBezTo>
                    <a:pt x="1508" y="69"/>
                    <a:pt x="1116" y="1"/>
                    <a:pt x="742" y="1"/>
                  </a:cubicBezTo>
                  <a:close/>
                </a:path>
              </a:pathLst>
            </a:custGeom>
            <a:solidFill>
              <a:srgbClr val="D6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545;p83"/>
            <p:cNvSpPr/>
            <p:nvPr/>
          </p:nvSpPr>
          <p:spPr>
            <a:xfrm>
              <a:off x="2892922" y="2726984"/>
              <a:ext cx="73676" cy="44606"/>
            </a:xfrm>
            <a:custGeom>
              <a:avLst/>
              <a:gdLst/>
              <a:ahLst/>
              <a:cxnLst/>
              <a:rect l="l" t="t" r="r" b="b"/>
              <a:pathLst>
                <a:path w="882" h="534" extrusionOk="0">
                  <a:moveTo>
                    <a:pt x="564" y="1"/>
                  </a:moveTo>
                  <a:cubicBezTo>
                    <a:pt x="450" y="1"/>
                    <a:pt x="338" y="19"/>
                    <a:pt x="241" y="80"/>
                  </a:cubicBezTo>
                  <a:cubicBezTo>
                    <a:pt x="112" y="158"/>
                    <a:pt x="0" y="312"/>
                    <a:pt x="54" y="465"/>
                  </a:cubicBezTo>
                  <a:cubicBezTo>
                    <a:pt x="68" y="505"/>
                    <a:pt x="98" y="529"/>
                    <a:pt x="139" y="533"/>
                  </a:cubicBezTo>
                  <a:cubicBezTo>
                    <a:pt x="141" y="533"/>
                    <a:pt x="143" y="533"/>
                    <a:pt x="145" y="533"/>
                  </a:cubicBezTo>
                  <a:cubicBezTo>
                    <a:pt x="245" y="533"/>
                    <a:pt x="249" y="358"/>
                    <a:pt x="286" y="301"/>
                  </a:cubicBezTo>
                  <a:cubicBezTo>
                    <a:pt x="370" y="171"/>
                    <a:pt x="535" y="153"/>
                    <a:pt x="685" y="153"/>
                  </a:cubicBezTo>
                  <a:cubicBezTo>
                    <a:pt x="722" y="153"/>
                    <a:pt x="758" y="154"/>
                    <a:pt x="792" y="155"/>
                  </a:cubicBezTo>
                  <a:cubicBezTo>
                    <a:pt x="881" y="155"/>
                    <a:pt x="878" y="29"/>
                    <a:pt x="792" y="19"/>
                  </a:cubicBezTo>
                  <a:cubicBezTo>
                    <a:pt x="718" y="9"/>
                    <a:pt x="640" y="1"/>
                    <a:pt x="564" y="1"/>
                  </a:cubicBezTo>
                  <a:close/>
                </a:path>
              </a:pathLst>
            </a:custGeom>
            <a:solidFill>
              <a:srgbClr val="D6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546;p83"/>
            <p:cNvSpPr/>
            <p:nvPr/>
          </p:nvSpPr>
          <p:spPr>
            <a:xfrm>
              <a:off x="2889581" y="2761566"/>
              <a:ext cx="91886" cy="25310"/>
            </a:xfrm>
            <a:custGeom>
              <a:avLst/>
              <a:gdLst/>
              <a:ahLst/>
              <a:cxnLst/>
              <a:rect l="l" t="t" r="r" b="b"/>
              <a:pathLst>
                <a:path w="1100" h="303" extrusionOk="0">
                  <a:moveTo>
                    <a:pt x="553" y="0"/>
                  </a:moveTo>
                  <a:cubicBezTo>
                    <a:pt x="394" y="0"/>
                    <a:pt x="233" y="48"/>
                    <a:pt x="81" y="140"/>
                  </a:cubicBezTo>
                  <a:cubicBezTo>
                    <a:pt x="1" y="188"/>
                    <a:pt x="51" y="302"/>
                    <a:pt x="125" y="302"/>
                  </a:cubicBezTo>
                  <a:cubicBezTo>
                    <a:pt x="139" y="302"/>
                    <a:pt x="154" y="298"/>
                    <a:pt x="169" y="289"/>
                  </a:cubicBezTo>
                  <a:cubicBezTo>
                    <a:pt x="307" y="207"/>
                    <a:pt x="468" y="168"/>
                    <a:pt x="629" y="168"/>
                  </a:cubicBezTo>
                  <a:cubicBezTo>
                    <a:pt x="761" y="168"/>
                    <a:pt x="893" y="194"/>
                    <a:pt x="1013" y="245"/>
                  </a:cubicBezTo>
                  <a:cubicBezTo>
                    <a:pt x="1018" y="247"/>
                    <a:pt x="1024" y="249"/>
                    <a:pt x="1030" y="249"/>
                  </a:cubicBezTo>
                  <a:cubicBezTo>
                    <a:pt x="1064" y="249"/>
                    <a:pt x="1099" y="210"/>
                    <a:pt x="1064" y="184"/>
                  </a:cubicBezTo>
                  <a:cubicBezTo>
                    <a:pt x="906" y="60"/>
                    <a:pt x="731" y="0"/>
                    <a:pt x="553" y="0"/>
                  </a:cubicBezTo>
                  <a:close/>
                </a:path>
              </a:pathLst>
            </a:custGeom>
            <a:solidFill>
              <a:srgbClr val="D6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547;p83"/>
            <p:cNvSpPr/>
            <p:nvPr/>
          </p:nvSpPr>
          <p:spPr>
            <a:xfrm>
              <a:off x="3354690" y="3635650"/>
              <a:ext cx="152196" cy="1125600"/>
            </a:xfrm>
            <a:custGeom>
              <a:avLst/>
              <a:gdLst/>
              <a:ahLst/>
              <a:cxnLst/>
              <a:rect l="l" t="t" r="r" b="b"/>
              <a:pathLst>
                <a:path w="1822" h="13475" extrusionOk="0">
                  <a:moveTo>
                    <a:pt x="0" y="1"/>
                  </a:moveTo>
                  <a:lnTo>
                    <a:pt x="760" y="13474"/>
                  </a:lnTo>
                  <a:lnTo>
                    <a:pt x="1821" y="13474"/>
                  </a:lnTo>
                  <a:lnTo>
                    <a:pt x="1066" y="1"/>
                  </a:lnTo>
                  <a:close/>
                </a:path>
              </a:pathLst>
            </a:custGeom>
            <a:solidFill>
              <a:srgbClr val="CFC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548;p83"/>
            <p:cNvSpPr/>
            <p:nvPr/>
          </p:nvSpPr>
          <p:spPr>
            <a:xfrm>
              <a:off x="1686963" y="3635650"/>
              <a:ext cx="149022" cy="1125600"/>
            </a:xfrm>
            <a:custGeom>
              <a:avLst/>
              <a:gdLst/>
              <a:ahLst/>
              <a:cxnLst/>
              <a:rect l="l" t="t" r="r" b="b"/>
              <a:pathLst>
                <a:path w="1784" h="13475" extrusionOk="0">
                  <a:moveTo>
                    <a:pt x="715" y="1"/>
                  </a:moveTo>
                  <a:lnTo>
                    <a:pt x="1" y="13474"/>
                  </a:lnTo>
                  <a:lnTo>
                    <a:pt x="1069" y="13474"/>
                  </a:lnTo>
                  <a:lnTo>
                    <a:pt x="1784" y="1"/>
                  </a:lnTo>
                  <a:close/>
                </a:path>
              </a:pathLst>
            </a:custGeom>
            <a:solidFill>
              <a:srgbClr val="CFC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549;p83"/>
            <p:cNvSpPr/>
            <p:nvPr/>
          </p:nvSpPr>
          <p:spPr>
            <a:xfrm>
              <a:off x="1434027" y="3489385"/>
              <a:ext cx="2375497" cy="180848"/>
            </a:xfrm>
            <a:custGeom>
              <a:avLst/>
              <a:gdLst/>
              <a:ahLst/>
              <a:cxnLst/>
              <a:rect l="l" t="t" r="r" b="b"/>
              <a:pathLst>
                <a:path w="28438" h="2165" extrusionOk="0">
                  <a:moveTo>
                    <a:pt x="1" y="0"/>
                  </a:moveTo>
                  <a:lnTo>
                    <a:pt x="1" y="2164"/>
                  </a:lnTo>
                  <a:lnTo>
                    <a:pt x="28437" y="2164"/>
                  </a:lnTo>
                  <a:lnTo>
                    <a:pt x="2843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550;p83"/>
            <p:cNvSpPr/>
            <p:nvPr/>
          </p:nvSpPr>
          <p:spPr>
            <a:xfrm>
              <a:off x="3252697" y="3405852"/>
              <a:ext cx="473963" cy="138163"/>
            </a:xfrm>
            <a:custGeom>
              <a:avLst/>
              <a:gdLst/>
              <a:ahLst/>
              <a:cxnLst/>
              <a:rect l="l" t="t" r="r" b="b"/>
              <a:pathLst>
                <a:path w="5674" h="1654" extrusionOk="0">
                  <a:moveTo>
                    <a:pt x="1262" y="0"/>
                  </a:moveTo>
                  <a:cubicBezTo>
                    <a:pt x="915" y="0"/>
                    <a:pt x="1" y="820"/>
                    <a:pt x="1" y="1167"/>
                  </a:cubicBezTo>
                  <a:lnTo>
                    <a:pt x="272" y="1024"/>
                  </a:lnTo>
                  <a:cubicBezTo>
                    <a:pt x="272" y="1371"/>
                    <a:pt x="558" y="1654"/>
                    <a:pt x="905" y="1654"/>
                  </a:cubicBezTo>
                  <a:lnTo>
                    <a:pt x="4974" y="1654"/>
                  </a:lnTo>
                  <a:cubicBezTo>
                    <a:pt x="5271" y="1511"/>
                    <a:pt x="5271" y="1381"/>
                    <a:pt x="5451" y="1062"/>
                  </a:cubicBezTo>
                  <a:lnTo>
                    <a:pt x="5580" y="800"/>
                  </a:lnTo>
                  <a:cubicBezTo>
                    <a:pt x="5581" y="800"/>
                    <a:pt x="5581" y="800"/>
                    <a:pt x="5582" y="800"/>
                  </a:cubicBezTo>
                  <a:cubicBezTo>
                    <a:pt x="5623" y="800"/>
                    <a:pt x="5673" y="0"/>
                    <a:pt x="5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551;p83"/>
            <p:cNvSpPr/>
            <p:nvPr/>
          </p:nvSpPr>
          <p:spPr>
            <a:xfrm>
              <a:off x="3252697" y="3479110"/>
              <a:ext cx="433200" cy="64905"/>
            </a:xfrm>
            <a:custGeom>
              <a:avLst/>
              <a:gdLst/>
              <a:ahLst/>
              <a:cxnLst/>
              <a:rect l="l" t="t" r="r" b="b"/>
              <a:pathLst>
                <a:path w="5186" h="777" extrusionOk="0">
                  <a:moveTo>
                    <a:pt x="388" y="1"/>
                  </a:moveTo>
                  <a:cubicBezTo>
                    <a:pt x="174" y="1"/>
                    <a:pt x="1" y="177"/>
                    <a:pt x="1" y="389"/>
                  </a:cubicBezTo>
                  <a:cubicBezTo>
                    <a:pt x="1" y="603"/>
                    <a:pt x="174" y="777"/>
                    <a:pt x="388" y="777"/>
                  </a:cubicBezTo>
                  <a:lnTo>
                    <a:pt x="4944" y="777"/>
                  </a:lnTo>
                  <a:cubicBezTo>
                    <a:pt x="5155" y="777"/>
                    <a:pt x="5186" y="582"/>
                    <a:pt x="4977" y="507"/>
                  </a:cubicBezTo>
                  <a:lnTo>
                    <a:pt x="5117" y="389"/>
                  </a:lnTo>
                  <a:cubicBezTo>
                    <a:pt x="5117" y="177"/>
                    <a:pt x="5155" y="1"/>
                    <a:pt x="49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552;p83"/>
            <p:cNvSpPr/>
            <p:nvPr/>
          </p:nvSpPr>
          <p:spPr>
            <a:xfrm>
              <a:off x="3652066" y="3412034"/>
              <a:ext cx="73843" cy="110848"/>
            </a:xfrm>
            <a:custGeom>
              <a:avLst/>
              <a:gdLst/>
              <a:ahLst/>
              <a:cxnLst/>
              <a:rect l="l" t="t" r="r" b="b"/>
              <a:pathLst>
                <a:path w="884" h="1327" extrusionOk="0">
                  <a:moveTo>
                    <a:pt x="703" y="0"/>
                  </a:moveTo>
                  <a:lnTo>
                    <a:pt x="234" y="779"/>
                  </a:lnTo>
                  <a:cubicBezTo>
                    <a:pt x="234" y="779"/>
                    <a:pt x="1" y="1326"/>
                    <a:pt x="262" y="1326"/>
                  </a:cubicBezTo>
                  <a:cubicBezTo>
                    <a:pt x="291" y="1326"/>
                    <a:pt x="327" y="1319"/>
                    <a:pt x="370" y="1304"/>
                  </a:cubicBezTo>
                  <a:lnTo>
                    <a:pt x="823" y="637"/>
                  </a:lnTo>
                  <a:cubicBezTo>
                    <a:pt x="823" y="637"/>
                    <a:pt x="884" y="283"/>
                    <a:pt x="7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553;p83"/>
            <p:cNvSpPr/>
            <p:nvPr/>
          </p:nvSpPr>
          <p:spPr>
            <a:xfrm>
              <a:off x="3272244" y="3329086"/>
              <a:ext cx="473713" cy="138246"/>
            </a:xfrm>
            <a:custGeom>
              <a:avLst/>
              <a:gdLst/>
              <a:ahLst/>
              <a:cxnLst/>
              <a:rect l="l" t="t" r="r" b="b"/>
              <a:pathLst>
                <a:path w="5671" h="1655" extrusionOk="0">
                  <a:moveTo>
                    <a:pt x="1263" y="1"/>
                  </a:moveTo>
                  <a:cubicBezTo>
                    <a:pt x="916" y="1"/>
                    <a:pt x="1" y="820"/>
                    <a:pt x="1" y="1167"/>
                  </a:cubicBezTo>
                  <a:lnTo>
                    <a:pt x="273" y="1021"/>
                  </a:lnTo>
                  <a:cubicBezTo>
                    <a:pt x="273" y="1368"/>
                    <a:pt x="559" y="1654"/>
                    <a:pt x="902" y="1654"/>
                  </a:cubicBezTo>
                  <a:lnTo>
                    <a:pt x="4972" y="1654"/>
                  </a:lnTo>
                  <a:cubicBezTo>
                    <a:pt x="5268" y="1507"/>
                    <a:pt x="5271" y="1378"/>
                    <a:pt x="5448" y="1062"/>
                  </a:cubicBezTo>
                  <a:lnTo>
                    <a:pt x="5580" y="800"/>
                  </a:lnTo>
                  <a:cubicBezTo>
                    <a:pt x="5581" y="800"/>
                    <a:pt x="5582" y="801"/>
                    <a:pt x="5582" y="801"/>
                  </a:cubicBezTo>
                  <a:cubicBezTo>
                    <a:pt x="5623" y="801"/>
                    <a:pt x="5670" y="1"/>
                    <a:pt x="53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554;p83"/>
            <p:cNvSpPr/>
            <p:nvPr/>
          </p:nvSpPr>
          <p:spPr>
            <a:xfrm>
              <a:off x="3272244" y="3402427"/>
              <a:ext cx="432949" cy="64905"/>
            </a:xfrm>
            <a:custGeom>
              <a:avLst/>
              <a:gdLst/>
              <a:ahLst/>
              <a:cxnLst/>
              <a:rect l="l" t="t" r="r" b="b"/>
              <a:pathLst>
                <a:path w="5183" h="777" extrusionOk="0">
                  <a:moveTo>
                    <a:pt x="389" y="0"/>
                  </a:moveTo>
                  <a:cubicBezTo>
                    <a:pt x="175" y="0"/>
                    <a:pt x="1" y="173"/>
                    <a:pt x="1" y="388"/>
                  </a:cubicBezTo>
                  <a:cubicBezTo>
                    <a:pt x="1" y="602"/>
                    <a:pt x="175" y="776"/>
                    <a:pt x="389" y="776"/>
                  </a:cubicBezTo>
                  <a:lnTo>
                    <a:pt x="4941" y="776"/>
                  </a:lnTo>
                  <a:cubicBezTo>
                    <a:pt x="5156" y="776"/>
                    <a:pt x="5183" y="582"/>
                    <a:pt x="4975" y="503"/>
                  </a:cubicBezTo>
                  <a:lnTo>
                    <a:pt x="5118" y="388"/>
                  </a:lnTo>
                  <a:cubicBezTo>
                    <a:pt x="5118" y="173"/>
                    <a:pt x="5156" y="0"/>
                    <a:pt x="49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555;p83"/>
            <p:cNvSpPr/>
            <p:nvPr/>
          </p:nvSpPr>
          <p:spPr>
            <a:xfrm>
              <a:off x="3671279" y="3335267"/>
              <a:ext cx="74010" cy="110764"/>
            </a:xfrm>
            <a:custGeom>
              <a:avLst/>
              <a:gdLst/>
              <a:ahLst/>
              <a:cxnLst/>
              <a:rect l="l" t="t" r="r" b="b"/>
              <a:pathLst>
                <a:path w="886" h="1326" extrusionOk="0">
                  <a:moveTo>
                    <a:pt x="705" y="1"/>
                  </a:moveTo>
                  <a:lnTo>
                    <a:pt x="236" y="780"/>
                  </a:lnTo>
                  <a:cubicBezTo>
                    <a:pt x="236" y="780"/>
                    <a:pt x="1" y="1326"/>
                    <a:pt x="267" y="1326"/>
                  </a:cubicBezTo>
                  <a:cubicBezTo>
                    <a:pt x="296" y="1326"/>
                    <a:pt x="332" y="1319"/>
                    <a:pt x="375" y="1304"/>
                  </a:cubicBezTo>
                  <a:lnTo>
                    <a:pt x="828" y="637"/>
                  </a:lnTo>
                  <a:cubicBezTo>
                    <a:pt x="828" y="637"/>
                    <a:pt x="885" y="280"/>
                    <a:pt x="7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556;p83"/>
            <p:cNvSpPr/>
            <p:nvPr/>
          </p:nvSpPr>
          <p:spPr>
            <a:xfrm>
              <a:off x="1634087" y="3118584"/>
              <a:ext cx="273318" cy="404381"/>
            </a:xfrm>
            <a:custGeom>
              <a:avLst/>
              <a:gdLst/>
              <a:ahLst/>
              <a:cxnLst/>
              <a:rect l="l" t="t" r="r" b="b"/>
              <a:pathLst>
                <a:path w="3272" h="4841" extrusionOk="0">
                  <a:moveTo>
                    <a:pt x="1904" y="1"/>
                  </a:moveTo>
                  <a:cubicBezTo>
                    <a:pt x="1345" y="1"/>
                    <a:pt x="782" y="64"/>
                    <a:pt x="225" y="128"/>
                  </a:cubicBezTo>
                  <a:cubicBezTo>
                    <a:pt x="161" y="135"/>
                    <a:pt x="86" y="148"/>
                    <a:pt x="46" y="200"/>
                  </a:cubicBezTo>
                  <a:cubicBezTo>
                    <a:pt x="1" y="251"/>
                    <a:pt x="5" y="326"/>
                    <a:pt x="11" y="393"/>
                  </a:cubicBezTo>
                  <a:cubicBezTo>
                    <a:pt x="148" y="1871"/>
                    <a:pt x="352" y="3344"/>
                    <a:pt x="627" y="4800"/>
                  </a:cubicBezTo>
                  <a:lnTo>
                    <a:pt x="699" y="4793"/>
                  </a:lnTo>
                  <a:cubicBezTo>
                    <a:pt x="1243" y="4807"/>
                    <a:pt x="1784" y="4823"/>
                    <a:pt x="2328" y="4840"/>
                  </a:cubicBezTo>
                  <a:cubicBezTo>
                    <a:pt x="2386" y="4840"/>
                    <a:pt x="2444" y="4840"/>
                    <a:pt x="2495" y="4813"/>
                  </a:cubicBezTo>
                  <a:cubicBezTo>
                    <a:pt x="2566" y="4766"/>
                    <a:pt x="2587" y="4671"/>
                    <a:pt x="2601" y="4586"/>
                  </a:cubicBezTo>
                  <a:cubicBezTo>
                    <a:pt x="2825" y="3160"/>
                    <a:pt x="3050" y="1731"/>
                    <a:pt x="3271" y="305"/>
                  </a:cubicBezTo>
                  <a:lnTo>
                    <a:pt x="3077" y="118"/>
                  </a:lnTo>
                  <a:cubicBezTo>
                    <a:pt x="2691" y="32"/>
                    <a:pt x="2299" y="1"/>
                    <a:pt x="19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557;p83"/>
            <p:cNvSpPr/>
            <p:nvPr/>
          </p:nvSpPr>
          <p:spPr>
            <a:xfrm>
              <a:off x="1699827" y="3258584"/>
              <a:ext cx="123127" cy="116611"/>
            </a:xfrm>
            <a:custGeom>
              <a:avLst/>
              <a:gdLst/>
              <a:ahLst/>
              <a:cxnLst/>
              <a:rect l="l" t="t" r="r" b="b"/>
              <a:pathLst>
                <a:path w="1474" h="1396" extrusionOk="0">
                  <a:moveTo>
                    <a:pt x="823" y="0"/>
                  </a:moveTo>
                  <a:lnTo>
                    <a:pt x="847" y="61"/>
                  </a:lnTo>
                  <a:cubicBezTo>
                    <a:pt x="786" y="28"/>
                    <a:pt x="719" y="13"/>
                    <a:pt x="651" y="13"/>
                  </a:cubicBezTo>
                  <a:cubicBezTo>
                    <a:pt x="507" y="13"/>
                    <a:pt x="359" y="81"/>
                    <a:pt x="255" y="187"/>
                  </a:cubicBezTo>
                  <a:cubicBezTo>
                    <a:pt x="0" y="446"/>
                    <a:pt x="0" y="909"/>
                    <a:pt x="248" y="1174"/>
                  </a:cubicBezTo>
                  <a:cubicBezTo>
                    <a:pt x="387" y="1321"/>
                    <a:pt x="588" y="1396"/>
                    <a:pt x="788" y="1396"/>
                  </a:cubicBezTo>
                  <a:cubicBezTo>
                    <a:pt x="951" y="1396"/>
                    <a:pt x="1114" y="1346"/>
                    <a:pt x="1242" y="1245"/>
                  </a:cubicBezTo>
                  <a:cubicBezTo>
                    <a:pt x="1296" y="1201"/>
                    <a:pt x="1347" y="1151"/>
                    <a:pt x="1382" y="1090"/>
                  </a:cubicBezTo>
                  <a:cubicBezTo>
                    <a:pt x="1459" y="960"/>
                    <a:pt x="1473" y="796"/>
                    <a:pt x="1436" y="650"/>
                  </a:cubicBezTo>
                  <a:cubicBezTo>
                    <a:pt x="1398" y="501"/>
                    <a:pt x="1320" y="368"/>
                    <a:pt x="1225" y="253"/>
                  </a:cubicBezTo>
                  <a:cubicBezTo>
                    <a:pt x="1123" y="126"/>
                    <a:pt x="986" y="8"/>
                    <a:pt x="8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558;p83"/>
            <p:cNvSpPr/>
            <p:nvPr/>
          </p:nvSpPr>
          <p:spPr>
            <a:xfrm>
              <a:off x="1638932" y="3215649"/>
              <a:ext cx="254774" cy="22721"/>
            </a:xfrm>
            <a:custGeom>
              <a:avLst/>
              <a:gdLst/>
              <a:ahLst/>
              <a:cxnLst/>
              <a:rect l="l" t="t" r="r" b="b"/>
              <a:pathLst>
                <a:path w="3050" h="272" extrusionOk="0">
                  <a:moveTo>
                    <a:pt x="873" y="1"/>
                  </a:moveTo>
                  <a:cubicBezTo>
                    <a:pt x="601" y="1"/>
                    <a:pt x="334" y="10"/>
                    <a:pt x="79" y="28"/>
                  </a:cubicBezTo>
                  <a:cubicBezTo>
                    <a:pt x="2" y="32"/>
                    <a:pt x="1" y="150"/>
                    <a:pt x="75" y="150"/>
                  </a:cubicBezTo>
                  <a:cubicBezTo>
                    <a:pt x="77" y="150"/>
                    <a:pt x="78" y="150"/>
                    <a:pt x="79" y="150"/>
                  </a:cubicBezTo>
                  <a:cubicBezTo>
                    <a:pt x="199" y="142"/>
                    <a:pt x="319" y="138"/>
                    <a:pt x="438" y="138"/>
                  </a:cubicBezTo>
                  <a:cubicBezTo>
                    <a:pt x="1173" y="138"/>
                    <a:pt x="1904" y="271"/>
                    <a:pt x="2634" y="271"/>
                  </a:cubicBezTo>
                  <a:cubicBezTo>
                    <a:pt x="2768" y="271"/>
                    <a:pt x="2902" y="267"/>
                    <a:pt x="3036" y="256"/>
                  </a:cubicBezTo>
                  <a:cubicBezTo>
                    <a:pt x="3046" y="256"/>
                    <a:pt x="3050" y="239"/>
                    <a:pt x="3039" y="236"/>
                  </a:cubicBezTo>
                  <a:cubicBezTo>
                    <a:pt x="2372" y="69"/>
                    <a:pt x="1604" y="1"/>
                    <a:pt x="8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559;p83"/>
            <p:cNvSpPr/>
            <p:nvPr/>
          </p:nvSpPr>
          <p:spPr>
            <a:xfrm>
              <a:off x="1663073" y="3408859"/>
              <a:ext cx="201063" cy="14618"/>
            </a:xfrm>
            <a:custGeom>
              <a:avLst/>
              <a:gdLst/>
              <a:ahLst/>
              <a:cxnLst/>
              <a:rect l="l" t="t" r="r" b="b"/>
              <a:pathLst>
                <a:path w="2407" h="175" extrusionOk="0">
                  <a:moveTo>
                    <a:pt x="1189" y="0"/>
                  </a:moveTo>
                  <a:cubicBezTo>
                    <a:pt x="820" y="0"/>
                    <a:pt x="451" y="15"/>
                    <a:pt x="93" y="15"/>
                  </a:cubicBezTo>
                  <a:cubicBezTo>
                    <a:pt x="1" y="15"/>
                    <a:pt x="1" y="158"/>
                    <a:pt x="93" y="158"/>
                  </a:cubicBezTo>
                  <a:cubicBezTo>
                    <a:pt x="140" y="157"/>
                    <a:pt x="188" y="157"/>
                    <a:pt x="235" y="157"/>
                  </a:cubicBezTo>
                  <a:cubicBezTo>
                    <a:pt x="622" y="157"/>
                    <a:pt x="1017" y="175"/>
                    <a:pt x="1409" y="175"/>
                  </a:cubicBezTo>
                  <a:cubicBezTo>
                    <a:pt x="1742" y="175"/>
                    <a:pt x="2074" y="162"/>
                    <a:pt x="2397" y="114"/>
                  </a:cubicBezTo>
                  <a:cubicBezTo>
                    <a:pt x="2406" y="110"/>
                    <a:pt x="2406" y="96"/>
                    <a:pt x="2397" y="93"/>
                  </a:cubicBezTo>
                  <a:cubicBezTo>
                    <a:pt x="2005" y="18"/>
                    <a:pt x="1597" y="0"/>
                    <a:pt x="11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560;p83"/>
            <p:cNvSpPr/>
            <p:nvPr/>
          </p:nvSpPr>
          <p:spPr>
            <a:xfrm>
              <a:off x="1624731" y="3063870"/>
              <a:ext cx="298295" cy="99320"/>
            </a:xfrm>
            <a:custGeom>
              <a:avLst/>
              <a:gdLst/>
              <a:ahLst/>
              <a:cxnLst/>
              <a:rect l="l" t="t" r="r" b="b"/>
              <a:pathLst>
                <a:path w="3571" h="1189" extrusionOk="0">
                  <a:moveTo>
                    <a:pt x="1509" y="0"/>
                  </a:moveTo>
                  <a:cubicBezTo>
                    <a:pt x="1204" y="0"/>
                    <a:pt x="909" y="47"/>
                    <a:pt x="657" y="147"/>
                  </a:cubicBezTo>
                  <a:cubicBezTo>
                    <a:pt x="331" y="277"/>
                    <a:pt x="1" y="538"/>
                    <a:pt x="1" y="889"/>
                  </a:cubicBezTo>
                  <a:cubicBezTo>
                    <a:pt x="1" y="943"/>
                    <a:pt x="11" y="1004"/>
                    <a:pt x="56" y="1039"/>
                  </a:cubicBezTo>
                  <a:cubicBezTo>
                    <a:pt x="89" y="1066"/>
                    <a:pt x="141" y="1069"/>
                    <a:pt x="185" y="1069"/>
                  </a:cubicBezTo>
                  <a:cubicBezTo>
                    <a:pt x="1314" y="1110"/>
                    <a:pt x="2352" y="1147"/>
                    <a:pt x="3481" y="1188"/>
                  </a:cubicBezTo>
                  <a:lnTo>
                    <a:pt x="3570" y="1114"/>
                  </a:lnTo>
                  <a:cubicBezTo>
                    <a:pt x="3490" y="447"/>
                    <a:pt x="2455" y="0"/>
                    <a:pt x="15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 name="Google Shape;751;p60"/>
          <p:cNvSpPr txBox="1">
            <a:spLocks/>
          </p:cNvSpPr>
          <p:nvPr/>
        </p:nvSpPr>
        <p:spPr>
          <a:xfrm>
            <a:off x="805306" y="1307251"/>
            <a:ext cx="6620663" cy="155968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4"/>
              </a:buClr>
              <a:buSzPts val="1800"/>
              <a:buFont typeface="Black Han Sans"/>
              <a:buNone/>
              <a:defRPr sz="1800" b="0" i="0" u="none" strike="noStrike" cap="none">
                <a:solidFill>
                  <a:schemeClr val="accent4"/>
                </a:solidFill>
                <a:latin typeface="Black Han Sans"/>
                <a:ea typeface="Black Han Sans"/>
                <a:cs typeface="Black Han Sans"/>
                <a:sym typeface="Black Han Sans"/>
              </a:defRPr>
            </a:lvl1pPr>
            <a:lvl2pPr marR="0" lvl="1" algn="ctr" rtl="0">
              <a:lnSpc>
                <a:spcPct val="100000"/>
              </a:lnSpc>
              <a:spcBef>
                <a:spcPts val="0"/>
              </a:spcBef>
              <a:spcAft>
                <a:spcPts val="0"/>
              </a:spcAft>
              <a:buClr>
                <a:schemeClr val="accent4"/>
              </a:buClr>
              <a:buSzPts val="1800"/>
              <a:buFont typeface="Roboto Slab"/>
              <a:buNone/>
              <a:defRPr sz="1800" b="1" i="0" u="none" strike="noStrike" cap="none">
                <a:solidFill>
                  <a:schemeClr val="accent4"/>
                </a:solidFill>
                <a:latin typeface="Roboto Slab"/>
                <a:ea typeface="Roboto Slab"/>
                <a:cs typeface="Roboto Slab"/>
                <a:sym typeface="Roboto Slab"/>
              </a:defRPr>
            </a:lvl2pPr>
            <a:lvl3pPr marR="0" lvl="2" algn="ctr" rtl="0">
              <a:lnSpc>
                <a:spcPct val="100000"/>
              </a:lnSpc>
              <a:spcBef>
                <a:spcPts val="0"/>
              </a:spcBef>
              <a:spcAft>
                <a:spcPts val="0"/>
              </a:spcAft>
              <a:buClr>
                <a:schemeClr val="accent4"/>
              </a:buClr>
              <a:buSzPts val="1800"/>
              <a:buFont typeface="Roboto Slab"/>
              <a:buNone/>
              <a:defRPr sz="1800" b="1" i="0" u="none" strike="noStrike" cap="none">
                <a:solidFill>
                  <a:schemeClr val="accent4"/>
                </a:solidFill>
                <a:latin typeface="Roboto Slab"/>
                <a:ea typeface="Roboto Slab"/>
                <a:cs typeface="Roboto Slab"/>
                <a:sym typeface="Roboto Slab"/>
              </a:defRPr>
            </a:lvl3pPr>
            <a:lvl4pPr marR="0" lvl="3" algn="ctr" rtl="0">
              <a:lnSpc>
                <a:spcPct val="100000"/>
              </a:lnSpc>
              <a:spcBef>
                <a:spcPts val="0"/>
              </a:spcBef>
              <a:spcAft>
                <a:spcPts val="0"/>
              </a:spcAft>
              <a:buClr>
                <a:schemeClr val="accent4"/>
              </a:buClr>
              <a:buSzPts val="1800"/>
              <a:buFont typeface="Roboto Slab"/>
              <a:buNone/>
              <a:defRPr sz="1800" b="1" i="0" u="none" strike="noStrike" cap="none">
                <a:solidFill>
                  <a:schemeClr val="accent4"/>
                </a:solidFill>
                <a:latin typeface="Roboto Slab"/>
                <a:ea typeface="Roboto Slab"/>
                <a:cs typeface="Roboto Slab"/>
                <a:sym typeface="Roboto Slab"/>
              </a:defRPr>
            </a:lvl4pPr>
            <a:lvl5pPr marR="0" lvl="4" algn="ctr" rtl="0">
              <a:lnSpc>
                <a:spcPct val="100000"/>
              </a:lnSpc>
              <a:spcBef>
                <a:spcPts val="0"/>
              </a:spcBef>
              <a:spcAft>
                <a:spcPts val="0"/>
              </a:spcAft>
              <a:buClr>
                <a:schemeClr val="accent4"/>
              </a:buClr>
              <a:buSzPts val="1800"/>
              <a:buFont typeface="Roboto Slab"/>
              <a:buNone/>
              <a:defRPr sz="1800" b="1" i="0" u="none" strike="noStrike" cap="none">
                <a:solidFill>
                  <a:schemeClr val="accent4"/>
                </a:solidFill>
                <a:latin typeface="Roboto Slab"/>
                <a:ea typeface="Roboto Slab"/>
                <a:cs typeface="Roboto Slab"/>
                <a:sym typeface="Roboto Slab"/>
              </a:defRPr>
            </a:lvl5pPr>
            <a:lvl6pPr marR="0" lvl="5" algn="ctr" rtl="0">
              <a:lnSpc>
                <a:spcPct val="100000"/>
              </a:lnSpc>
              <a:spcBef>
                <a:spcPts val="0"/>
              </a:spcBef>
              <a:spcAft>
                <a:spcPts val="0"/>
              </a:spcAft>
              <a:buClr>
                <a:schemeClr val="accent4"/>
              </a:buClr>
              <a:buSzPts val="1800"/>
              <a:buFont typeface="Roboto Slab"/>
              <a:buNone/>
              <a:defRPr sz="1800" b="1" i="0" u="none" strike="noStrike" cap="none">
                <a:solidFill>
                  <a:schemeClr val="accent4"/>
                </a:solidFill>
                <a:latin typeface="Roboto Slab"/>
                <a:ea typeface="Roboto Slab"/>
                <a:cs typeface="Roboto Slab"/>
                <a:sym typeface="Roboto Slab"/>
              </a:defRPr>
            </a:lvl6pPr>
            <a:lvl7pPr marR="0" lvl="6" algn="ctr" rtl="0">
              <a:lnSpc>
                <a:spcPct val="100000"/>
              </a:lnSpc>
              <a:spcBef>
                <a:spcPts val="0"/>
              </a:spcBef>
              <a:spcAft>
                <a:spcPts val="0"/>
              </a:spcAft>
              <a:buClr>
                <a:schemeClr val="accent4"/>
              </a:buClr>
              <a:buSzPts val="1800"/>
              <a:buFont typeface="Roboto Slab"/>
              <a:buNone/>
              <a:defRPr sz="1800" b="1" i="0" u="none" strike="noStrike" cap="none">
                <a:solidFill>
                  <a:schemeClr val="accent4"/>
                </a:solidFill>
                <a:latin typeface="Roboto Slab"/>
                <a:ea typeface="Roboto Slab"/>
                <a:cs typeface="Roboto Slab"/>
                <a:sym typeface="Roboto Slab"/>
              </a:defRPr>
            </a:lvl7pPr>
            <a:lvl8pPr marR="0" lvl="7" algn="ctr" rtl="0">
              <a:lnSpc>
                <a:spcPct val="100000"/>
              </a:lnSpc>
              <a:spcBef>
                <a:spcPts val="0"/>
              </a:spcBef>
              <a:spcAft>
                <a:spcPts val="0"/>
              </a:spcAft>
              <a:buClr>
                <a:schemeClr val="accent4"/>
              </a:buClr>
              <a:buSzPts val="1800"/>
              <a:buFont typeface="Roboto Slab"/>
              <a:buNone/>
              <a:defRPr sz="1800" b="1" i="0" u="none" strike="noStrike" cap="none">
                <a:solidFill>
                  <a:schemeClr val="accent4"/>
                </a:solidFill>
                <a:latin typeface="Roboto Slab"/>
                <a:ea typeface="Roboto Slab"/>
                <a:cs typeface="Roboto Slab"/>
                <a:sym typeface="Roboto Slab"/>
              </a:defRPr>
            </a:lvl8pPr>
            <a:lvl9pPr marR="0" lvl="8" algn="ctr" rtl="0">
              <a:lnSpc>
                <a:spcPct val="100000"/>
              </a:lnSpc>
              <a:spcBef>
                <a:spcPts val="0"/>
              </a:spcBef>
              <a:spcAft>
                <a:spcPts val="0"/>
              </a:spcAft>
              <a:buClr>
                <a:schemeClr val="accent4"/>
              </a:buClr>
              <a:buSzPts val="1800"/>
              <a:buFont typeface="Roboto Slab"/>
              <a:buNone/>
              <a:defRPr sz="1800" b="1" i="0" u="none" strike="noStrike" cap="none">
                <a:solidFill>
                  <a:schemeClr val="accent4"/>
                </a:solidFill>
                <a:latin typeface="Roboto Slab"/>
                <a:ea typeface="Roboto Slab"/>
                <a:cs typeface="Roboto Slab"/>
                <a:sym typeface="Roboto Slab"/>
              </a:defRPr>
            </a:lvl9pPr>
          </a:lstStyle>
          <a:p>
            <a:pPr algn="l"/>
            <a:r>
              <a:rPr lang="en-US" sz="2400" b="1" dirty="0" smtClean="0">
                <a:solidFill>
                  <a:schemeClr val="bg2">
                    <a:lumMod val="50000"/>
                  </a:schemeClr>
                </a:solidFill>
                <a:latin typeface="Cambria" panose="02040503050406030204" pitchFamily="18" charset="0"/>
                <a:ea typeface="Cambria" panose="02040503050406030204" pitchFamily="18" charset="0"/>
              </a:rPr>
              <a:t/>
            </a:r>
            <a:br>
              <a:rPr lang="en-US" sz="2400" b="1" dirty="0" smtClean="0">
                <a:solidFill>
                  <a:schemeClr val="bg2">
                    <a:lumMod val="50000"/>
                  </a:schemeClr>
                </a:solidFill>
                <a:latin typeface="Cambria" panose="02040503050406030204" pitchFamily="18" charset="0"/>
                <a:ea typeface="Cambria" panose="02040503050406030204" pitchFamily="18" charset="0"/>
              </a:rPr>
            </a:br>
            <a:r>
              <a:rPr lang="en-US" sz="2400" b="1" dirty="0" smtClean="0">
                <a:solidFill>
                  <a:schemeClr val="bg2">
                    <a:lumMod val="50000"/>
                  </a:schemeClr>
                </a:solidFill>
                <a:latin typeface="Cambria" panose="02040503050406030204" pitchFamily="18" charset="0"/>
                <a:ea typeface="Cambria" panose="02040503050406030204" pitchFamily="18" charset="0"/>
              </a:rPr>
              <a:t>      b. </a:t>
            </a:r>
            <a:r>
              <a:rPr lang="en-US" sz="2400" b="1" dirty="0" err="1" smtClean="0">
                <a:solidFill>
                  <a:schemeClr val="bg2">
                    <a:lumMod val="50000"/>
                  </a:schemeClr>
                </a:solidFill>
                <a:latin typeface="Cambria" panose="02040503050406030204" pitchFamily="18" charset="0"/>
                <a:ea typeface="Cambria" panose="02040503050406030204" pitchFamily="18" charset="0"/>
              </a:rPr>
              <a:t>Biểu</a:t>
            </a:r>
            <a:r>
              <a:rPr lang="en-US" sz="2400" b="1" dirty="0" smtClean="0">
                <a:solidFill>
                  <a:schemeClr val="bg2">
                    <a:lumMod val="50000"/>
                  </a:schemeClr>
                </a:solidFill>
                <a:latin typeface="Cambria" panose="02040503050406030204" pitchFamily="18" charset="0"/>
                <a:ea typeface="Cambria" panose="02040503050406030204" pitchFamily="18" charset="0"/>
              </a:rPr>
              <a:t> </a:t>
            </a:r>
            <a:r>
              <a:rPr lang="en-US" sz="2400" b="1" dirty="0" err="1" smtClean="0">
                <a:solidFill>
                  <a:schemeClr val="bg2">
                    <a:lumMod val="50000"/>
                  </a:schemeClr>
                </a:solidFill>
                <a:latin typeface="Cambria" panose="02040503050406030204" pitchFamily="18" charset="0"/>
                <a:ea typeface="Cambria" panose="02040503050406030204" pitchFamily="18" charset="0"/>
              </a:rPr>
              <a:t>hiện</a:t>
            </a:r>
            <a:r>
              <a:rPr lang="en-US" sz="2400" b="1" dirty="0" smtClean="0">
                <a:solidFill>
                  <a:schemeClr val="bg2">
                    <a:lumMod val="50000"/>
                  </a:schemeClr>
                </a:solidFill>
                <a:latin typeface="Cambria" panose="02040503050406030204" pitchFamily="18" charset="0"/>
                <a:ea typeface="Cambria" panose="02040503050406030204" pitchFamily="18" charset="0"/>
              </a:rPr>
              <a:t> </a:t>
            </a:r>
            <a:r>
              <a:rPr lang="en-US" sz="2400" b="1" dirty="0" err="1" smtClean="0">
                <a:solidFill>
                  <a:schemeClr val="bg2">
                    <a:lumMod val="50000"/>
                  </a:schemeClr>
                </a:solidFill>
                <a:latin typeface="Cambria" panose="02040503050406030204" pitchFamily="18" charset="0"/>
                <a:ea typeface="Cambria" panose="02040503050406030204" pitchFamily="18" charset="0"/>
              </a:rPr>
              <a:t>của</a:t>
            </a:r>
            <a:r>
              <a:rPr lang="en-US" sz="2400" b="1" dirty="0" smtClean="0">
                <a:solidFill>
                  <a:schemeClr val="bg2">
                    <a:lumMod val="50000"/>
                  </a:schemeClr>
                </a:solidFill>
                <a:latin typeface="Cambria" panose="02040503050406030204" pitchFamily="18" charset="0"/>
                <a:ea typeface="Cambria" panose="02040503050406030204" pitchFamily="18" charset="0"/>
              </a:rPr>
              <a:t> </a:t>
            </a:r>
            <a:r>
              <a:rPr lang="en-US" sz="2400" b="1" dirty="0" err="1" smtClean="0">
                <a:solidFill>
                  <a:schemeClr val="bg2">
                    <a:lumMod val="50000"/>
                  </a:schemeClr>
                </a:solidFill>
                <a:latin typeface="Cambria" panose="02040503050406030204" pitchFamily="18" charset="0"/>
                <a:ea typeface="Cambria" panose="02040503050406030204" pitchFamily="18" charset="0"/>
              </a:rPr>
              <a:t>tiết</a:t>
            </a:r>
            <a:r>
              <a:rPr lang="en-US" sz="2400" b="1" dirty="0" smtClean="0">
                <a:solidFill>
                  <a:schemeClr val="bg2">
                    <a:lumMod val="50000"/>
                  </a:schemeClr>
                </a:solidFill>
                <a:latin typeface="Cambria" panose="02040503050406030204" pitchFamily="18" charset="0"/>
                <a:ea typeface="Cambria" panose="02040503050406030204" pitchFamily="18" charset="0"/>
              </a:rPr>
              <a:t> </a:t>
            </a:r>
            <a:r>
              <a:rPr lang="en-US" sz="2400" b="1" dirty="0" err="1" smtClean="0">
                <a:solidFill>
                  <a:schemeClr val="bg2">
                    <a:lumMod val="50000"/>
                  </a:schemeClr>
                </a:solidFill>
                <a:latin typeface="Cambria" panose="02040503050406030204" pitchFamily="18" charset="0"/>
                <a:ea typeface="Cambria" panose="02040503050406030204" pitchFamily="18" charset="0"/>
              </a:rPr>
              <a:t>kiệm</a:t>
            </a:r>
            <a:endParaRPr lang="en-US" sz="2000" b="1" dirty="0">
              <a:solidFill>
                <a:schemeClr val="bg2">
                  <a:lumMod val="50000"/>
                </a:schemeClr>
              </a:solidFill>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1576842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1000"/>
                                        <p:tgtEl>
                                          <p:spTgt spid="63"/>
                                        </p:tgtEl>
                                      </p:cBhvr>
                                    </p:animEffect>
                                    <p:anim calcmode="lin" valueType="num">
                                      <p:cBhvr>
                                        <p:cTn id="8" dur="1000" fill="hold"/>
                                        <p:tgtEl>
                                          <p:spTgt spid="63"/>
                                        </p:tgtEl>
                                        <p:attrNameLst>
                                          <p:attrName>ppt_x</p:attrName>
                                        </p:attrNameLst>
                                      </p:cBhvr>
                                      <p:tavLst>
                                        <p:tav tm="0">
                                          <p:val>
                                            <p:strVal val="#ppt_x"/>
                                          </p:val>
                                        </p:tav>
                                        <p:tav tm="100000">
                                          <p:val>
                                            <p:strVal val="#ppt_x"/>
                                          </p:val>
                                        </p:tav>
                                      </p:tavLst>
                                    </p:anim>
                                    <p:anim calcmode="lin" valueType="num">
                                      <p:cBhvr>
                                        <p:cTn id="9" dur="1000" fill="hold"/>
                                        <p:tgtEl>
                                          <p:spTgt spid="6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5607177" y="4354500"/>
            <a:ext cx="2162011" cy="789000"/>
          </a:xfrm>
        </p:spPr>
        <p:txBody>
          <a:bodyPr/>
          <a:lstStyle/>
          <a:p>
            <a:r>
              <a:rPr lang="en-US" sz="2800" b="1" dirty="0" err="1" smtClean="0">
                <a:latin typeface="Cambria" panose="02040503050406030204" pitchFamily="18" charset="0"/>
                <a:ea typeface="Cambria" panose="02040503050406030204" pitchFamily="18" charset="0"/>
              </a:rPr>
              <a:t>Lãng</a:t>
            </a:r>
            <a:r>
              <a:rPr lang="en-US" sz="2800" b="1" dirty="0" smtClean="0">
                <a:latin typeface="Cambria" panose="02040503050406030204" pitchFamily="18" charset="0"/>
                <a:ea typeface="Cambria" panose="02040503050406030204" pitchFamily="18" charset="0"/>
              </a:rPr>
              <a:t> </a:t>
            </a:r>
            <a:r>
              <a:rPr lang="en-US" sz="2800" b="1" dirty="0" err="1" smtClean="0">
                <a:latin typeface="Cambria" panose="02040503050406030204" pitchFamily="18" charset="0"/>
                <a:ea typeface="Cambria" panose="02040503050406030204" pitchFamily="18" charset="0"/>
              </a:rPr>
              <a:t>phí</a:t>
            </a:r>
            <a:endParaRPr lang="en-US" sz="2800" b="1" dirty="0">
              <a:latin typeface="Cambria" panose="02040503050406030204" pitchFamily="18" charset="0"/>
              <a:ea typeface="Cambria" panose="02040503050406030204" pitchFamily="18" charset="0"/>
            </a:endParaRPr>
          </a:p>
        </p:txBody>
      </p:sp>
      <p:sp>
        <p:nvSpPr>
          <p:cNvPr id="9" name="Subtitle 8"/>
          <p:cNvSpPr>
            <a:spLocks noGrp="1"/>
          </p:cNvSpPr>
          <p:nvPr>
            <p:ph type="subTitle" idx="7"/>
          </p:nvPr>
        </p:nvSpPr>
        <p:spPr>
          <a:xfrm>
            <a:off x="1198985" y="4354500"/>
            <a:ext cx="2262672" cy="789000"/>
          </a:xfrm>
        </p:spPr>
        <p:txBody>
          <a:bodyPr/>
          <a:lstStyle/>
          <a:p>
            <a:r>
              <a:rPr lang="en-US" sz="2800" b="1" dirty="0" err="1" smtClean="0">
                <a:latin typeface="Cambria" panose="02040503050406030204" pitchFamily="18" charset="0"/>
                <a:ea typeface="Cambria" panose="02040503050406030204" pitchFamily="18" charset="0"/>
              </a:rPr>
              <a:t>Tiết</a:t>
            </a:r>
            <a:r>
              <a:rPr lang="en-US" sz="2800" b="1" dirty="0" smtClean="0">
                <a:latin typeface="Cambria" panose="02040503050406030204" pitchFamily="18" charset="0"/>
                <a:ea typeface="Cambria" panose="02040503050406030204" pitchFamily="18" charset="0"/>
              </a:rPr>
              <a:t> </a:t>
            </a:r>
            <a:r>
              <a:rPr lang="en-US" sz="2800" b="1" dirty="0" err="1" smtClean="0">
                <a:latin typeface="Cambria" panose="02040503050406030204" pitchFamily="18" charset="0"/>
                <a:ea typeface="Cambria" panose="02040503050406030204" pitchFamily="18" charset="0"/>
              </a:rPr>
              <a:t>kiệm</a:t>
            </a:r>
            <a:endParaRPr lang="en-US" sz="2800" b="1" dirty="0">
              <a:latin typeface="Cambria" panose="02040503050406030204" pitchFamily="18" charset="0"/>
              <a:ea typeface="Cambria" panose="02040503050406030204" pitchFamily="18" charset="0"/>
            </a:endParaRPr>
          </a:p>
        </p:txBody>
      </p:sp>
      <p:sp>
        <p:nvSpPr>
          <p:cNvPr id="10" name="Title 9"/>
          <p:cNvSpPr>
            <a:spLocks noGrp="1"/>
          </p:cNvSpPr>
          <p:nvPr>
            <p:ph type="title" idx="8"/>
          </p:nvPr>
        </p:nvSpPr>
        <p:spPr>
          <a:xfrm>
            <a:off x="279563" y="169817"/>
            <a:ext cx="7489625" cy="572700"/>
          </a:xfrm>
        </p:spPr>
        <p:txBody>
          <a:bodyPr/>
          <a:lstStyle/>
          <a:p>
            <a:r>
              <a:rPr lang="en-US" sz="2400" b="1" i="1" dirty="0" err="1" smtClean="0">
                <a:latin typeface="Cambria" panose="02040503050406030204" pitchFamily="18" charset="0"/>
                <a:ea typeface="Cambria" panose="02040503050406030204" pitchFamily="18" charset="0"/>
              </a:rPr>
              <a:t>Hãy</a:t>
            </a:r>
            <a:r>
              <a:rPr lang="en-US" sz="2400" b="1" i="1" dirty="0" smtClean="0">
                <a:latin typeface="Cambria" panose="02040503050406030204" pitchFamily="18" charset="0"/>
                <a:ea typeface="Cambria" panose="02040503050406030204" pitchFamily="18" charset="0"/>
              </a:rPr>
              <a:t> </a:t>
            </a:r>
            <a:r>
              <a:rPr lang="en-US" sz="2400" b="1" i="1" dirty="0" err="1" smtClean="0">
                <a:latin typeface="Cambria" panose="02040503050406030204" pitchFamily="18" charset="0"/>
                <a:ea typeface="Cambria" panose="02040503050406030204" pitchFamily="18" charset="0"/>
              </a:rPr>
              <a:t>quan</a:t>
            </a:r>
            <a:r>
              <a:rPr lang="en-US" sz="2400" b="1" i="1" dirty="0" smtClean="0">
                <a:latin typeface="Cambria" panose="02040503050406030204" pitchFamily="18" charset="0"/>
                <a:ea typeface="Cambria" panose="02040503050406030204" pitchFamily="18" charset="0"/>
              </a:rPr>
              <a:t> </a:t>
            </a:r>
            <a:r>
              <a:rPr lang="en-US" sz="2400" b="1" i="1" dirty="0" err="1" smtClean="0">
                <a:latin typeface="Cambria" panose="02040503050406030204" pitchFamily="18" charset="0"/>
                <a:ea typeface="Cambria" panose="02040503050406030204" pitchFamily="18" charset="0"/>
              </a:rPr>
              <a:t>sát</a:t>
            </a:r>
            <a:r>
              <a:rPr lang="en-US" sz="2400" b="1" i="1" dirty="0" smtClean="0">
                <a:latin typeface="Cambria" panose="02040503050406030204" pitchFamily="18" charset="0"/>
                <a:ea typeface="Cambria" panose="02040503050406030204" pitchFamily="18" charset="0"/>
              </a:rPr>
              <a:t> </a:t>
            </a:r>
            <a:r>
              <a:rPr lang="en-US" sz="2400" b="1" i="1" dirty="0" err="1" smtClean="0">
                <a:latin typeface="Cambria" panose="02040503050406030204" pitchFamily="18" charset="0"/>
                <a:ea typeface="Cambria" panose="02040503050406030204" pitchFamily="18" charset="0"/>
              </a:rPr>
              <a:t>các</a:t>
            </a:r>
            <a:r>
              <a:rPr lang="en-US" sz="2400" b="1" i="1" dirty="0" smtClean="0">
                <a:latin typeface="Cambria" panose="02040503050406030204" pitchFamily="18" charset="0"/>
                <a:ea typeface="Cambria" panose="02040503050406030204" pitchFamily="18" charset="0"/>
              </a:rPr>
              <a:t> </a:t>
            </a:r>
            <a:r>
              <a:rPr lang="en-US" sz="2400" b="1" i="1" dirty="0" err="1" smtClean="0">
                <a:latin typeface="Cambria" panose="02040503050406030204" pitchFamily="18" charset="0"/>
                <a:ea typeface="Cambria" panose="02040503050406030204" pitchFamily="18" charset="0"/>
              </a:rPr>
              <a:t>hình</a:t>
            </a:r>
            <a:r>
              <a:rPr lang="en-US" sz="2400" b="1" i="1" dirty="0" smtClean="0">
                <a:latin typeface="Cambria" panose="02040503050406030204" pitchFamily="18" charset="0"/>
                <a:ea typeface="Cambria" panose="02040503050406030204" pitchFamily="18" charset="0"/>
              </a:rPr>
              <a:t> </a:t>
            </a:r>
            <a:r>
              <a:rPr lang="en-US" sz="2400" b="1" i="1" dirty="0" err="1" smtClean="0">
                <a:latin typeface="Cambria" panose="02040503050406030204" pitchFamily="18" charset="0"/>
                <a:ea typeface="Cambria" panose="02040503050406030204" pitchFamily="18" charset="0"/>
              </a:rPr>
              <a:t>ảnh</a:t>
            </a:r>
            <a:r>
              <a:rPr lang="en-US" sz="2400" b="1" i="1" dirty="0" smtClean="0">
                <a:latin typeface="Cambria" panose="02040503050406030204" pitchFamily="18" charset="0"/>
                <a:ea typeface="Cambria" panose="02040503050406030204" pitchFamily="18" charset="0"/>
              </a:rPr>
              <a:t> </a:t>
            </a:r>
            <a:r>
              <a:rPr lang="en-US" sz="2400" b="1" i="1" dirty="0" err="1" smtClean="0">
                <a:latin typeface="Cambria" panose="02040503050406030204" pitchFamily="18" charset="0"/>
                <a:ea typeface="Cambria" panose="02040503050406030204" pitchFamily="18" charset="0"/>
              </a:rPr>
              <a:t>và</a:t>
            </a:r>
            <a:r>
              <a:rPr lang="en-US" sz="2400" b="1" i="1" dirty="0" smtClean="0">
                <a:latin typeface="Cambria" panose="02040503050406030204" pitchFamily="18" charset="0"/>
                <a:ea typeface="Cambria" panose="02040503050406030204" pitchFamily="18" charset="0"/>
              </a:rPr>
              <a:t> </a:t>
            </a:r>
            <a:r>
              <a:rPr lang="en-US" sz="2400" b="1" i="1" dirty="0" err="1" smtClean="0">
                <a:latin typeface="Cambria" panose="02040503050406030204" pitchFamily="18" charset="0"/>
                <a:ea typeface="Cambria" panose="02040503050406030204" pitchFamily="18" charset="0"/>
              </a:rPr>
              <a:t>cho</a:t>
            </a:r>
            <a:r>
              <a:rPr lang="en-US" sz="2400" b="1" i="1" dirty="0" smtClean="0">
                <a:latin typeface="Cambria" panose="02040503050406030204" pitchFamily="18" charset="0"/>
                <a:ea typeface="Cambria" panose="02040503050406030204" pitchFamily="18" charset="0"/>
              </a:rPr>
              <a:t> </a:t>
            </a:r>
            <a:r>
              <a:rPr lang="en-US" sz="2400" b="1" i="1" dirty="0" err="1" smtClean="0">
                <a:latin typeface="Cambria" panose="02040503050406030204" pitchFamily="18" charset="0"/>
                <a:ea typeface="Cambria" panose="02040503050406030204" pitchFamily="18" charset="0"/>
              </a:rPr>
              <a:t>biết</a:t>
            </a:r>
            <a:r>
              <a:rPr lang="en-US" sz="2400" b="1" i="1" dirty="0">
                <a:latin typeface="Cambria" panose="02040503050406030204" pitchFamily="18" charset="0"/>
                <a:ea typeface="Cambria" panose="02040503050406030204" pitchFamily="18" charset="0"/>
              </a:rPr>
              <a:t>:</a:t>
            </a:r>
            <a:br>
              <a:rPr lang="en-US" sz="2400" b="1" i="1" dirty="0">
                <a:latin typeface="Cambria" panose="02040503050406030204" pitchFamily="18" charset="0"/>
                <a:ea typeface="Cambria" panose="02040503050406030204" pitchFamily="18" charset="0"/>
              </a:rPr>
            </a:br>
            <a:r>
              <a:rPr lang="en-US" sz="2400" dirty="0">
                <a:latin typeface="Cambria" panose="02040503050406030204" pitchFamily="18" charset="0"/>
                <a:ea typeface="Cambria" panose="02040503050406030204" pitchFamily="18" charset="0"/>
              </a:rPr>
              <a:t>-</a:t>
            </a:r>
            <a:r>
              <a:rPr lang="en-US" sz="2400" dirty="0" smtClean="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Hành</a:t>
            </a:r>
            <a:r>
              <a:rPr lang="en-US" sz="2400" dirty="0">
                <a:latin typeface="Cambria" panose="02040503050406030204" pitchFamily="18" charset="0"/>
                <a:ea typeface="Cambria" panose="02040503050406030204" pitchFamily="18" charset="0"/>
              </a:rPr>
              <a:t> vi </a:t>
            </a:r>
            <a:r>
              <a:rPr lang="en-US" sz="2400" dirty="0" err="1">
                <a:latin typeface="Cambria" panose="02040503050406030204" pitchFamily="18" charset="0"/>
                <a:ea typeface="Cambria" panose="02040503050406030204" pitchFamily="18" charset="0"/>
              </a:rPr>
              <a:t>nào</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thể</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hiện</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sự</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tiết</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kiệm</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và</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hành</a:t>
            </a:r>
            <a:r>
              <a:rPr lang="en-US" sz="2400" dirty="0">
                <a:latin typeface="Cambria" panose="02040503050406030204" pitchFamily="18" charset="0"/>
                <a:ea typeface="Cambria" panose="02040503050406030204" pitchFamily="18" charset="0"/>
              </a:rPr>
              <a:t> vi </a:t>
            </a:r>
            <a:r>
              <a:rPr lang="en-US" sz="2400" dirty="0" err="1">
                <a:latin typeface="Cambria" panose="02040503050406030204" pitchFamily="18" charset="0"/>
                <a:ea typeface="Cambria" panose="02040503050406030204" pitchFamily="18" charset="0"/>
              </a:rPr>
              <a:t>nào</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thể</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hiện</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sự</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lãng</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phí</a:t>
            </a:r>
            <a:r>
              <a:rPr lang="en-US" sz="2400" dirty="0">
                <a:latin typeface="Cambria" panose="02040503050406030204" pitchFamily="18" charset="0"/>
                <a:ea typeface="Cambria" panose="02040503050406030204" pitchFamily="18" charset="0"/>
              </a:rPr>
              <a:t>?</a:t>
            </a:r>
            <a:br>
              <a:rPr lang="en-US" sz="2400" dirty="0">
                <a:latin typeface="Cambria" panose="02040503050406030204" pitchFamily="18" charset="0"/>
                <a:ea typeface="Cambria" panose="02040503050406030204" pitchFamily="18" charset="0"/>
              </a:rPr>
            </a:br>
            <a:r>
              <a:rPr lang="en-US" sz="2400" dirty="0" smtClean="0">
                <a:latin typeface="Cambria" panose="02040503050406030204" pitchFamily="18" charset="0"/>
                <a:ea typeface="Cambria" panose="02040503050406030204" pitchFamily="18" charset="0"/>
              </a:rPr>
              <a:t>- Cho </a:t>
            </a:r>
            <a:r>
              <a:rPr lang="en-US" sz="2400" dirty="0" err="1">
                <a:latin typeface="Cambria" panose="02040503050406030204" pitchFamily="18" charset="0"/>
                <a:ea typeface="Cambria" panose="02040503050406030204" pitchFamily="18" charset="0"/>
              </a:rPr>
              <a:t>biết</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hậu</a:t>
            </a:r>
            <a:r>
              <a:rPr lang="en-US" sz="2400" dirty="0">
                <a:latin typeface="Cambria" panose="02040503050406030204" pitchFamily="18" charset="0"/>
                <a:ea typeface="Cambria" panose="02040503050406030204" pitchFamily="18" charset="0"/>
              </a:rPr>
              <a:t> quả </a:t>
            </a:r>
            <a:r>
              <a:rPr lang="en-US" sz="2400" dirty="0" err="1">
                <a:latin typeface="Cambria" panose="02040503050406030204" pitchFamily="18" charset="0"/>
                <a:ea typeface="Cambria" panose="02040503050406030204" pitchFamily="18" charset="0"/>
              </a:rPr>
              <a:t>của</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những</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hành</a:t>
            </a:r>
            <a:r>
              <a:rPr lang="en-US" sz="2400" dirty="0">
                <a:latin typeface="Cambria" panose="02040503050406030204" pitchFamily="18" charset="0"/>
                <a:ea typeface="Cambria" panose="02040503050406030204" pitchFamily="18" charset="0"/>
              </a:rPr>
              <a:t> vi </a:t>
            </a:r>
            <a:r>
              <a:rPr lang="en-US" sz="2400" dirty="0" err="1">
                <a:latin typeface="Cambria" panose="02040503050406030204" pitchFamily="18" charset="0"/>
                <a:ea typeface="Cambria" panose="02040503050406030204" pitchFamily="18" charset="0"/>
              </a:rPr>
              <a:t>lãng</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phí</a:t>
            </a:r>
            <a:r>
              <a:rPr lang="en-US" sz="2400" dirty="0">
                <a:latin typeface="Cambria" panose="02040503050406030204" pitchFamily="18" charset="0"/>
                <a:ea typeface="Cambria" panose="02040503050406030204" pitchFamily="18" charset="0"/>
              </a:rPr>
              <a:t>.</a:t>
            </a:r>
            <a:br>
              <a:rPr lang="en-US" sz="2400" dirty="0">
                <a:latin typeface="Cambria" panose="02040503050406030204" pitchFamily="18" charset="0"/>
                <a:ea typeface="Cambria" panose="02040503050406030204" pitchFamily="18" charset="0"/>
              </a:rPr>
            </a:br>
            <a:endParaRPr lang="en-US" sz="2400" dirty="0">
              <a:latin typeface="Cambria" panose="02040503050406030204" pitchFamily="18" charset="0"/>
              <a:ea typeface="Cambria" panose="02040503050406030204" pitchFamily="18" charset="0"/>
            </a:endParaRPr>
          </a:p>
        </p:txBody>
      </p:sp>
      <p:pic>
        <p:nvPicPr>
          <p:cNvPr id="13" name="Shape 265"/>
          <p:cNvPicPr/>
          <p:nvPr/>
        </p:nvPicPr>
        <p:blipFill>
          <a:blip r:embed="rId2"/>
          <a:srcRect r="50823"/>
          <a:stretch/>
        </p:blipFill>
        <p:spPr>
          <a:xfrm>
            <a:off x="112235" y="2102142"/>
            <a:ext cx="2173500" cy="2010173"/>
          </a:xfrm>
          <a:prstGeom prst="rect">
            <a:avLst/>
          </a:prstGeom>
        </p:spPr>
      </p:pic>
      <p:pic>
        <p:nvPicPr>
          <p:cNvPr id="14" name="Shape 265"/>
          <p:cNvPicPr/>
          <p:nvPr/>
        </p:nvPicPr>
        <p:blipFill>
          <a:blip r:embed="rId2"/>
          <a:srcRect l="50411"/>
          <a:stretch/>
        </p:blipFill>
        <p:spPr>
          <a:xfrm>
            <a:off x="2466355" y="2102142"/>
            <a:ext cx="2014205" cy="2010173"/>
          </a:xfrm>
          <a:prstGeom prst="rect">
            <a:avLst/>
          </a:prstGeom>
        </p:spPr>
      </p:pic>
      <p:pic>
        <p:nvPicPr>
          <p:cNvPr id="15" name="Shape 267"/>
          <p:cNvPicPr/>
          <p:nvPr/>
        </p:nvPicPr>
        <p:blipFill>
          <a:blip r:embed="rId3"/>
          <a:stretch/>
        </p:blipFill>
        <p:spPr>
          <a:xfrm>
            <a:off x="4661181" y="2102142"/>
            <a:ext cx="2027002" cy="2010173"/>
          </a:xfrm>
          <a:prstGeom prst="rect">
            <a:avLst/>
          </a:prstGeom>
        </p:spPr>
      </p:pic>
      <p:pic>
        <p:nvPicPr>
          <p:cNvPr id="16" name="Shape 269"/>
          <p:cNvPicPr/>
          <p:nvPr/>
        </p:nvPicPr>
        <p:blipFill>
          <a:blip r:embed="rId4"/>
          <a:stretch/>
        </p:blipFill>
        <p:spPr>
          <a:xfrm>
            <a:off x="6868804" y="2102142"/>
            <a:ext cx="2129704" cy="2010173"/>
          </a:xfrm>
          <a:prstGeom prst="rect">
            <a:avLst/>
          </a:prstGeom>
        </p:spPr>
      </p:pic>
    </p:spTree>
    <p:extLst>
      <p:ext uri="{BB962C8B-B14F-4D97-AF65-F5344CB8AC3E}">
        <p14:creationId xmlns:p14="http://schemas.microsoft.com/office/powerpoint/2010/main" val="29260183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edge">
                                      <p:cBhvr>
                                        <p:cTn id="7" dur="2000"/>
                                        <p:tgtEl>
                                          <p:spTgt spid="13"/>
                                        </p:tgtEl>
                                      </p:cBhvr>
                                    </p:animEffect>
                                  </p:childTnLst>
                                </p:cTn>
                              </p:par>
                              <p:par>
                                <p:cTn id="8" presetID="20"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edge">
                                      <p:cBhvr>
                                        <p:cTn id="10" dur="2000"/>
                                        <p:tgtEl>
                                          <p:spTgt spid="14"/>
                                        </p:tgtEl>
                                      </p:cBhvr>
                                    </p:animEffect>
                                  </p:childTnLst>
                                </p:cTn>
                              </p:par>
                              <p:par>
                                <p:cTn id="11" presetID="20" presetClass="entr" presetSubtype="0" fill="hold"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wedge">
                                      <p:cBhvr>
                                        <p:cTn id="13" dur="2000"/>
                                        <p:tgtEl>
                                          <p:spTgt spid="15"/>
                                        </p:tgtEl>
                                      </p:cBhvr>
                                    </p:animEffect>
                                  </p:childTnLst>
                                </p:cTn>
                              </p:par>
                              <p:par>
                                <p:cTn id="14" presetID="20" presetClass="entr" presetSubtype="0" fill="hold" nodeType="with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wedge">
                                      <p:cBhvr>
                                        <p:cTn id="16" dur="2000"/>
                                        <p:tgtEl>
                                          <p:spTgt spid="16"/>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Effect transition="in" filter="barn(inVertical)">
                                      <p:cBhvr>
                                        <p:cTn id="21" dur="500"/>
                                        <p:tgtEl>
                                          <p:spTgt spid="9">
                                            <p:txEl>
                                              <p:pRg st="0" end="0"/>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3">
                                            <p:txEl>
                                              <p:pRg st="0" end="0"/>
                                            </p:txEl>
                                          </p:spTgt>
                                        </p:tgtEl>
                                        <p:attrNameLst>
                                          <p:attrName>style.visibility</p:attrName>
                                        </p:attrNameLst>
                                      </p:cBhvr>
                                      <p:to>
                                        <p:strVal val="visible"/>
                                      </p:to>
                                    </p:set>
                                    <p:animEffect transition="in" filter="barn(inVertical)">
                                      <p:cBhvr>
                                        <p:cTn id="26"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756"/>
        <p:cNvGrpSpPr/>
        <p:nvPr/>
      </p:nvGrpSpPr>
      <p:grpSpPr>
        <a:xfrm>
          <a:off x="0" y="0"/>
          <a:ext cx="0" cy="0"/>
          <a:chOff x="0" y="0"/>
          <a:chExt cx="0" cy="0"/>
        </a:xfrm>
      </p:grpSpPr>
      <p:sp>
        <p:nvSpPr>
          <p:cNvPr id="758" name="Google Shape;758;p61"/>
          <p:cNvSpPr txBox="1">
            <a:spLocks noGrp="1"/>
          </p:cNvSpPr>
          <p:nvPr>
            <p:ph type="subTitle" idx="1"/>
          </p:nvPr>
        </p:nvSpPr>
        <p:spPr>
          <a:xfrm>
            <a:off x="4075611" y="1382177"/>
            <a:ext cx="4297680" cy="1931700"/>
          </a:xfrm>
          <a:prstGeom prst="rect">
            <a:avLst/>
          </a:prstGeom>
        </p:spPr>
        <p:txBody>
          <a:bodyPr spcFirstLastPara="1" wrap="square" lIns="91425" tIns="91425" rIns="91425" bIns="91425" anchor="ctr" anchorCtr="0">
            <a:noAutofit/>
          </a:bodyPr>
          <a:lstStyle/>
          <a:p>
            <a:pPr marL="0" lvl="0" indent="0" algn="just"/>
            <a:r>
              <a:rPr lang="en-US" sz="2400" dirty="0">
                <a:latin typeface="Cambria" panose="02040503050406030204" pitchFamily="18" charset="0"/>
                <a:ea typeface="Cambria" panose="02040503050406030204" pitchFamily="18" charset="0"/>
              </a:rPr>
              <a:t/>
            </a:r>
            <a:br>
              <a:rPr lang="en-US" sz="2400" dirty="0">
                <a:latin typeface="Cambria" panose="02040503050406030204" pitchFamily="18" charset="0"/>
                <a:ea typeface="Cambria" panose="02040503050406030204" pitchFamily="18" charset="0"/>
              </a:rPr>
            </a:br>
            <a:endParaRPr lang="en-US" sz="2400" dirty="0">
              <a:latin typeface="Cambria" panose="02040503050406030204" pitchFamily="18" charset="0"/>
              <a:ea typeface="Cambria" panose="02040503050406030204" pitchFamily="18" charset="0"/>
            </a:endParaRPr>
          </a:p>
          <a:p>
            <a:pPr marL="0" lvl="0" indent="0" algn="just"/>
            <a:r>
              <a:rPr lang="en-US" sz="2400" b="1" dirty="0" err="1">
                <a:latin typeface="Cambria" panose="02040503050406030204" pitchFamily="18" charset="0"/>
                <a:ea typeface="Cambria" panose="02040503050406030204" pitchFamily="18" charset="0"/>
              </a:rPr>
              <a:t>Hậu</a:t>
            </a:r>
            <a:r>
              <a:rPr lang="en-US" sz="2400" b="1" dirty="0">
                <a:latin typeface="Cambria" panose="02040503050406030204" pitchFamily="18" charset="0"/>
                <a:ea typeface="Cambria" panose="02040503050406030204" pitchFamily="18" charset="0"/>
              </a:rPr>
              <a:t> quả </a:t>
            </a:r>
            <a:r>
              <a:rPr lang="en-US" sz="2400" b="1" dirty="0" err="1">
                <a:latin typeface="Cambria" panose="02040503050406030204" pitchFamily="18" charset="0"/>
                <a:ea typeface="Cambria" panose="02040503050406030204" pitchFamily="18" charset="0"/>
              </a:rPr>
              <a:t>của</a:t>
            </a:r>
            <a:r>
              <a:rPr lang="en-US" sz="2400" b="1" dirty="0">
                <a:latin typeface="Cambria" panose="02040503050406030204" pitchFamily="18" charset="0"/>
                <a:ea typeface="Cambria" panose="02040503050406030204" pitchFamily="18" charset="0"/>
              </a:rPr>
              <a:t> </a:t>
            </a:r>
            <a:r>
              <a:rPr lang="en-US" sz="2400" b="1" dirty="0" err="1">
                <a:latin typeface="Cambria" panose="02040503050406030204" pitchFamily="18" charset="0"/>
                <a:ea typeface="Cambria" panose="02040503050406030204" pitchFamily="18" charset="0"/>
              </a:rPr>
              <a:t>những</a:t>
            </a:r>
            <a:r>
              <a:rPr lang="en-US" sz="2400" b="1" dirty="0">
                <a:latin typeface="Cambria" panose="02040503050406030204" pitchFamily="18" charset="0"/>
                <a:ea typeface="Cambria" panose="02040503050406030204" pitchFamily="18" charset="0"/>
              </a:rPr>
              <a:t> </a:t>
            </a:r>
            <a:r>
              <a:rPr lang="en-US" sz="2400" b="1" dirty="0" err="1">
                <a:latin typeface="Cambria" panose="02040503050406030204" pitchFamily="18" charset="0"/>
                <a:ea typeface="Cambria" panose="02040503050406030204" pitchFamily="18" charset="0"/>
              </a:rPr>
              <a:t>hành</a:t>
            </a:r>
            <a:r>
              <a:rPr lang="en-US" sz="2400" b="1" dirty="0">
                <a:latin typeface="Cambria" panose="02040503050406030204" pitchFamily="18" charset="0"/>
                <a:ea typeface="Cambria" panose="02040503050406030204" pitchFamily="18" charset="0"/>
              </a:rPr>
              <a:t> vi </a:t>
            </a:r>
            <a:r>
              <a:rPr lang="en-US" sz="2400" b="1" dirty="0" err="1">
                <a:latin typeface="Cambria" panose="02040503050406030204" pitchFamily="18" charset="0"/>
                <a:ea typeface="Cambria" panose="02040503050406030204" pitchFamily="18" charset="0"/>
              </a:rPr>
              <a:t>lãng</a:t>
            </a:r>
            <a:r>
              <a:rPr lang="en-US" sz="2400" b="1" dirty="0">
                <a:latin typeface="Cambria" panose="02040503050406030204" pitchFamily="18" charset="0"/>
                <a:ea typeface="Cambria" panose="02040503050406030204" pitchFamily="18" charset="0"/>
              </a:rPr>
              <a:t> </a:t>
            </a:r>
            <a:r>
              <a:rPr lang="en-US" sz="2400" b="1" dirty="0" err="1">
                <a:latin typeface="Cambria" panose="02040503050406030204" pitchFamily="18" charset="0"/>
                <a:ea typeface="Cambria" panose="02040503050406030204" pitchFamily="18" charset="0"/>
              </a:rPr>
              <a:t>phí</a:t>
            </a:r>
            <a:r>
              <a:rPr lang="en-US" sz="2400" b="1"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tốn</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kém</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tiền</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bạc</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của</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gia</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đình</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tài</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nguyên</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của</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xã</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hội</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và</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lãng</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phí</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với</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thời</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gian</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của</a:t>
            </a:r>
            <a:r>
              <a:rPr lang="en-US" sz="2400" dirty="0">
                <a:latin typeface="Cambria" panose="02040503050406030204" pitchFamily="18" charset="0"/>
                <a:ea typeface="Cambria" panose="02040503050406030204" pitchFamily="18" charset="0"/>
              </a:rPr>
              <a:t> </a:t>
            </a:r>
            <a:r>
              <a:rPr lang="en-US" sz="2400" dirty="0" err="1">
                <a:latin typeface="Cambria" panose="02040503050406030204" pitchFamily="18" charset="0"/>
                <a:ea typeface="Cambria" panose="02040503050406030204" pitchFamily="18" charset="0"/>
              </a:rPr>
              <a:t>chúng</a:t>
            </a:r>
            <a:r>
              <a:rPr lang="en-US" sz="2400" dirty="0">
                <a:latin typeface="Cambria" panose="02040503050406030204" pitchFamily="18" charset="0"/>
                <a:ea typeface="Cambria" panose="02040503050406030204" pitchFamily="18" charset="0"/>
              </a:rPr>
              <a:t> ta.   </a:t>
            </a:r>
          </a:p>
          <a:p>
            <a:pPr marL="0" lvl="0" indent="0" algn="just"/>
            <a:r>
              <a:rPr lang="en-US" sz="2400" dirty="0">
                <a:latin typeface="Cambria" panose="02040503050406030204" pitchFamily="18" charset="0"/>
                <a:ea typeface="Cambria" panose="02040503050406030204" pitchFamily="18" charset="0"/>
              </a:rPr>
              <a:t> </a:t>
            </a:r>
            <a:endParaRPr sz="2400" dirty="0">
              <a:latin typeface="Cambria" panose="02040503050406030204" pitchFamily="18" charset="0"/>
              <a:ea typeface="Cambria" panose="02040503050406030204" pitchFamily="18" charset="0"/>
            </a:endParaRPr>
          </a:p>
        </p:txBody>
      </p:sp>
      <p:pic>
        <p:nvPicPr>
          <p:cNvPr id="59" name="Shape 267"/>
          <p:cNvPicPr/>
          <p:nvPr/>
        </p:nvPicPr>
        <p:blipFill>
          <a:blip r:embed="rId3"/>
          <a:stretch/>
        </p:blipFill>
        <p:spPr>
          <a:xfrm>
            <a:off x="592101" y="248194"/>
            <a:ext cx="2712802" cy="2218201"/>
          </a:xfrm>
          <a:prstGeom prst="rect">
            <a:avLst/>
          </a:prstGeom>
        </p:spPr>
      </p:pic>
      <p:pic>
        <p:nvPicPr>
          <p:cNvPr id="60" name="Shape 269"/>
          <p:cNvPicPr/>
          <p:nvPr/>
        </p:nvPicPr>
        <p:blipFill>
          <a:blip r:embed="rId4"/>
          <a:stretch/>
        </p:blipFill>
        <p:spPr>
          <a:xfrm>
            <a:off x="592101" y="2704011"/>
            <a:ext cx="2712802" cy="2230483"/>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nodeType="with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wedge">
                                      <p:cBhvr>
                                        <p:cTn id="7" dur="2000"/>
                                        <p:tgtEl>
                                          <p:spTgt spid="59"/>
                                        </p:tgtEl>
                                      </p:cBhvr>
                                    </p:animEffect>
                                  </p:childTnLst>
                                </p:cTn>
                              </p:par>
                              <p:par>
                                <p:cTn id="8" presetID="20" presetClass="entr" presetSubtype="0" fill="hold" nodeType="withEffect">
                                  <p:stCondLst>
                                    <p:cond delay="0"/>
                                  </p:stCondLst>
                                  <p:childTnLst>
                                    <p:set>
                                      <p:cBhvr>
                                        <p:cTn id="9" dur="1" fill="hold">
                                          <p:stCondLst>
                                            <p:cond delay="0"/>
                                          </p:stCondLst>
                                        </p:cTn>
                                        <p:tgtEl>
                                          <p:spTgt spid="60"/>
                                        </p:tgtEl>
                                        <p:attrNameLst>
                                          <p:attrName>style.visibility</p:attrName>
                                        </p:attrNameLst>
                                      </p:cBhvr>
                                      <p:to>
                                        <p:strVal val="visible"/>
                                      </p:to>
                                    </p:set>
                                    <p:animEffect transition="in" filter="wedge">
                                      <p:cBhvr>
                                        <p:cTn id="10" dur="2000"/>
                                        <p:tgtEl>
                                          <p:spTgt spid="6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58">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58">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5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8"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750"/>
        <p:cNvGrpSpPr/>
        <p:nvPr/>
      </p:nvGrpSpPr>
      <p:grpSpPr>
        <a:xfrm>
          <a:off x="0" y="0"/>
          <a:ext cx="0" cy="0"/>
          <a:chOff x="0" y="0"/>
          <a:chExt cx="0" cy="0"/>
        </a:xfrm>
      </p:grpSpPr>
      <p:sp>
        <p:nvSpPr>
          <p:cNvPr id="751" name="Google Shape;751;p60"/>
          <p:cNvSpPr txBox="1">
            <a:spLocks noGrp="1"/>
          </p:cNvSpPr>
          <p:nvPr>
            <p:ph type="title"/>
          </p:nvPr>
        </p:nvSpPr>
        <p:spPr>
          <a:xfrm>
            <a:off x="641516" y="194787"/>
            <a:ext cx="6620663" cy="15596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3200" b="1" dirty="0" smtClean="0">
                <a:latin typeface="Cambria" panose="02040503050406030204" pitchFamily="18" charset="0"/>
                <a:ea typeface="Cambria" panose="02040503050406030204" pitchFamily="18" charset="0"/>
              </a:rPr>
              <a:t>II. </a:t>
            </a:r>
            <a:r>
              <a:rPr lang="en-US" sz="3200" b="1" dirty="0" err="1" smtClean="0">
                <a:latin typeface="Cambria" panose="02040503050406030204" pitchFamily="18" charset="0"/>
                <a:ea typeface="Cambria" panose="02040503050406030204" pitchFamily="18" charset="0"/>
              </a:rPr>
              <a:t>Khám</a:t>
            </a:r>
            <a:r>
              <a:rPr lang="en-US" sz="3200" b="1" dirty="0" smtClean="0">
                <a:latin typeface="Cambria" panose="02040503050406030204" pitchFamily="18" charset="0"/>
                <a:ea typeface="Cambria" panose="02040503050406030204" pitchFamily="18" charset="0"/>
              </a:rPr>
              <a:t> </a:t>
            </a:r>
            <a:r>
              <a:rPr lang="en-US" sz="3200" b="1" dirty="0" err="1" smtClean="0">
                <a:latin typeface="Cambria" panose="02040503050406030204" pitchFamily="18" charset="0"/>
                <a:ea typeface="Cambria" panose="02040503050406030204" pitchFamily="18" charset="0"/>
              </a:rPr>
              <a:t>phá</a:t>
            </a:r>
            <a:r>
              <a:rPr lang="en-US" sz="2400" b="1" dirty="0" smtClean="0">
                <a:latin typeface="Cambria" panose="02040503050406030204" pitchFamily="18" charset="0"/>
                <a:ea typeface="Cambria" panose="02040503050406030204" pitchFamily="18" charset="0"/>
              </a:rPr>
              <a:t/>
            </a:r>
            <a:br>
              <a:rPr lang="en-US" sz="2400" b="1" dirty="0" smtClean="0">
                <a:latin typeface="Cambria" panose="02040503050406030204" pitchFamily="18" charset="0"/>
                <a:ea typeface="Cambria" panose="02040503050406030204" pitchFamily="18" charset="0"/>
              </a:rPr>
            </a:br>
            <a:r>
              <a:rPr lang="en-US" sz="2400" b="1" dirty="0" smtClean="0">
                <a:latin typeface="Cambria" panose="02040503050406030204" pitchFamily="18" charset="0"/>
                <a:ea typeface="Cambria" panose="02040503050406030204" pitchFamily="18" charset="0"/>
              </a:rPr>
              <a:t>   </a:t>
            </a:r>
            <a:r>
              <a:rPr lang="en-US" sz="2800" b="1" i="1" dirty="0" smtClean="0">
                <a:solidFill>
                  <a:schemeClr val="bg1">
                    <a:lumMod val="50000"/>
                  </a:schemeClr>
                </a:solidFill>
                <a:latin typeface="Cambria" panose="02040503050406030204" pitchFamily="18" charset="0"/>
                <a:ea typeface="Cambria" panose="02040503050406030204" pitchFamily="18" charset="0"/>
              </a:rPr>
              <a:t>1. </a:t>
            </a:r>
            <a:r>
              <a:rPr lang="en-US" sz="2800" b="1" i="1" dirty="0" err="1" smtClean="0">
                <a:solidFill>
                  <a:schemeClr val="bg1">
                    <a:lumMod val="50000"/>
                  </a:schemeClr>
                </a:solidFill>
                <a:latin typeface="Cambria" panose="02040503050406030204" pitchFamily="18" charset="0"/>
                <a:ea typeface="Cambria" panose="02040503050406030204" pitchFamily="18" charset="0"/>
              </a:rPr>
              <a:t>Khái</a:t>
            </a:r>
            <a:r>
              <a:rPr lang="en-US" sz="2800" b="1" i="1" dirty="0" smtClean="0">
                <a:solidFill>
                  <a:schemeClr val="bg1">
                    <a:lumMod val="50000"/>
                  </a:schemeClr>
                </a:solidFill>
                <a:latin typeface="Cambria" panose="02040503050406030204" pitchFamily="18" charset="0"/>
                <a:ea typeface="Cambria" panose="02040503050406030204" pitchFamily="18" charset="0"/>
              </a:rPr>
              <a:t> </a:t>
            </a:r>
            <a:r>
              <a:rPr lang="en-US" sz="2800" b="1" i="1" dirty="0" err="1" smtClean="0">
                <a:solidFill>
                  <a:schemeClr val="bg1">
                    <a:lumMod val="50000"/>
                  </a:schemeClr>
                </a:solidFill>
                <a:latin typeface="Cambria" panose="02040503050406030204" pitchFamily="18" charset="0"/>
                <a:ea typeface="Cambria" panose="02040503050406030204" pitchFamily="18" charset="0"/>
              </a:rPr>
              <a:t>niệm</a:t>
            </a:r>
            <a:r>
              <a:rPr lang="en-US" sz="2800" b="1" i="1" dirty="0" smtClean="0">
                <a:solidFill>
                  <a:schemeClr val="bg1">
                    <a:lumMod val="50000"/>
                  </a:schemeClr>
                </a:solidFill>
                <a:latin typeface="Cambria" panose="02040503050406030204" pitchFamily="18" charset="0"/>
                <a:ea typeface="Cambria" panose="02040503050406030204" pitchFamily="18" charset="0"/>
              </a:rPr>
              <a:t> </a:t>
            </a:r>
            <a:r>
              <a:rPr lang="en-US" sz="2800" b="1" i="1" dirty="0" err="1" smtClean="0">
                <a:solidFill>
                  <a:schemeClr val="bg1">
                    <a:lumMod val="50000"/>
                  </a:schemeClr>
                </a:solidFill>
                <a:latin typeface="Cambria" panose="02040503050406030204" pitchFamily="18" charset="0"/>
                <a:ea typeface="Cambria" panose="02040503050406030204" pitchFamily="18" charset="0"/>
              </a:rPr>
              <a:t>và</a:t>
            </a:r>
            <a:r>
              <a:rPr lang="en-US" sz="2800" b="1" i="1" dirty="0" smtClean="0">
                <a:solidFill>
                  <a:schemeClr val="bg1">
                    <a:lumMod val="50000"/>
                  </a:schemeClr>
                </a:solidFill>
                <a:latin typeface="Cambria" panose="02040503050406030204" pitchFamily="18" charset="0"/>
                <a:ea typeface="Cambria" panose="02040503050406030204" pitchFamily="18" charset="0"/>
              </a:rPr>
              <a:t> </a:t>
            </a:r>
            <a:r>
              <a:rPr lang="en-US" sz="2800" b="1" i="1" dirty="0" err="1" smtClean="0">
                <a:solidFill>
                  <a:schemeClr val="bg1">
                    <a:lumMod val="50000"/>
                  </a:schemeClr>
                </a:solidFill>
                <a:latin typeface="Cambria" panose="02040503050406030204" pitchFamily="18" charset="0"/>
                <a:ea typeface="Cambria" panose="02040503050406030204" pitchFamily="18" charset="0"/>
              </a:rPr>
              <a:t>biểu</a:t>
            </a:r>
            <a:r>
              <a:rPr lang="en-US" sz="2800" b="1" i="1" dirty="0" smtClean="0">
                <a:solidFill>
                  <a:schemeClr val="bg1">
                    <a:lumMod val="50000"/>
                  </a:schemeClr>
                </a:solidFill>
                <a:latin typeface="Cambria" panose="02040503050406030204" pitchFamily="18" charset="0"/>
                <a:ea typeface="Cambria" panose="02040503050406030204" pitchFamily="18" charset="0"/>
              </a:rPr>
              <a:t> </a:t>
            </a:r>
            <a:r>
              <a:rPr lang="en-US" sz="2800" b="1" i="1" dirty="0" err="1" smtClean="0">
                <a:solidFill>
                  <a:schemeClr val="bg1">
                    <a:lumMod val="50000"/>
                  </a:schemeClr>
                </a:solidFill>
                <a:latin typeface="Cambria" panose="02040503050406030204" pitchFamily="18" charset="0"/>
                <a:ea typeface="Cambria" panose="02040503050406030204" pitchFamily="18" charset="0"/>
              </a:rPr>
              <a:t>hiện</a:t>
            </a:r>
            <a:r>
              <a:rPr lang="en-US" sz="2800" b="1" i="1" dirty="0" smtClean="0">
                <a:solidFill>
                  <a:schemeClr val="bg1">
                    <a:lumMod val="50000"/>
                  </a:schemeClr>
                </a:solidFill>
                <a:latin typeface="Cambria" panose="02040503050406030204" pitchFamily="18" charset="0"/>
                <a:ea typeface="Cambria" panose="02040503050406030204" pitchFamily="18" charset="0"/>
              </a:rPr>
              <a:t> </a:t>
            </a:r>
            <a:r>
              <a:rPr lang="en-US" sz="2800" b="1" i="1" dirty="0" err="1" smtClean="0">
                <a:solidFill>
                  <a:schemeClr val="bg1">
                    <a:lumMod val="50000"/>
                  </a:schemeClr>
                </a:solidFill>
                <a:latin typeface="Cambria" panose="02040503050406030204" pitchFamily="18" charset="0"/>
                <a:ea typeface="Cambria" panose="02040503050406030204" pitchFamily="18" charset="0"/>
              </a:rPr>
              <a:t>của</a:t>
            </a:r>
            <a:r>
              <a:rPr lang="en-US" sz="2800" b="1" i="1" dirty="0" smtClean="0">
                <a:solidFill>
                  <a:schemeClr val="bg1">
                    <a:lumMod val="50000"/>
                  </a:schemeClr>
                </a:solidFill>
                <a:latin typeface="Cambria" panose="02040503050406030204" pitchFamily="18" charset="0"/>
                <a:ea typeface="Cambria" panose="02040503050406030204" pitchFamily="18" charset="0"/>
              </a:rPr>
              <a:t> </a:t>
            </a:r>
            <a:r>
              <a:rPr lang="en-US" sz="2800" b="1" i="1" dirty="0" err="1" smtClean="0">
                <a:solidFill>
                  <a:schemeClr val="bg1">
                    <a:lumMod val="50000"/>
                  </a:schemeClr>
                </a:solidFill>
                <a:latin typeface="Cambria" panose="02040503050406030204" pitchFamily="18" charset="0"/>
                <a:ea typeface="Cambria" panose="02040503050406030204" pitchFamily="18" charset="0"/>
              </a:rPr>
              <a:t>tiết</a:t>
            </a:r>
            <a:r>
              <a:rPr lang="en-US" sz="2800" b="1" i="1" dirty="0" smtClean="0">
                <a:solidFill>
                  <a:schemeClr val="bg1">
                    <a:lumMod val="50000"/>
                  </a:schemeClr>
                </a:solidFill>
                <a:latin typeface="Cambria" panose="02040503050406030204" pitchFamily="18" charset="0"/>
                <a:ea typeface="Cambria" panose="02040503050406030204" pitchFamily="18" charset="0"/>
              </a:rPr>
              <a:t> </a:t>
            </a:r>
            <a:r>
              <a:rPr lang="en-US" sz="2800" b="1" i="1" dirty="0" err="1" smtClean="0">
                <a:solidFill>
                  <a:schemeClr val="bg1">
                    <a:lumMod val="50000"/>
                  </a:schemeClr>
                </a:solidFill>
                <a:latin typeface="Cambria" panose="02040503050406030204" pitchFamily="18" charset="0"/>
                <a:ea typeface="Cambria" panose="02040503050406030204" pitchFamily="18" charset="0"/>
              </a:rPr>
              <a:t>kiệm</a:t>
            </a:r>
            <a:r>
              <a:rPr lang="en-US" sz="2800" b="1" dirty="0" smtClean="0">
                <a:latin typeface="Cambria" panose="02040503050406030204" pitchFamily="18" charset="0"/>
                <a:ea typeface="Cambria" panose="02040503050406030204" pitchFamily="18" charset="0"/>
              </a:rPr>
              <a:t/>
            </a:r>
            <a:br>
              <a:rPr lang="en-US" sz="2800" b="1" dirty="0" smtClean="0">
                <a:latin typeface="Cambria" panose="02040503050406030204" pitchFamily="18" charset="0"/>
                <a:ea typeface="Cambria" panose="02040503050406030204" pitchFamily="18" charset="0"/>
              </a:rPr>
            </a:br>
            <a:r>
              <a:rPr lang="en-US" sz="2800" b="1" dirty="0" smtClean="0">
                <a:latin typeface="Cambria" panose="02040503050406030204" pitchFamily="18" charset="0"/>
                <a:ea typeface="Cambria" panose="02040503050406030204" pitchFamily="18" charset="0"/>
              </a:rPr>
              <a:t>       </a:t>
            </a:r>
            <a:r>
              <a:rPr lang="en-US" sz="2400" b="1" dirty="0" smtClean="0">
                <a:solidFill>
                  <a:schemeClr val="bg2">
                    <a:lumMod val="50000"/>
                  </a:schemeClr>
                </a:solidFill>
                <a:latin typeface="Cambria" panose="02040503050406030204" pitchFamily="18" charset="0"/>
                <a:ea typeface="Cambria" panose="02040503050406030204" pitchFamily="18" charset="0"/>
              </a:rPr>
              <a:t>a. </a:t>
            </a:r>
            <a:r>
              <a:rPr lang="en-US" sz="2400" b="1" dirty="0" err="1" smtClean="0">
                <a:solidFill>
                  <a:schemeClr val="bg2">
                    <a:lumMod val="50000"/>
                  </a:schemeClr>
                </a:solidFill>
                <a:latin typeface="Cambria" panose="02040503050406030204" pitchFamily="18" charset="0"/>
                <a:ea typeface="Cambria" panose="02040503050406030204" pitchFamily="18" charset="0"/>
              </a:rPr>
              <a:t>Khái</a:t>
            </a:r>
            <a:r>
              <a:rPr lang="en-US" sz="2400" b="1" dirty="0" smtClean="0">
                <a:solidFill>
                  <a:schemeClr val="bg2">
                    <a:lumMod val="50000"/>
                  </a:schemeClr>
                </a:solidFill>
                <a:latin typeface="Cambria" panose="02040503050406030204" pitchFamily="18" charset="0"/>
                <a:ea typeface="Cambria" panose="02040503050406030204" pitchFamily="18" charset="0"/>
              </a:rPr>
              <a:t> </a:t>
            </a:r>
            <a:r>
              <a:rPr lang="en-US" sz="2400" b="1" dirty="0" err="1" smtClean="0">
                <a:solidFill>
                  <a:schemeClr val="bg2">
                    <a:lumMod val="50000"/>
                  </a:schemeClr>
                </a:solidFill>
                <a:latin typeface="Cambria" panose="02040503050406030204" pitchFamily="18" charset="0"/>
                <a:ea typeface="Cambria" panose="02040503050406030204" pitchFamily="18" charset="0"/>
              </a:rPr>
              <a:t>niệm</a:t>
            </a:r>
            <a:endParaRPr sz="2400" b="1" dirty="0">
              <a:solidFill>
                <a:schemeClr val="bg2">
                  <a:lumMod val="50000"/>
                </a:schemeClr>
              </a:solidFill>
              <a:latin typeface="Cambria" panose="02040503050406030204" pitchFamily="18" charset="0"/>
              <a:ea typeface="Cambria" panose="02040503050406030204" pitchFamily="18" charset="0"/>
            </a:endParaRPr>
          </a:p>
        </p:txBody>
      </p:sp>
      <p:grpSp>
        <p:nvGrpSpPr>
          <p:cNvPr id="4" name="Google Shape;1503;p83"/>
          <p:cNvGrpSpPr/>
          <p:nvPr/>
        </p:nvGrpSpPr>
        <p:grpSpPr>
          <a:xfrm>
            <a:off x="6268716" y="2401655"/>
            <a:ext cx="2875284" cy="2682513"/>
            <a:chOff x="988505" y="1992650"/>
            <a:chExt cx="2886300" cy="2838750"/>
          </a:xfrm>
        </p:grpSpPr>
        <p:sp>
          <p:nvSpPr>
            <p:cNvPr id="5" name="Google Shape;1504;p83"/>
            <p:cNvSpPr/>
            <p:nvPr/>
          </p:nvSpPr>
          <p:spPr>
            <a:xfrm>
              <a:off x="988505" y="4697600"/>
              <a:ext cx="2886300" cy="133800"/>
            </a:xfrm>
            <a:prstGeom prst="ellipse">
              <a:avLst/>
            </a:prstGeom>
            <a:solidFill>
              <a:schemeClr val="accent4">
                <a:alpha val="227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 name="Google Shape;1505;p83"/>
            <p:cNvSpPr/>
            <p:nvPr/>
          </p:nvSpPr>
          <p:spPr>
            <a:xfrm>
              <a:off x="2806216" y="3973622"/>
              <a:ext cx="327447" cy="770921"/>
            </a:xfrm>
            <a:custGeom>
              <a:avLst/>
              <a:gdLst/>
              <a:ahLst/>
              <a:cxnLst/>
              <a:rect l="l" t="t" r="r" b="b"/>
              <a:pathLst>
                <a:path w="3920" h="9229" extrusionOk="0">
                  <a:moveTo>
                    <a:pt x="0" y="1"/>
                  </a:moveTo>
                  <a:lnTo>
                    <a:pt x="2559" y="9228"/>
                  </a:lnTo>
                  <a:lnTo>
                    <a:pt x="3920" y="9228"/>
                  </a:lnTo>
                  <a:lnTo>
                    <a:pt x="1361" y="1"/>
                  </a:lnTo>
                  <a:close/>
                </a:path>
              </a:pathLst>
            </a:custGeom>
            <a:solidFill>
              <a:srgbClr val="CFC6B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 name="Google Shape;1506;p83"/>
            <p:cNvSpPr/>
            <p:nvPr/>
          </p:nvSpPr>
          <p:spPr>
            <a:xfrm>
              <a:off x="2259913" y="3973622"/>
              <a:ext cx="327531" cy="770921"/>
            </a:xfrm>
            <a:custGeom>
              <a:avLst/>
              <a:gdLst/>
              <a:ahLst/>
              <a:cxnLst/>
              <a:rect l="l" t="t" r="r" b="b"/>
              <a:pathLst>
                <a:path w="3921" h="9229" extrusionOk="0">
                  <a:moveTo>
                    <a:pt x="2560" y="1"/>
                  </a:moveTo>
                  <a:lnTo>
                    <a:pt x="1" y="9228"/>
                  </a:lnTo>
                  <a:lnTo>
                    <a:pt x="1362" y="9228"/>
                  </a:lnTo>
                  <a:lnTo>
                    <a:pt x="3920" y="1"/>
                  </a:lnTo>
                  <a:close/>
                </a:path>
              </a:pathLst>
            </a:custGeom>
            <a:solidFill>
              <a:srgbClr val="CFC6B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1507;p83"/>
            <p:cNvSpPr/>
            <p:nvPr/>
          </p:nvSpPr>
          <p:spPr>
            <a:xfrm>
              <a:off x="2184065" y="2864395"/>
              <a:ext cx="1004980" cy="1189252"/>
            </a:xfrm>
            <a:custGeom>
              <a:avLst/>
              <a:gdLst/>
              <a:ahLst/>
              <a:cxnLst/>
              <a:rect l="l" t="t" r="r" b="b"/>
              <a:pathLst>
                <a:path w="12031" h="14237" extrusionOk="0">
                  <a:moveTo>
                    <a:pt x="5982" y="0"/>
                  </a:moveTo>
                  <a:lnTo>
                    <a:pt x="6574" y="231"/>
                  </a:lnTo>
                  <a:cubicBezTo>
                    <a:pt x="6415" y="198"/>
                    <a:pt x="6255" y="183"/>
                    <a:pt x="6095" y="183"/>
                  </a:cubicBezTo>
                  <a:cubicBezTo>
                    <a:pt x="5430" y="183"/>
                    <a:pt x="4765" y="452"/>
                    <a:pt x="4230" y="858"/>
                  </a:cubicBezTo>
                  <a:cubicBezTo>
                    <a:pt x="3562" y="1362"/>
                    <a:pt x="3066" y="2052"/>
                    <a:pt x="2627" y="2763"/>
                  </a:cubicBezTo>
                  <a:cubicBezTo>
                    <a:pt x="1701" y="4253"/>
                    <a:pt x="977" y="5866"/>
                    <a:pt x="473" y="7547"/>
                  </a:cubicBezTo>
                  <a:cubicBezTo>
                    <a:pt x="208" y="8428"/>
                    <a:pt x="1" y="9347"/>
                    <a:pt x="55" y="10269"/>
                  </a:cubicBezTo>
                  <a:cubicBezTo>
                    <a:pt x="109" y="11190"/>
                    <a:pt x="450" y="12123"/>
                    <a:pt x="1133" y="12742"/>
                  </a:cubicBezTo>
                  <a:cubicBezTo>
                    <a:pt x="1599" y="13164"/>
                    <a:pt x="2191" y="13419"/>
                    <a:pt x="2787" y="13616"/>
                  </a:cubicBezTo>
                  <a:cubicBezTo>
                    <a:pt x="4017" y="14029"/>
                    <a:pt x="5314" y="14236"/>
                    <a:pt x="6611" y="14236"/>
                  </a:cubicBezTo>
                  <a:cubicBezTo>
                    <a:pt x="7496" y="14236"/>
                    <a:pt x="8381" y="14140"/>
                    <a:pt x="9245" y="13946"/>
                  </a:cubicBezTo>
                  <a:cubicBezTo>
                    <a:pt x="10306" y="13705"/>
                    <a:pt x="11459" y="13202"/>
                    <a:pt x="11806" y="12167"/>
                  </a:cubicBezTo>
                  <a:cubicBezTo>
                    <a:pt x="12031" y="11493"/>
                    <a:pt x="11850" y="10755"/>
                    <a:pt x="11667" y="10064"/>
                  </a:cubicBezTo>
                  <a:cubicBezTo>
                    <a:pt x="11409" y="9098"/>
                    <a:pt x="11153" y="8132"/>
                    <a:pt x="10895" y="7166"/>
                  </a:cubicBezTo>
                  <a:cubicBezTo>
                    <a:pt x="10503" y="5699"/>
                    <a:pt x="10105" y="4212"/>
                    <a:pt x="9353" y="2893"/>
                  </a:cubicBezTo>
                  <a:cubicBezTo>
                    <a:pt x="8601" y="1572"/>
                    <a:pt x="7441" y="415"/>
                    <a:pt x="5982"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 name="Google Shape;1508;p83"/>
            <p:cNvSpPr/>
            <p:nvPr/>
          </p:nvSpPr>
          <p:spPr>
            <a:xfrm>
              <a:off x="2086917" y="3698884"/>
              <a:ext cx="808010" cy="938989"/>
            </a:xfrm>
            <a:custGeom>
              <a:avLst/>
              <a:gdLst/>
              <a:ahLst/>
              <a:cxnLst/>
              <a:rect l="l" t="t" r="r" b="b"/>
              <a:pathLst>
                <a:path w="9673" h="11241" extrusionOk="0">
                  <a:moveTo>
                    <a:pt x="8698" y="0"/>
                  </a:moveTo>
                  <a:cubicBezTo>
                    <a:pt x="8516" y="0"/>
                    <a:pt x="8332" y="58"/>
                    <a:pt x="8175" y="176"/>
                  </a:cubicBezTo>
                  <a:cubicBezTo>
                    <a:pt x="7580" y="629"/>
                    <a:pt x="6716" y="1024"/>
                    <a:pt x="5801" y="1442"/>
                  </a:cubicBezTo>
                  <a:cubicBezTo>
                    <a:pt x="4270" y="2143"/>
                    <a:pt x="2531" y="2936"/>
                    <a:pt x="1439" y="4311"/>
                  </a:cubicBezTo>
                  <a:cubicBezTo>
                    <a:pt x="132" y="5957"/>
                    <a:pt x="0" y="8042"/>
                    <a:pt x="1038" y="10693"/>
                  </a:cubicBezTo>
                  <a:cubicBezTo>
                    <a:pt x="1170" y="11030"/>
                    <a:pt x="1497" y="11241"/>
                    <a:pt x="1841" y="11241"/>
                  </a:cubicBezTo>
                  <a:cubicBezTo>
                    <a:pt x="1943" y="11241"/>
                    <a:pt x="2051" y="11220"/>
                    <a:pt x="2153" y="11180"/>
                  </a:cubicBezTo>
                  <a:cubicBezTo>
                    <a:pt x="2596" y="11006"/>
                    <a:pt x="2817" y="10506"/>
                    <a:pt x="2643" y="10063"/>
                  </a:cubicBezTo>
                  <a:cubicBezTo>
                    <a:pt x="888" y="5583"/>
                    <a:pt x="3497" y="4392"/>
                    <a:pt x="6519" y="3011"/>
                  </a:cubicBezTo>
                  <a:cubicBezTo>
                    <a:pt x="7522" y="2551"/>
                    <a:pt x="8468" y="2119"/>
                    <a:pt x="9221" y="1547"/>
                  </a:cubicBezTo>
                  <a:cubicBezTo>
                    <a:pt x="9598" y="1262"/>
                    <a:pt x="9673" y="721"/>
                    <a:pt x="9384" y="340"/>
                  </a:cubicBezTo>
                  <a:cubicBezTo>
                    <a:pt x="9216" y="118"/>
                    <a:pt x="8959" y="0"/>
                    <a:pt x="869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1509;p83"/>
            <p:cNvSpPr/>
            <p:nvPr/>
          </p:nvSpPr>
          <p:spPr>
            <a:xfrm>
              <a:off x="1821367" y="4514495"/>
              <a:ext cx="549477" cy="246421"/>
            </a:xfrm>
            <a:custGeom>
              <a:avLst/>
              <a:gdLst/>
              <a:ahLst/>
              <a:cxnLst/>
              <a:rect l="l" t="t" r="r" b="b"/>
              <a:pathLst>
                <a:path w="6578" h="2950" extrusionOk="0">
                  <a:moveTo>
                    <a:pt x="3999" y="0"/>
                  </a:moveTo>
                  <a:cubicBezTo>
                    <a:pt x="1" y="2549"/>
                    <a:pt x="957" y="2950"/>
                    <a:pt x="957" y="2950"/>
                  </a:cubicBezTo>
                  <a:lnTo>
                    <a:pt x="5897" y="2950"/>
                  </a:lnTo>
                  <a:cubicBezTo>
                    <a:pt x="5897" y="2950"/>
                    <a:pt x="6578" y="1514"/>
                    <a:pt x="589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1510;p83"/>
            <p:cNvSpPr/>
            <p:nvPr/>
          </p:nvSpPr>
          <p:spPr>
            <a:xfrm>
              <a:off x="1879422" y="4718481"/>
              <a:ext cx="454834" cy="42435"/>
            </a:xfrm>
            <a:custGeom>
              <a:avLst/>
              <a:gdLst/>
              <a:ahLst/>
              <a:cxnLst/>
              <a:rect l="l" t="t" r="r" b="b"/>
              <a:pathLst>
                <a:path w="5445" h="508" extrusionOk="0">
                  <a:moveTo>
                    <a:pt x="232" y="1"/>
                  </a:moveTo>
                  <a:cubicBezTo>
                    <a:pt x="232" y="1"/>
                    <a:pt x="0" y="324"/>
                    <a:pt x="245" y="508"/>
                  </a:cubicBezTo>
                  <a:lnTo>
                    <a:pt x="5298" y="508"/>
                  </a:lnTo>
                  <a:lnTo>
                    <a:pt x="544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511;p83"/>
            <p:cNvSpPr/>
            <p:nvPr/>
          </p:nvSpPr>
          <p:spPr>
            <a:xfrm>
              <a:off x="1898718" y="4616488"/>
              <a:ext cx="188533" cy="102077"/>
            </a:xfrm>
            <a:custGeom>
              <a:avLst/>
              <a:gdLst/>
              <a:ahLst/>
              <a:cxnLst/>
              <a:rect l="l" t="t" r="r" b="b"/>
              <a:pathLst>
                <a:path w="2257" h="1222" extrusionOk="0">
                  <a:moveTo>
                    <a:pt x="1400" y="0"/>
                  </a:moveTo>
                  <a:cubicBezTo>
                    <a:pt x="1301" y="0"/>
                    <a:pt x="1236" y="17"/>
                    <a:pt x="1236" y="17"/>
                  </a:cubicBezTo>
                  <a:cubicBezTo>
                    <a:pt x="42" y="865"/>
                    <a:pt x="1" y="1222"/>
                    <a:pt x="1" y="1222"/>
                  </a:cubicBezTo>
                  <a:lnTo>
                    <a:pt x="2256" y="1222"/>
                  </a:lnTo>
                  <a:cubicBezTo>
                    <a:pt x="2228" y="140"/>
                    <a:pt x="1681" y="0"/>
                    <a:pt x="1400"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512;p83"/>
            <p:cNvSpPr/>
            <p:nvPr/>
          </p:nvSpPr>
          <p:spPr>
            <a:xfrm>
              <a:off x="2201440" y="4600534"/>
              <a:ext cx="81361" cy="68580"/>
            </a:xfrm>
            <a:custGeom>
              <a:avLst/>
              <a:gdLst/>
              <a:ahLst/>
              <a:cxnLst/>
              <a:rect l="l" t="t" r="r" b="b"/>
              <a:pathLst>
                <a:path w="974" h="821" extrusionOk="0">
                  <a:moveTo>
                    <a:pt x="487" y="1"/>
                  </a:moveTo>
                  <a:cubicBezTo>
                    <a:pt x="218" y="1"/>
                    <a:pt x="0" y="185"/>
                    <a:pt x="0" y="412"/>
                  </a:cubicBezTo>
                  <a:cubicBezTo>
                    <a:pt x="0" y="637"/>
                    <a:pt x="218" y="821"/>
                    <a:pt x="487" y="821"/>
                  </a:cubicBezTo>
                  <a:cubicBezTo>
                    <a:pt x="755" y="821"/>
                    <a:pt x="973" y="637"/>
                    <a:pt x="973" y="412"/>
                  </a:cubicBezTo>
                  <a:cubicBezTo>
                    <a:pt x="973" y="185"/>
                    <a:pt x="755" y="1"/>
                    <a:pt x="48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513;p83"/>
            <p:cNvSpPr/>
            <p:nvPr/>
          </p:nvSpPr>
          <p:spPr>
            <a:xfrm>
              <a:off x="1731319" y="3697631"/>
              <a:ext cx="974072" cy="880850"/>
            </a:xfrm>
            <a:custGeom>
              <a:avLst/>
              <a:gdLst/>
              <a:ahLst/>
              <a:cxnLst/>
              <a:rect l="l" t="t" r="r" b="b"/>
              <a:pathLst>
                <a:path w="11661" h="10545" extrusionOk="0">
                  <a:moveTo>
                    <a:pt x="10762" y="1"/>
                  </a:moveTo>
                  <a:cubicBezTo>
                    <a:pt x="10735" y="1"/>
                    <a:pt x="10708" y="2"/>
                    <a:pt x="10681" y="4"/>
                  </a:cubicBezTo>
                  <a:cubicBezTo>
                    <a:pt x="7394" y="307"/>
                    <a:pt x="4655" y="1478"/>
                    <a:pt x="2756" y="3379"/>
                  </a:cubicBezTo>
                  <a:cubicBezTo>
                    <a:pt x="1069" y="5070"/>
                    <a:pt x="96" y="7299"/>
                    <a:pt x="14" y="9654"/>
                  </a:cubicBezTo>
                  <a:cubicBezTo>
                    <a:pt x="0" y="10130"/>
                    <a:pt x="372" y="10527"/>
                    <a:pt x="848" y="10545"/>
                  </a:cubicBezTo>
                  <a:lnTo>
                    <a:pt x="878" y="10545"/>
                  </a:lnTo>
                  <a:cubicBezTo>
                    <a:pt x="1341" y="10545"/>
                    <a:pt x="1722" y="10177"/>
                    <a:pt x="1740" y="9715"/>
                  </a:cubicBezTo>
                  <a:cubicBezTo>
                    <a:pt x="1851" y="6404"/>
                    <a:pt x="4304" y="2325"/>
                    <a:pt x="10837" y="1719"/>
                  </a:cubicBezTo>
                  <a:cubicBezTo>
                    <a:pt x="11314" y="1675"/>
                    <a:pt x="11661" y="1256"/>
                    <a:pt x="11616" y="783"/>
                  </a:cubicBezTo>
                  <a:cubicBezTo>
                    <a:pt x="11574" y="335"/>
                    <a:pt x="11200" y="1"/>
                    <a:pt x="107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14;p83"/>
            <p:cNvSpPr/>
            <p:nvPr/>
          </p:nvSpPr>
          <p:spPr>
            <a:xfrm>
              <a:off x="1391425" y="4514245"/>
              <a:ext cx="549393" cy="247006"/>
            </a:xfrm>
            <a:custGeom>
              <a:avLst/>
              <a:gdLst/>
              <a:ahLst/>
              <a:cxnLst/>
              <a:rect l="l" t="t" r="r" b="b"/>
              <a:pathLst>
                <a:path w="6577" h="2957" extrusionOk="0">
                  <a:moveTo>
                    <a:pt x="3998" y="0"/>
                  </a:moveTo>
                  <a:cubicBezTo>
                    <a:pt x="0" y="2555"/>
                    <a:pt x="997" y="2956"/>
                    <a:pt x="997" y="2956"/>
                  </a:cubicBezTo>
                  <a:lnTo>
                    <a:pt x="5897" y="2950"/>
                  </a:lnTo>
                  <a:cubicBezTo>
                    <a:pt x="5897" y="2950"/>
                    <a:pt x="6577" y="1514"/>
                    <a:pt x="589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515;p83"/>
            <p:cNvSpPr/>
            <p:nvPr/>
          </p:nvSpPr>
          <p:spPr>
            <a:xfrm>
              <a:off x="1451986" y="4718231"/>
              <a:ext cx="454500" cy="43019"/>
            </a:xfrm>
            <a:custGeom>
              <a:avLst/>
              <a:gdLst/>
              <a:ahLst/>
              <a:cxnLst/>
              <a:rect l="l" t="t" r="r" b="b"/>
              <a:pathLst>
                <a:path w="5441" h="515" extrusionOk="0">
                  <a:moveTo>
                    <a:pt x="5440" y="0"/>
                  </a:moveTo>
                  <a:lnTo>
                    <a:pt x="232" y="4"/>
                  </a:lnTo>
                  <a:cubicBezTo>
                    <a:pt x="232" y="4"/>
                    <a:pt x="1" y="330"/>
                    <a:pt x="246" y="514"/>
                  </a:cubicBezTo>
                  <a:lnTo>
                    <a:pt x="5298" y="508"/>
                  </a:lnTo>
                  <a:lnTo>
                    <a:pt x="544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516;p83"/>
            <p:cNvSpPr/>
            <p:nvPr/>
          </p:nvSpPr>
          <p:spPr>
            <a:xfrm>
              <a:off x="1471282" y="4616488"/>
              <a:ext cx="188449" cy="102077"/>
            </a:xfrm>
            <a:custGeom>
              <a:avLst/>
              <a:gdLst/>
              <a:ahLst/>
              <a:cxnLst/>
              <a:rect l="l" t="t" r="r" b="b"/>
              <a:pathLst>
                <a:path w="2256" h="1222" extrusionOk="0">
                  <a:moveTo>
                    <a:pt x="1396" y="0"/>
                  </a:moveTo>
                  <a:cubicBezTo>
                    <a:pt x="1298" y="0"/>
                    <a:pt x="1232" y="17"/>
                    <a:pt x="1232" y="17"/>
                  </a:cubicBezTo>
                  <a:cubicBezTo>
                    <a:pt x="41" y="868"/>
                    <a:pt x="1" y="1222"/>
                    <a:pt x="1" y="1222"/>
                  </a:cubicBezTo>
                  <a:lnTo>
                    <a:pt x="2256" y="1222"/>
                  </a:lnTo>
                  <a:cubicBezTo>
                    <a:pt x="2226" y="140"/>
                    <a:pt x="1678" y="0"/>
                    <a:pt x="1396"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517;p83"/>
            <p:cNvSpPr/>
            <p:nvPr/>
          </p:nvSpPr>
          <p:spPr>
            <a:xfrm>
              <a:off x="1773921" y="4600534"/>
              <a:ext cx="81110" cy="68330"/>
            </a:xfrm>
            <a:custGeom>
              <a:avLst/>
              <a:gdLst/>
              <a:ahLst/>
              <a:cxnLst/>
              <a:rect l="l" t="t" r="r" b="b"/>
              <a:pathLst>
                <a:path w="971" h="818" extrusionOk="0">
                  <a:moveTo>
                    <a:pt x="484" y="1"/>
                  </a:moveTo>
                  <a:cubicBezTo>
                    <a:pt x="215" y="1"/>
                    <a:pt x="1" y="185"/>
                    <a:pt x="1" y="409"/>
                  </a:cubicBezTo>
                  <a:cubicBezTo>
                    <a:pt x="1" y="637"/>
                    <a:pt x="219" y="817"/>
                    <a:pt x="487" y="817"/>
                  </a:cubicBezTo>
                  <a:cubicBezTo>
                    <a:pt x="756" y="817"/>
                    <a:pt x="971" y="634"/>
                    <a:pt x="971" y="409"/>
                  </a:cubicBezTo>
                  <a:cubicBezTo>
                    <a:pt x="971" y="181"/>
                    <a:pt x="753" y="1"/>
                    <a:pt x="484"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518;p83"/>
            <p:cNvSpPr/>
            <p:nvPr/>
          </p:nvSpPr>
          <p:spPr>
            <a:xfrm>
              <a:off x="2365080" y="2742521"/>
              <a:ext cx="707186" cy="1195684"/>
            </a:xfrm>
            <a:custGeom>
              <a:avLst/>
              <a:gdLst/>
              <a:ahLst/>
              <a:cxnLst/>
              <a:rect l="l" t="t" r="r" b="b"/>
              <a:pathLst>
                <a:path w="8466" h="14314" extrusionOk="0">
                  <a:moveTo>
                    <a:pt x="3801" y="1"/>
                  </a:moveTo>
                  <a:cubicBezTo>
                    <a:pt x="1833" y="1"/>
                    <a:pt x="151" y="1595"/>
                    <a:pt x="1" y="3661"/>
                  </a:cubicBezTo>
                  <a:lnTo>
                    <a:pt x="242" y="10309"/>
                  </a:lnTo>
                  <a:cubicBezTo>
                    <a:pt x="460" y="12632"/>
                    <a:pt x="967" y="14113"/>
                    <a:pt x="3046" y="14262"/>
                  </a:cubicBezTo>
                  <a:lnTo>
                    <a:pt x="3794" y="14314"/>
                  </a:lnTo>
                  <a:cubicBezTo>
                    <a:pt x="5778" y="14096"/>
                    <a:pt x="6483" y="12908"/>
                    <a:pt x="7166" y="10802"/>
                  </a:cubicBezTo>
                  <a:lnTo>
                    <a:pt x="8312" y="4256"/>
                  </a:lnTo>
                  <a:cubicBezTo>
                    <a:pt x="8466" y="2099"/>
                    <a:pt x="6891" y="211"/>
                    <a:pt x="4812" y="65"/>
                  </a:cubicBezTo>
                  <a:lnTo>
                    <a:pt x="4063" y="10"/>
                  </a:lnTo>
                  <a:cubicBezTo>
                    <a:pt x="3975" y="4"/>
                    <a:pt x="3888" y="1"/>
                    <a:pt x="3801" y="1"/>
                  </a:cubicBezTo>
                  <a:close/>
                </a:path>
              </a:pathLst>
            </a:custGeom>
            <a:solidFill>
              <a:srgbClr val="FFB8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1519;p83"/>
            <p:cNvSpPr/>
            <p:nvPr/>
          </p:nvSpPr>
          <p:spPr>
            <a:xfrm>
              <a:off x="2658697" y="2574871"/>
              <a:ext cx="157542" cy="293784"/>
            </a:xfrm>
            <a:custGeom>
              <a:avLst/>
              <a:gdLst/>
              <a:ahLst/>
              <a:cxnLst/>
              <a:rect l="l" t="t" r="r" b="b"/>
              <a:pathLst>
                <a:path w="1886" h="3517" extrusionOk="0">
                  <a:moveTo>
                    <a:pt x="1013" y="1"/>
                  </a:moveTo>
                  <a:cubicBezTo>
                    <a:pt x="571" y="1"/>
                    <a:pt x="196" y="341"/>
                    <a:pt x="163" y="786"/>
                  </a:cubicBezTo>
                  <a:lnTo>
                    <a:pt x="34" y="2609"/>
                  </a:lnTo>
                  <a:cubicBezTo>
                    <a:pt x="0" y="3075"/>
                    <a:pt x="355" y="3480"/>
                    <a:pt x="817" y="3514"/>
                  </a:cubicBezTo>
                  <a:cubicBezTo>
                    <a:pt x="838" y="3515"/>
                    <a:pt x="858" y="3516"/>
                    <a:pt x="879" y="3516"/>
                  </a:cubicBezTo>
                  <a:cubicBezTo>
                    <a:pt x="1316" y="3516"/>
                    <a:pt x="1690" y="3174"/>
                    <a:pt x="1722" y="2731"/>
                  </a:cubicBezTo>
                  <a:lnTo>
                    <a:pt x="1851" y="908"/>
                  </a:lnTo>
                  <a:cubicBezTo>
                    <a:pt x="1886" y="445"/>
                    <a:pt x="1531" y="37"/>
                    <a:pt x="1069" y="3"/>
                  </a:cubicBezTo>
                  <a:cubicBezTo>
                    <a:pt x="1050" y="1"/>
                    <a:pt x="1032" y="1"/>
                    <a:pt x="1013" y="1"/>
                  </a:cubicBezTo>
                  <a:close/>
                </a:path>
              </a:pathLst>
            </a:custGeom>
            <a:solidFill>
              <a:srgbClr val="FFB8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1520;p83"/>
            <p:cNvSpPr/>
            <p:nvPr/>
          </p:nvSpPr>
          <p:spPr>
            <a:xfrm>
              <a:off x="2645917" y="2687557"/>
              <a:ext cx="235979" cy="90466"/>
            </a:xfrm>
            <a:custGeom>
              <a:avLst/>
              <a:gdLst/>
              <a:ahLst/>
              <a:cxnLst/>
              <a:rect l="l" t="t" r="r" b="b"/>
              <a:pathLst>
                <a:path w="2825" h="1083" extrusionOk="0">
                  <a:moveTo>
                    <a:pt x="269" y="117"/>
                  </a:moveTo>
                  <a:lnTo>
                    <a:pt x="0" y="685"/>
                  </a:lnTo>
                  <a:cubicBezTo>
                    <a:pt x="75" y="675"/>
                    <a:pt x="153" y="668"/>
                    <a:pt x="228" y="665"/>
                  </a:cubicBezTo>
                  <a:lnTo>
                    <a:pt x="269" y="117"/>
                  </a:lnTo>
                  <a:close/>
                  <a:moveTo>
                    <a:pt x="1973" y="1"/>
                  </a:moveTo>
                  <a:lnTo>
                    <a:pt x="1916" y="784"/>
                  </a:lnTo>
                  <a:cubicBezTo>
                    <a:pt x="2222" y="848"/>
                    <a:pt x="2518" y="947"/>
                    <a:pt x="2790" y="1083"/>
                  </a:cubicBezTo>
                  <a:cubicBezTo>
                    <a:pt x="2804" y="1073"/>
                    <a:pt x="2814" y="1066"/>
                    <a:pt x="2824" y="1056"/>
                  </a:cubicBezTo>
                  <a:lnTo>
                    <a:pt x="2066" y="8"/>
                  </a:lnTo>
                  <a:lnTo>
                    <a:pt x="1973"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1521;p83"/>
            <p:cNvSpPr/>
            <p:nvPr/>
          </p:nvSpPr>
          <p:spPr>
            <a:xfrm>
              <a:off x="2644747" y="2743022"/>
              <a:ext cx="234225" cy="71754"/>
            </a:xfrm>
            <a:custGeom>
              <a:avLst/>
              <a:gdLst/>
              <a:ahLst/>
              <a:cxnLst/>
              <a:rect l="l" t="t" r="r" b="b"/>
              <a:pathLst>
                <a:path w="2804" h="859" extrusionOk="0">
                  <a:moveTo>
                    <a:pt x="242" y="1"/>
                  </a:moveTo>
                  <a:lnTo>
                    <a:pt x="242" y="1"/>
                  </a:lnTo>
                  <a:cubicBezTo>
                    <a:pt x="167" y="4"/>
                    <a:pt x="89" y="11"/>
                    <a:pt x="14" y="21"/>
                  </a:cubicBezTo>
                  <a:lnTo>
                    <a:pt x="1" y="48"/>
                  </a:lnTo>
                  <a:cubicBezTo>
                    <a:pt x="1" y="48"/>
                    <a:pt x="79" y="153"/>
                    <a:pt x="222" y="290"/>
                  </a:cubicBezTo>
                  <a:lnTo>
                    <a:pt x="242" y="1"/>
                  </a:lnTo>
                  <a:close/>
                  <a:moveTo>
                    <a:pt x="1930" y="120"/>
                  </a:moveTo>
                  <a:lnTo>
                    <a:pt x="1889" y="718"/>
                  </a:lnTo>
                  <a:cubicBezTo>
                    <a:pt x="1885" y="766"/>
                    <a:pt x="1875" y="814"/>
                    <a:pt x="1865" y="858"/>
                  </a:cubicBezTo>
                  <a:cubicBezTo>
                    <a:pt x="2158" y="807"/>
                    <a:pt x="2471" y="674"/>
                    <a:pt x="2804" y="419"/>
                  </a:cubicBezTo>
                  <a:cubicBezTo>
                    <a:pt x="2532" y="283"/>
                    <a:pt x="2236" y="184"/>
                    <a:pt x="1930" y="120"/>
                  </a:cubicBezTo>
                  <a:close/>
                </a:path>
              </a:pathLst>
            </a:custGeom>
            <a:solidFill>
              <a:srgbClr val="F3A0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1522;p83"/>
            <p:cNvSpPr/>
            <p:nvPr/>
          </p:nvSpPr>
          <p:spPr>
            <a:xfrm>
              <a:off x="2663208" y="2678201"/>
              <a:ext cx="147602" cy="138831"/>
            </a:xfrm>
            <a:custGeom>
              <a:avLst/>
              <a:gdLst/>
              <a:ahLst/>
              <a:cxnLst/>
              <a:rect l="l" t="t" r="r" b="b"/>
              <a:pathLst>
                <a:path w="1767" h="1662" extrusionOk="0">
                  <a:moveTo>
                    <a:pt x="171" y="1"/>
                  </a:moveTo>
                  <a:lnTo>
                    <a:pt x="62" y="229"/>
                  </a:lnTo>
                  <a:lnTo>
                    <a:pt x="21" y="777"/>
                  </a:lnTo>
                  <a:lnTo>
                    <a:pt x="1" y="1066"/>
                  </a:lnTo>
                  <a:cubicBezTo>
                    <a:pt x="263" y="1314"/>
                    <a:pt x="739" y="1661"/>
                    <a:pt x="1355" y="1661"/>
                  </a:cubicBezTo>
                  <a:cubicBezTo>
                    <a:pt x="1447" y="1661"/>
                    <a:pt x="1546" y="1651"/>
                    <a:pt x="1644" y="1634"/>
                  </a:cubicBezTo>
                  <a:cubicBezTo>
                    <a:pt x="1654" y="1590"/>
                    <a:pt x="1664" y="1542"/>
                    <a:pt x="1668" y="1494"/>
                  </a:cubicBezTo>
                  <a:lnTo>
                    <a:pt x="1709" y="896"/>
                  </a:lnTo>
                  <a:lnTo>
                    <a:pt x="1766" y="113"/>
                  </a:lnTo>
                  <a:lnTo>
                    <a:pt x="171" y="1"/>
                  </a:lnTo>
                  <a:close/>
                </a:path>
              </a:pathLst>
            </a:custGeom>
            <a:solidFill>
              <a:srgbClr val="F3A08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1523;p83"/>
            <p:cNvSpPr/>
            <p:nvPr/>
          </p:nvSpPr>
          <p:spPr>
            <a:xfrm>
              <a:off x="2385295" y="3603657"/>
              <a:ext cx="578379" cy="334548"/>
            </a:xfrm>
            <a:custGeom>
              <a:avLst/>
              <a:gdLst/>
              <a:ahLst/>
              <a:cxnLst/>
              <a:rect l="l" t="t" r="r" b="b"/>
              <a:pathLst>
                <a:path w="6924" h="4005" extrusionOk="0">
                  <a:moveTo>
                    <a:pt x="0" y="0"/>
                  </a:moveTo>
                  <a:lnTo>
                    <a:pt x="0" y="0"/>
                  </a:lnTo>
                  <a:cubicBezTo>
                    <a:pt x="218" y="2323"/>
                    <a:pt x="572" y="3858"/>
                    <a:pt x="2654" y="4005"/>
                  </a:cubicBezTo>
                  <a:lnTo>
                    <a:pt x="3552" y="4005"/>
                  </a:lnTo>
                  <a:cubicBezTo>
                    <a:pt x="5536" y="3787"/>
                    <a:pt x="6241" y="2599"/>
                    <a:pt x="6924" y="493"/>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1524;p83"/>
            <p:cNvSpPr/>
            <p:nvPr/>
          </p:nvSpPr>
          <p:spPr>
            <a:xfrm>
              <a:off x="2865023" y="2742939"/>
              <a:ext cx="548558" cy="744191"/>
            </a:xfrm>
            <a:custGeom>
              <a:avLst/>
              <a:gdLst/>
              <a:ahLst/>
              <a:cxnLst/>
              <a:rect l="l" t="t" r="r" b="b"/>
              <a:pathLst>
                <a:path w="6567" h="8909" extrusionOk="0">
                  <a:moveTo>
                    <a:pt x="2116" y="1"/>
                  </a:moveTo>
                  <a:cubicBezTo>
                    <a:pt x="1953" y="1"/>
                    <a:pt x="1789" y="54"/>
                    <a:pt x="1654" y="165"/>
                  </a:cubicBezTo>
                  <a:cubicBezTo>
                    <a:pt x="1341" y="420"/>
                    <a:pt x="1294" y="883"/>
                    <a:pt x="1548" y="1196"/>
                  </a:cubicBezTo>
                  <a:cubicBezTo>
                    <a:pt x="4444" y="4755"/>
                    <a:pt x="4672" y="6973"/>
                    <a:pt x="4481" y="7432"/>
                  </a:cubicBezTo>
                  <a:cubicBezTo>
                    <a:pt x="4018" y="7303"/>
                    <a:pt x="2613" y="5895"/>
                    <a:pt x="1521" y="2002"/>
                  </a:cubicBezTo>
                  <a:cubicBezTo>
                    <a:pt x="1431" y="1679"/>
                    <a:pt x="1138" y="1467"/>
                    <a:pt x="820" y="1467"/>
                  </a:cubicBezTo>
                  <a:cubicBezTo>
                    <a:pt x="754" y="1467"/>
                    <a:pt x="687" y="1476"/>
                    <a:pt x="620" y="1495"/>
                  </a:cubicBezTo>
                  <a:cubicBezTo>
                    <a:pt x="228" y="1604"/>
                    <a:pt x="0" y="2009"/>
                    <a:pt x="110" y="2397"/>
                  </a:cubicBezTo>
                  <a:cubicBezTo>
                    <a:pt x="1184" y="6231"/>
                    <a:pt x="2817" y="8722"/>
                    <a:pt x="4369" y="8899"/>
                  </a:cubicBezTo>
                  <a:cubicBezTo>
                    <a:pt x="4427" y="8905"/>
                    <a:pt x="4485" y="8909"/>
                    <a:pt x="4543" y="8909"/>
                  </a:cubicBezTo>
                  <a:cubicBezTo>
                    <a:pt x="5046" y="8909"/>
                    <a:pt x="5488" y="8643"/>
                    <a:pt x="5744" y="8181"/>
                  </a:cubicBezTo>
                  <a:cubicBezTo>
                    <a:pt x="6567" y="6674"/>
                    <a:pt x="5369" y="3571"/>
                    <a:pt x="2685" y="270"/>
                  </a:cubicBezTo>
                  <a:cubicBezTo>
                    <a:pt x="2540" y="93"/>
                    <a:pt x="2329" y="1"/>
                    <a:pt x="2116" y="1"/>
                  </a:cubicBezTo>
                  <a:close/>
                </a:path>
              </a:pathLst>
            </a:custGeom>
            <a:solidFill>
              <a:srgbClr val="FFB8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1525;p83"/>
            <p:cNvSpPr/>
            <p:nvPr/>
          </p:nvSpPr>
          <p:spPr>
            <a:xfrm>
              <a:off x="2351214" y="2742521"/>
              <a:ext cx="819036" cy="998464"/>
            </a:xfrm>
            <a:custGeom>
              <a:avLst/>
              <a:gdLst/>
              <a:ahLst/>
              <a:cxnLst/>
              <a:rect l="l" t="t" r="r" b="b"/>
              <a:pathLst>
                <a:path w="9805" h="11953" extrusionOk="0">
                  <a:moveTo>
                    <a:pt x="3284" y="0"/>
                  </a:moveTo>
                  <a:cubicBezTo>
                    <a:pt x="2439" y="126"/>
                    <a:pt x="1766" y="404"/>
                    <a:pt x="1371" y="724"/>
                  </a:cubicBezTo>
                  <a:cubicBezTo>
                    <a:pt x="1085" y="960"/>
                    <a:pt x="949" y="1330"/>
                    <a:pt x="782" y="1660"/>
                  </a:cubicBezTo>
                  <a:cubicBezTo>
                    <a:pt x="350" y="2527"/>
                    <a:pt x="0" y="3480"/>
                    <a:pt x="96" y="4443"/>
                  </a:cubicBezTo>
                  <a:lnTo>
                    <a:pt x="75" y="4402"/>
                  </a:lnTo>
                  <a:lnTo>
                    <a:pt x="75" y="4402"/>
                  </a:lnTo>
                  <a:cubicBezTo>
                    <a:pt x="112" y="6770"/>
                    <a:pt x="146" y="9142"/>
                    <a:pt x="184" y="11510"/>
                  </a:cubicBezTo>
                  <a:cubicBezTo>
                    <a:pt x="184" y="11567"/>
                    <a:pt x="187" y="11625"/>
                    <a:pt x="225" y="11666"/>
                  </a:cubicBezTo>
                  <a:cubicBezTo>
                    <a:pt x="262" y="11710"/>
                    <a:pt x="327" y="11721"/>
                    <a:pt x="388" y="11724"/>
                  </a:cubicBezTo>
                  <a:cubicBezTo>
                    <a:pt x="2500" y="11874"/>
                    <a:pt x="4623" y="11952"/>
                    <a:pt x="6743" y="11952"/>
                  </a:cubicBezTo>
                  <a:cubicBezTo>
                    <a:pt x="6889" y="11952"/>
                    <a:pt x="7046" y="11949"/>
                    <a:pt x="7165" y="11861"/>
                  </a:cubicBezTo>
                  <a:cubicBezTo>
                    <a:pt x="7305" y="11759"/>
                    <a:pt x="7349" y="11571"/>
                    <a:pt x="7383" y="11401"/>
                  </a:cubicBezTo>
                  <a:cubicBezTo>
                    <a:pt x="7635" y="10129"/>
                    <a:pt x="7883" y="8852"/>
                    <a:pt x="8135" y="7580"/>
                  </a:cubicBezTo>
                  <a:cubicBezTo>
                    <a:pt x="8148" y="7581"/>
                    <a:pt x="8161" y="7581"/>
                    <a:pt x="8174" y="7581"/>
                  </a:cubicBezTo>
                  <a:cubicBezTo>
                    <a:pt x="8881" y="7581"/>
                    <a:pt x="9804" y="6531"/>
                    <a:pt x="9751" y="6277"/>
                  </a:cubicBezTo>
                  <a:cubicBezTo>
                    <a:pt x="9680" y="5941"/>
                    <a:pt x="9547" y="5848"/>
                    <a:pt x="9462" y="5573"/>
                  </a:cubicBezTo>
                  <a:cubicBezTo>
                    <a:pt x="9207" y="4736"/>
                    <a:pt x="8948" y="3902"/>
                    <a:pt x="8693" y="3066"/>
                  </a:cubicBezTo>
                  <a:cubicBezTo>
                    <a:pt x="8604" y="2780"/>
                    <a:pt x="8513" y="2487"/>
                    <a:pt x="8373" y="2221"/>
                  </a:cubicBezTo>
                  <a:cubicBezTo>
                    <a:pt x="7931" y="1392"/>
                    <a:pt x="7339" y="894"/>
                    <a:pt x="6509" y="449"/>
                  </a:cubicBezTo>
                  <a:lnTo>
                    <a:pt x="6352" y="398"/>
                  </a:lnTo>
                  <a:cubicBezTo>
                    <a:pt x="6335" y="745"/>
                    <a:pt x="5934" y="1004"/>
                    <a:pt x="5631" y="1174"/>
                  </a:cubicBezTo>
                  <a:cubicBezTo>
                    <a:pt x="5386" y="1311"/>
                    <a:pt x="5104" y="1366"/>
                    <a:pt x="4823" y="1366"/>
                  </a:cubicBezTo>
                  <a:cubicBezTo>
                    <a:pt x="4756" y="1366"/>
                    <a:pt x="4690" y="1363"/>
                    <a:pt x="4623" y="1357"/>
                  </a:cubicBezTo>
                  <a:cubicBezTo>
                    <a:pt x="4199" y="1320"/>
                    <a:pt x="3746" y="1150"/>
                    <a:pt x="3538" y="776"/>
                  </a:cubicBezTo>
                  <a:cubicBezTo>
                    <a:pt x="3395" y="520"/>
                    <a:pt x="3416" y="261"/>
                    <a:pt x="328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1526;p83"/>
            <p:cNvSpPr/>
            <p:nvPr/>
          </p:nvSpPr>
          <p:spPr>
            <a:xfrm>
              <a:off x="2897099" y="2695242"/>
              <a:ext cx="173664" cy="144511"/>
            </a:xfrm>
            <a:custGeom>
              <a:avLst/>
              <a:gdLst/>
              <a:ahLst/>
              <a:cxnLst/>
              <a:rect l="l" t="t" r="r" b="b"/>
              <a:pathLst>
                <a:path w="2079" h="1730" extrusionOk="0">
                  <a:moveTo>
                    <a:pt x="1162" y="0"/>
                  </a:moveTo>
                  <a:cubicBezTo>
                    <a:pt x="886" y="0"/>
                    <a:pt x="624" y="173"/>
                    <a:pt x="569" y="447"/>
                  </a:cubicBezTo>
                  <a:cubicBezTo>
                    <a:pt x="443" y="457"/>
                    <a:pt x="324" y="498"/>
                    <a:pt x="222" y="587"/>
                  </a:cubicBezTo>
                  <a:cubicBezTo>
                    <a:pt x="175" y="627"/>
                    <a:pt x="144" y="685"/>
                    <a:pt x="130" y="746"/>
                  </a:cubicBezTo>
                  <a:cubicBezTo>
                    <a:pt x="86" y="783"/>
                    <a:pt x="52" y="835"/>
                    <a:pt x="38" y="903"/>
                  </a:cubicBezTo>
                  <a:lnTo>
                    <a:pt x="28" y="967"/>
                  </a:lnTo>
                  <a:cubicBezTo>
                    <a:pt x="1" y="1127"/>
                    <a:pt x="52" y="1243"/>
                    <a:pt x="178" y="1338"/>
                  </a:cubicBezTo>
                  <a:cubicBezTo>
                    <a:pt x="188" y="1342"/>
                    <a:pt x="195" y="1348"/>
                    <a:pt x="202" y="1355"/>
                  </a:cubicBezTo>
                  <a:cubicBezTo>
                    <a:pt x="236" y="1381"/>
                    <a:pt x="277" y="1392"/>
                    <a:pt x="320" y="1392"/>
                  </a:cubicBezTo>
                  <a:cubicBezTo>
                    <a:pt x="366" y="1392"/>
                    <a:pt x="413" y="1380"/>
                    <a:pt x="453" y="1362"/>
                  </a:cubicBezTo>
                  <a:cubicBezTo>
                    <a:pt x="750" y="1471"/>
                    <a:pt x="1025" y="1617"/>
                    <a:pt x="1324" y="1722"/>
                  </a:cubicBezTo>
                  <a:cubicBezTo>
                    <a:pt x="1338" y="1727"/>
                    <a:pt x="1350" y="1729"/>
                    <a:pt x="1362" y="1729"/>
                  </a:cubicBezTo>
                  <a:cubicBezTo>
                    <a:pt x="1448" y="1729"/>
                    <a:pt x="1497" y="1621"/>
                    <a:pt x="1461" y="1546"/>
                  </a:cubicBezTo>
                  <a:cubicBezTo>
                    <a:pt x="1403" y="1427"/>
                    <a:pt x="1328" y="1325"/>
                    <a:pt x="1246" y="1229"/>
                  </a:cubicBezTo>
                  <a:lnTo>
                    <a:pt x="1246" y="1229"/>
                  </a:lnTo>
                  <a:cubicBezTo>
                    <a:pt x="1351" y="1264"/>
                    <a:pt x="1461" y="1294"/>
                    <a:pt x="1569" y="1328"/>
                  </a:cubicBezTo>
                  <a:cubicBezTo>
                    <a:pt x="1580" y="1331"/>
                    <a:pt x="1590" y="1332"/>
                    <a:pt x="1600" y="1332"/>
                  </a:cubicBezTo>
                  <a:cubicBezTo>
                    <a:pt x="1676" y="1332"/>
                    <a:pt x="1740" y="1257"/>
                    <a:pt x="1719" y="1179"/>
                  </a:cubicBezTo>
                  <a:cubicBezTo>
                    <a:pt x="1672" y="1001"/>
                    <a:pt x="1587" y="872"/>
                    <a:pt x="1474" y="770"/>
                  </a:cubicBezTo>
                  <a:lnTo>
                    <a:pt x="1474" y="770"/>
                  </a:lnTo>
                  <a:cubicBezTo>
                    <a:pt x="1502" y="787"/>
                    <a:pt x="1529" y="804"/>
                    <a:pt x="1552" y="818"/>
                  </a:cubicBezTo>
                  <a:cubicBezTo>
                    <a:pt x="1689" y="906"/>
                    <a:pt x="1791" y="984"/>
                    <a:pt x="1951" y="1019"/>
                  </a:cubicBezTo>
                  <a:cubicBezTo>
                    <a:pt x="1958" y="1020"/>
                    <a:pt x="1965" y="1020"/>
                    <a:pt x="1972" y="1020"/>
                  </a:cubicBezTo>
                  <a:cubicBezTo>
                    <a:pt x="2035" y="1020"/>
                    <a:pt x="2078" y="967"/>
                    <a:pt x="2066" y="899"/>
                  </a:cubicBezTo>
                  <a:cubicBezTo>
                    <a:pt x="2012" y="556"/>
                    <a:pt x="1698" y="144"/>
                    <a:pt x="1362" y="31"/>
                  </a:cubicBezTo>
                  <a:cubicBezTo>
                    <a:pt x="1296" y="10"/>
                    <a:pt x="1229" y="0"/>
                    <a:pt x="1162" y="0"/>
                  </a:cubicBezTo>
                  <a:close/>
                </a:path>
              </a:pathLst>
            </a:custGeom>
            <a:solidFill>
              <a:srgbClr val="FFB8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1527;p83"/>
            <p:cNvSpPr/>
            <p:nvPr/>
          </p:nvSpPr>
          <p:spPr>
            <a:xfrm>
              <a:off x="2389555" y="3144730"/>
              <a:ext cx="404214" cy="267220"/>
            </a:xfrm>
            <a:custGeom>
              <a:avLst/>
              <a:gdLst/>
              <a:ahLst/>
              <a:cxnLst/>
              <a:rect l="l" t="t" r="r" b="b"/>
              <a:pathLst>
                <a:path w="4839" h="3199" extrusionOk="0">
                  <a:moveTo>
                    <a:pt x="4729" y="0"/>
                  </a:moveTo>
                  <a:cubicBezTo>
                    <a:pt x="4563" y="0"/>
                    <a:pt x="3938" y="171"/>
                    <a:pt x="3648" y="278"/>
                  </a:cubicBezTo>
                  <a:cubicBezTo>
                    <a:pt x="3588" y="301"/>
                    <a:pt x="2442" y="855"/>
                    <a:pt x="2325" y="855"/>
                  </a:cubicBezTo>
                  <a:cubicBezTo>
                    <a:pt x="2322" y="855"/>
                    <a:pt x="2319" y="854"/>
                    <a:pt x="2317" y="853"/>
                  </a:cubicBezTo>
                  <a:cubicBezTo>
                    <a:pt x="1967" y="615"/>
                    <a:pt x="1538" y="424"/>
                    <a:pt x="1072" y="305"/>
                  </a:cubicBezTo>
                  <a:cubicBezTo>
                    <a:pt x="895" y="261"/>
                    <a:pt x="711" y="227"/>
                    <a:pt x="524" y="223"/>
                  </a:cubicBezTo>
                  <a:cubicBezTo>
                    <a:pt x="337" y="223"/>
                    <a:pt x="143" y="258"/>
                    <a:pt x="0" y="339"/>
                  </a:cubicBezTo>
                  <a:lnTo>
                    <a:pt x="147" y="360"/>
                  </a:lnTo>
                  <a:cubicBezTo>
                    <a:pt x="262" y="458"/>
                    <a:pt x="347" y="574"/>
                    <a:pt x="388" y="697"/>
                  </a:cubicBezTo>
                  <a:cubicBezTo>
                    <a:pt x="422" y="788"/>
                    <a:pt x="433" y="884"/>
                    <a:pt x="453" y="979"/>
                  </a:cubicBezTo>
                  <a:cubicBezTo>
                    <a:pt x="494" y="1173"/>
                    <a:pt x="586" y="1363"/>
                    <a:pt x="674" y="1550"/>
                  </a:cubicBezTo>
                  <a:cubicBezTo>
                    <a:pt x="857" y="1938"/>
                    <a:pt x="1041" y="2323"/>
                    <a:pt x="1229" y="2711"/>
                  </a:cubicBezTo>
                  <a:cubicBezTo>
                    <a:pt x="1273" y="2806"/>
                    <a:pt x="1317" y="2902"/>
                    <a:pt x="1396" y="2990"/>
                  </a:cubicBezTo>
                  <a:cubicBezTo>
                    <a:pt x="1470" y="3075"/>
                    <a:pt x="1583" y="3150"/>
                    <a:pt x="1722" y="3183"/>
                  </a:cubicBezTo>
                  <a:cubicBezTo>
                    <a:pt x="1764" y="3193"/>
                    <a:pt x="1808" y="3199"/>
                    <a:pt x="1852" y="3199"/>
                  </a:cubicBezTo>
                  <a:cubicBezTo>
                    <a:pt x="1883" y="3199"/>
                    <a:pt x="1914" y="3196"/>
                    <a:pt x="1943" y="3191"/>
                  </a:cubicBezTo>
                  <a:cubicBezTo>
                    <a:pt x="2001" y="3180"/>
                    <a:pt x="2052" y="3160"/>
                    <a:pt x="2099" y="3136"/>
                  </a:cubicBezTo>
                  <a:cubicBezTo>
                    <a:pt x="2317" y="3020"/>
                    <a:pt x="2457" y="2844"/>
                    <a:pt x="2528" y="2663"/>
                  </a:cubicBezTo>
                  <a:cubicBezTo>
                    <a:pt x="2600" y="2483"/>
                    <a:pt x="2606" y="2292"/>
                    <a:pt x="2610" y="2105"/>
                  </a:cubicBezTo>
                  <a:cubicBezTo>
                    <a:pt x="2613" y="1785"/>
                    <a:pt x="4838" y="325"/>
                    <a:pt x="4770" y="13"/>
                  </a:cubicBezTo>
                  <a:cubicBezTo>
                    <a:pt x="4769" y="4"/>
                    <a:pt x="4754" y="0"/>
                    <a:pt x="472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1528;p83"/>
            <p:cNvSpPr/>
            <p:nvPr/>
          </p:nvSpPr>
          <p:spPr>
            <a:xfrm>
              <a:off x="2577086" y="3135792"/>
              <a:ext cx="372722" cy="366457"/>
            </a:xfrm>
            <a:custGeom>
              <a:avLst/>
              <a:gdLst/>
              <a:ahLst/>
              <a:cxnLst/>
              <a:rect l="l" t="t" r="r" b="b"/>
              <a:pathLst>
                <a:path w="4462" h="4387" extrusionOk="0">
                  <a:moveTo>
                    <a:pt x="2608" y="0"/>
                  </a:moveTo>
                  <a:cubicBezTo>
                    <a:pt x="2602" y="0"/>
                    <a:pt x="2596" y="0"/>
                    <a:pt x="2590" y="0"/>
                  </a:cubicBezTo>
                  <a:cubicBezTo>
                    <a:pt x="2461" y="8"/>
                    <a:pt x="2348" y="58"/>
                    <a:pt x="2243" y="110"/>
                  </a:cubicBezTo>
                  <a:cubicBezTo>
                    <a:pt x="1498" y="473"/>
                    <a:pt x="749" y="837"/>
                    <a:pt x="5" y="1202"/>
                  </a:cubicBezTo>
                  <a:lnTo>
                    <a:pt x="1" y="1208"/>
                  </a:lnTo>
                  <a:cubicBezTo>
                    <a:pt x="402" y="2233"/>
                    <a:pt x="617" y="3196"/>
                    <a:pt x="1018" y="4220"/>
                  </a:cubicBezTo>
                  <a:cubicBezTo>
                    <a:pt x="1029" y="4250"/>
                    <a:pt x="1042" y="4281"/>
                    <a:pt x="1073" y="4308"/>
                  </a:cubicBezTo>
                  <a:cubicBezTo>
                    <a:pt x="1136" y="4357"/>
                    <a:pt x="1337" y="4386"/>
                    <a:pt x="1491" y="4386"/>
                  </a:cubicBezTo>
                  <a:cubicBezTo>
                    <a:pt x="1552" y="4386"/>
                    <a:pt x="1606" y="4382"/>
                    <a:pt x="1641" y="4372"/>
                  </a:cubicBezTo>
                  <a:cubicBezTo>
                    <a:pt x="2450" y="4158"/>
                    <a:pt x="3219" y="3920"/>
                    <a:pt x="4287" y="3634"/>
                  </a:cubicBezTo>
                  <a:cubicBezTo>
                    <a:pt x="4339" y="3621"/>
                    <a:pt x="4394" y="3604"/>
                    <a:pt x="4424" y="3573"/>
                  </a:cubicBezTo>
                  <a:cubicBezTo>
                    <a:pt x="4461" y="3532"/>
                    <a:pt x="4444" y="3478"/>
                    <a:pt x="4424" y="3430"/>
                  </a:cubicBezTo>
                  <a:cubicBezTo>
                    <a:pt x="4308" y="3161"/>
                    <a:pt x="4196" y="2893"/>
                    <a:pt x="4080" y="2624"/>
                  </a:cubicBezTo>
                  <a:cubicBezTo>
                    <a:pt x="3709" y="1828"/>
                    <a:pt x="3522" y="1212"/>
                    <a:pt x="3152" y="416"/>
                  </a:cubicBezTo>
                  <a:cubicBezTo>
                    <a:pt x="3061" y="229"/>
                    <a:pt x="2896" y="0"/>
                    <a:pt x="26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1529;p83"/>
            <p:cNvSpPr/>
            <p:nvPr/>
          </p:nvSpPr>
          <p:spPr>
            <a:xfrm>
              <a:off x="2374185" y="3167116"/>
              <a:ext cx="302805" cy="329953"/>
            </a:xfrm>
            <a:custGeom>
              <a:avLst/>
              <a:gdLst/>
              <a:ahLst/>
              <a:cxnLst/>
              <a:rect l="l" t="t" r="r" b="b"/>
              <a:pathLst>
                <a:path w="3625" h="3950" extrusionOk="0">
                  <a:moveTo>
                    <a:pt x="0" y="0"/>
                  </a:moveTo>
                  <a:cubicBezTo>
                    <a:pt x="324" y="1109"/>
                    <a:pt x="644" y="2215"/>
                    <a:pt x="967" y="3324"/>
                  </a:cubicBezTo>
                  <a:cubicBezTo>
                    <a:pt x="980" y="3372"/>
                    <a:pt x="997" y="3419"/>
                    <a:pt x="1041" y="3453"/>
                  </a:cubicBezTo>
                  <a:cubicBezTo>
                    <a:pt x="1093" y="3491"/>
                    <a:pt x="1164" y="3504"/>
                    <a:pt x="1236" y="3518"/>
                  </a:cubicBezTo>
                  <a:cubicBezTo>
                    <a:pt x="2029" y="3667"/>
                    <a:pt x="2825" y="3814"/>
                    <a:pt x="3624" y="3950"/>
                  </a:cubicBezTo>
                  <a:lnTo>
                    <a:pt x="2470" y="789"/>
                  </a:lnTo>
                  <a:cubicBezTo>
                    <a:pt x="1899" y="371"/>
                    <a:pt x="583" y="164"/>
                    <a:pt x="1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1530;p83"/>
            <p:cNvSpPr/>
            <p:nvPr/>
          </p:nvSpPr>
          <p:spPr>
            <a:xfrm>
              <a:off x="1965240" y="2832820"/>
              <a:ext cx="617138" cy="669680"/>
            </a:xfrm>
            <a:custGeom>
              <a:avLst/>
              <a:gdLst/>
              <a:ahLst/>
              <a:cxnLst/>
              <a:rect l="l" t="t" r="r" b="b"/>
              <a:pathLst>
                <a:path w="7388" h="8017" extrusionOk="0">
                  <a:moveTo>
                    <a:pt x="6555" y="0"/>
                  </a:moveTo>
                  <a:cubicBezTo>
                    <a:pt x="6412" y="0"/>
                    <a:pt x="6267" y="42"/>
                    <a:pt x="6139" y="130"/>
                  </a:cubicBezTo>
                  <a:cubicBezTo>
                    <a:pt x="4318" y="1379"/>
                    <a:pt x="1" y="5488"/>
                    <a:pt x="1083" y="7353"/>
                  </a:cubicBezTo>
                  <a:cubicBezTo>
                    <a:pt x="1341" y="7792"/>
                    <a:pt x="1766" y="8016"/>
                    <a:pt x="2399" y="8016"/>
                  </a:cubicBezTo>
                  <a:cubicBezTo>
                    <a:pt x="3270" y="8016"/>
                    <a:pt x="4539" y="7595"/>
                    <a:pt x="6305" y="6738"/>
                  </a:cubicBezTo>
                  <a:cubicBezTo>
                    <a:pt x="6669" y="6560"/>
                    <a:pt x="6822" y="6121"/>
                    <a:pt x="6645" y="5758"/>
                  </a:cubicBezTo>
                  <a:cubicBezTo>
                    <a:pt x="6518" y="5496"/>
                    <a:pt x="6256" y="5344"/>
                    <a:pt x="5984" y="5344"/>
                  </a:cubicBezTo>
                  <a:cubicBezTo>
                    <a:pt x="5877" y="5344"/>
                    <a:pt x="5768" y="5367"/>
                    <a:pt x="5665" y="5417"/>
                  </a:cubicBezTo>
                  <a:cubicBezTo>
                    <a:pt x="3630" y="6406"/>
                    <a:pt x="2758" y="6548"/>
                    <a:pt x="2433" y="6548"/>
                  </a:cubicBezTo>
                  <a:cubicBezTo>
                    <a:pt x="2416" y="6548"/>
                    <a:pt x="2400" y="6547"/>
                    <a:pt x="2386" y="6547"/>
                  </a:cubicBezTo>
                  <a:cubicBezTo>
                    <a:pt x="2447" y="6251"/>
                    <a:pt x="2757" y="5529"/>
                    <a:pt x="3757" y="4329"/>
                  </a:cubicBezTo>
                  <a:cubicBezTo>
                    <a:pt x="4702" y="3192"/>
                    <a:pt x="5935" y="2046"/>
                    <a:pt x="6968" y="1338"/>
                  </a:cubicBezTo>
                  <a:cubicBezTo>
                    <a:pt x="7302" y="1110"/>
                    <a:pt x="7387" y="654"/>
                    <a:pt x="7159" y="320"/>
                  </a:cubicBezTo>
                  <a:cubicBezTo>
                    <a:pt x="7018" y="112"/>
                    <a:pt x="6789" y="0"/>
                    <a:pt x="6555" y="0"/>
                  </a:cubicBezTo>
                  <a:close/>
                </a:path>
              </a:pathLst>
            </a:custGeom>
            <a:solidFill>
              <a:srgbClr val="FFB8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1531;p83"/>
            <p:cNvSpPr/>
            <p:nvPr/>
          </p:nvSpPr>
          <p:spPr>
            <a:xfrm>
              <a:off x="2375605" y="3248978"/>
              <a:ext cx="38508" cy="73592"/>
            </a:xfrm>
            <a:custGeom>
              <a:avLst/>
              <a:gdLst/>
              <a:ahLst/>
              <a:cxnLst/>
              <a:rect l="l" t="t" r="r" b="b"/>
              <a:pathLst>
                <a:path w="461" h="881" extrusionOk="0">
                  <a:moveTo>
                    <a:pt x="169" y="0"/>
                  </a:moveTo>
                  <a:cubicBezTo>
                    <a:pt x="112" y="0"/>
                    <a:pt x="59" y="32"/>
                    <a:pt x="45" y="105"/>
                  </a:cubicBezTo>
                  <a:cubicBezTo>
                    <a:pt x="0" y="333"/>
                    <a:pt x="24" y="575"/>
                    <a:pt x="65" y="803"/>
                  </a:cubicBezTo>
                  <a:cubicBezTo>
                    <a:pt x="72" y="837"/>
                    <a:pt x="106" y="867"/>
                    <a:pt x="137" y="874"/>
                  </a:cubicBezTo>
                  <a:cubicBezTo>
                    <a:pt x="148" y="878"/>
                    <a:pt x="159" y="881"/>
                    <a:pt x="170" y="881"/>
                  </a:cubicBezTo>
                  <a:cubicBezTo>
                    <a:pt x="179" y="881"/>
                    <a:pt x="189" y="879"/>
                    <a:pt x="198" y="874"/>
                  </a:cubicBezTo>
                  <a:cubicBezTo>
                    <a:pt x="205" y="871"/>
                    <a:pt x="212" y="867"/>
                    <a:pt x="215" y="864"/>
                  </a:cubicBezTo>
                  <a:cubicBezTo>
                    <a:pt x="239" y="850"/>
                    <a:pt x="253" y="826"/>
                    <a:pt x="259" y="803"/>
                  </a:cubicBezTo>
                  <a:cubicBezTo>
                    <a:pt x="273" y="809"/>
                    <a:pt x="289" y="812"/>
                    <a:pt x="304" y="812"/>
                  </a:cubicBezTo>
                  <a:cubicBezTo>
                    <a:pt x="340" y="812"/>
                    <a:pt x="376" y="795"/>
                    <a:pt x="396" y="762"/>
                  </a:cubicBezTo>
                  <a:cubicBezTo>
                    <a:pt x="460" y="660"/>
                    <a:pt x="426" y="555"/>
                    <a:pt x="409" y="442"/>
                  </a:cubicBezTo>
                  <a:cubicBezTo>
                    <a:pt x="396" y="323"/>
                    <a:pt x="368" y="214"/>
                    <a:pt x="327" y="105"/>
                  </a:cubicBezTo>
                  <a:cubicBezTo>
                    <a:pt x="302" y="40"/>
                    <a:pt x="233" y="0"/>
                    <a:pt x="169" y="0"/>
                  </a:cubicBezTo>
                  <a:close/>
                </a:path>
              </a:pathLst>
            </a:custGeom>
            <a:solidFill>
              <a:srgbClr val="FFB8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1532;p83"/>
            <p:cNvSpPr/>
            <p:nvPr/>
          </p:nvSpPr>
          <p:spPr>
            <a:xfrm>
              <a:off x="2403171" y="3262594"/>
              <a:ext cx="178258" cy="138998"/>
            </a:xfrm>
            <a:custGeom>
              <a:avLst/>
              <a:gdLst/>
              <a:ahLst/>
              <a:cxnLst/>
              <a:rect l="l" t="t" r="r" b="b"/>
              <a:pathLst>
                <a:path w="2134" h="1664" extrusionOk="0">
                  <a:moveTo>
                    <a:pt x="1169" y="0"/>
                  </a:moveTo>
                  <a:cubicBezTo>
                    <a:pt x="961" y="0"/>
                    <a:pt x="772" y="175"/>
                    <a:pt x="623" y="313"/>
                  </a:cubicBezTo>
                  <a:cubicBezTo>
                    <a:pt x="426" y="494"/>
                    <a:pt x="253" y="681"/>
                    <a:pt x="110" y="905"/>
                  </a:cubicBezTo>
                  <a:cubicBezTo>
                    <a:pt x="0" y="1078"/>
                    <a:pt x="113" y="1228"/>
                    <a:pt x="266" y="1269"/>
                  </a:cubicBezTo>
                  <a:cubicBezTo>
                    <a:pt x="270" y="1303"/>
                    <a:pt x="283" y="1337"/>
                    <a:pt x="300" y="1371"/>
                  </a:cubicBezTo>
                  <a:cubicBezTo>
                    <a:pt x="307" y="1384"/>
                    <a:pt x="317" y="1395"/>
                    <a:pt x="327" y="1409"/>
                  </a:cubicBezTo>
                  <a:cubicBezTo>
                    <a:pt x="294" y="1504"/>
                    <a:pt x="334" y="1609"/>
                    <a:pt x="440" y="1640"/>
                  </a:cubicBezTo>
                  <a:cubicBezTo>
                    <a:pt x="493" y="1656"/>
                    <a:pt x="545" y="1663"/>
                    <a:pt x="596" y="1663"/>
                  </a:cubicBezTo>
                  <a:cubicBezTo>
                    <a:pt x="811" y="1663"/>
                    <a:pt x="1005" y="1538"/>
                    <a:pt x="1209" y="1453"/>
                  </a:cubicBezTo>
                  <a:cubicBezTo>
                    <a:pt x="1491" y="1334"/>
                    <a:pt x="1753" y="1180"/>
                    <a:pt x="2025" y="1042"/>
                  </a:cubicBezTo>
                  <a:cubicBezTo>
                    <a:pt x="2133" y="989"/>
                    <a:pt x="2093" y="792"/>
                    <a:pt x="1971" y="792"/>
                  </a:cubicBezTo>
                  <a:cubicBezTo>
                    <a:pt x="1967" y="792"/>
                    <a:pt x="1962" y="792"/>
                    <a:pt x="1957" y="792"/>
                  </a:cubicBezTo>
                  <a:cubicBezTo>
                    <a:pt x="1811" y="810"/>
                    <a:pt x="1668" y="830"/>
                    <a:pt x="1525" y="854"/>
                  </a:cubicBezTo>
                  <a:cubicBezTo>
                    <a:pt x="1620" y="756"/>
                    <a:pt x="1702" y="650"/>
                    <a:pt x="1760" y="531"/>
                  </a:cubicBezTo>
                  <a:cubicBezTo>
                    <a:pt x="1799" y="453"/>
                    <a:pt x="1757" y="329"/>
                    <a:pt x="1660" y="329"/>
                  </a:cubicBezTo>
                  <a:cubicBezTo>
                    <a:pt x="1655" y="329"/>
                    <a:pt x="1649" y="330"/>
                    <a:pt x="1644" y="330"/>
                  </a:cubicBezTo>
                  <a:cubicBezTo>
                    <a:pt x="1501" y="343"/>
                    <a:pt x="1362" y="388"/>
                    <a:pt x="1229" y="450"/>
                  </a:cubicBezTo>
                  <a:cubicBezTo>
                    <a:pt x="1297" y="351"/>
                    <a:pt x="1341" y="249"/>
                    <a:pt x="1331" y="153"/>
                  </a:cubicBezTo>
                  <a:cubicBezTo>
                    <a:pt x="1324" y="92"/>
                    <a:pt x="1291" y="13"/>
                    <a:pt x="1219" y="4"/>
                  </a:cubicBezTo>
                  <a:cubicBezTo>
                    <a:pt x="1202" y="1"/>
                    <a:pt x="1186" y="0"/>
                    <a:pt x="1169" y="0"/>
                  </a:cubicBezTo>
                  <a:close/>
                </a:path>
              </a:pathLst>
            </a:custGeom>
            <a:solidFill>
              <a:srgbClr val="FFB8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1533;p83"/>
            <p:cNvSpPr/>
            <p:nvPr/>
          </p:nvSpPr>
          <p:spPr>
            <a:xfrm>
              <a:off x="2242317" y="2801829"/>
              <a:ext cx="349333" cy="359023"/>
            </a:xfrm>
            <a:custGeom>
              <a:avLst/>
              <a:gdLst/>
              <a:ahLst/>
              <a:cxnLst/>
              <a:rect l="l" t="t" r="r" b="b"/>
              <a:pathLst>
                <a:path w="4182" h="4298" extrusionOk="0">
                  <a:moveTo>
                    <a:pt x="2835" y="0"/>
                  </a:moveTo>
                  <a:cubicBezTo>
                    <a:pt x="2811" y="0"/>
                    <a:pt x="2789" y="4"/>
                    <a:pt x="2770" y="14"/>
                  </a:cubicBezTo>
                  <a:cubicBezTo>
                    <a:pt x="1937" y="470"/>
                    <a:pt x="1338" y="1297"/>
                    <a:pt x="650" y="1951"/>
                  </a:cubicBezTo>
                  <a:cubicBezTo>
                    <a:pt x="399" y="2189"/>
                    <a:pt x="134" y="2450"/>
                    <a:pt x="62" y="2791"/>
                  </a:cubicBezTo>
                  <a:cubicBezTo>
                    <a:pt x="1" y="3090"/>
                    <a:pt x="107" y="3406"/>
                    <a:pt x="290" y="3651"/>
                  </a:cubicBezTo>
                  <a:cubicBezTo>
                    <a:pt x="474" y="3896"/>
                    <a:pt x="729" y="4077"/>
                    <a:pt x="994" y="4230"/>
                  </a:cubicBezTo>
                  <a:cubicBezTo>
                    <a:pt x="1054" y="4264"/>
                    <a:pt x="1124" y="4298"/>
                    <a:pt x="1192" y="4298"/>
                  </a:cubicBezTo>
                  <a:cubicBezTo>
                    <a:pt x="1213" y="4298"/>
                    <a:pt x="1233" y="4295"/>
                    <a:pt x="1253" y="4287"/>
                  </a:cubicBezTo>
                  <a:cubicBezTo>
                    <a:pt x="1297" y="4271"/>
                    <a:pt x="1331" y="4240"/>
                    <a:pt x="1365" y="4206"/>
                  </a:cubicBezTo>
                  <a:cubicBezTo>
                    <a:pt x="2035" y="3557"/>
                    <a:pt x="2702" y="2907"/>
                    <a:pt x="3373" y="2257"/>
                  </a:cubicBezTo>
                  <a:cubicBezTo>
                    <a:pt x="3665" y="1968"/>
                    <a:pt x="3971" y="1661"/>
                    <a:pt x="4077" y="1263"/>
                  </a:cubicBezTo>
                  <a:cubicBezTo>
                    <a:pt x="4182" y="870"/>
                    <a:pt x="3990" y="365"/>
                    <a:pt x="3588" y="281"/>
                  </a:cubicBezTo>
                  <a:lnTo>
                    <a:pt x="3588" y="281"/>
                  </a:lnTo>
                  <a:cubicBezTo>
                    <a:pt x="3480" y="163"/>
                    <a:pt x="3351" y="75"/>
                    <a:pt x="3197" y="75"/>
                  </a:cubicBezTo>
                  <a:cubicBezTo>
                    <a:pt x="3192" y="75"/>
                    <a:pt x="3187" y="76"/>
                    <a:pt x="3182" y="76"/>
                  </a:cubicBezTo>
                  <a:cubicBezTo>
                    <a:pt x="3180" y="76"/>
                    <a:pt x="3179" y="76"/>
                    <a:pt x="3177" y="76"/>
                  </a:cubicBezTo>
                  <a:cubicBezTo>
                    <a:pt x="3086" y="76"/>
                    <a:pt x="2939" y="0"/>
                    <a:pt x="283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1534;p83"/>
            <p:cNvSpPr/>
            <p:nvPr/>
          </p:nvSpPr>
          <p:spPr>
            <a:xfrm>
              <a:off x="2452622" y="2478308"/>
              <a:ext cx="164643" cy="145430"/>
            </a:xfrm>
            <a:custGeom>
              <a:avLst/>
              <a:gdLst/>
              <a:ahLst/>
              <a:cxnLst/>
              <a:rect l="l" t="t" r="r" b="b"/>
              <a:pathLst>
                <a:path w="1971" h="1741" extrusionOk="0">
                  <a:moveTo>
                    <a:pt x="986" y="1"/>
                  </a:moveTo>
                  <a:cubicBezTo>
                    <a:pt x="639" y="1"/>
                    <a:pt x="311" y="212"/>
                    <a:pt x="178" y="557"/>
                  </a:cubicBezTo>
                  <a:cubicBezTo>
                    <a:pt x="0" y="1003"/>
                    <a:pt x="222" y="1506"/>
                    <a:pt x="671" y="1679"/>
                  </a:cubicBezTo>
                  <a:cubicBezTo>
                    <a:pt x="775" y="1721"/>
                    <a:pt x="883" y="1741"/>
                    <a:pt x="989" y="1741"/>
                  </a:cubicBezTo>
                  <a:cubicBezTo>
                    <a:pt x="1336" y="1741"/>
                    <a:pt x="1664" y="1530"/>
                    <a:pt x="1797" y="1186"/>
                  </a:cubicBezTo>
                  <a:cubicBezTo>
                    <a:pt x="1971" y="740"/>
                    <a:pt x="1749" y="233"/>
                    <a:pt x="1300" y="60"/>
                  </a:cubicBezTo>
                  <a:cubicBezTo>
                    <a:pt x="1197" y="20"/>
                    <a:pt x="1091" y="1"/>
                    <a:pt x="986" y="1"/>
                  </a:cubicBezTo>
                  <a:close/>
                </a:path>
              </a:pathLst>
            </a:custGeom>
            <a:solidFill>
              <a:srgbClr val="FFB8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1535;p83"/>
            <p:cNvSpPr/>
            <p:nvPr/>
          </p:nvSpPr>
          <p:spPr>
            <a:xfrm>
              <a:off x="2923579" y="2587986"/>
              <a:ext cx="164643" cy="145263"/>
            </a:xfrm>
            <a:custGeom>
              <a:avLst/>
              <a:gdLst/>
              <a:ahLst/>
              <a:cxnLst/>
              <a:rect l="l" t="t" r="r" b="b"/>
              <a:pathLst>
                <a:path w="1971" h="1739" extrusionOk="0">
                  <a:moveTo>
                    <a:pt x="986" y="1"/>
                  </a:moveTo>
                  <a:cubicBezTo>
                    <a:pt x="638" y="1"/>
                    <a:pt x="310" y="211"/>
                    <a:pt x="174" y="553"/>
                  </a:cubicBezTo>
                  <a:cubicBezTo>
                    <a:pt x="1" y="1003"/>
                    <a:pt x="221" y="1506"/>
                    <a:pt x="670" y="1680"/>
                  </a:cubicBezTo>
                  <a:cubicBezTo>
                    <a:pt x="774" y="1720"/>
                    <a:pt x="880" y="1739"/>
                    <a:pt x="985" y="1739"/>
                  </a:cubicBezTo>
                  <a:cubicBezTo>
                    <a:pt x="1332" y="1739"/>
                    <a:pt x="1661" y="1529"/>
                    <a:pt x="1797" y="1186"/>
                  </a:cubicBezTo>
                  <a:cubicBezTo>
                    <a:pt x="1970" y="737"/>
                    <a:pt x="1749" y="233"/>
                    <a:pt x="1300" y="60"/>
                  </a:cubicBezTo>
                  <a:cubicBezTo>
                    <a:pt x="1197" y="20"/>
                    <a:pt x="1090" y="1"/>
                    <a:pt x="986" y="1"/>
                  </a:cubicBezTo>
                  <a:close/>
                </a:path>
              </a:pathLst>
            </a:custGeom>
            <a:solidFill>
              <a:srgbClr val="FFB8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1536;p83"/>
            <p:cNvSpPr/>
            <p:nvPr/>
          </p:nvSpPr>
          <p:spPr>
            <a:xfrm>
              <a:off x="2506334" y="2076433"/>
              <a:ext cx="603522" cy="703761"/>
            </a:xfrm>
            <a:custGeom>
              <a:avLst/>
              <a:gdLst/>
              <a:ahLst/>
              <a:cxnLst/>
              <a:rect l="l" t="t" r="r" b="b"/>
              <a:pathLst>
                <a:path w="7225" h="8425" extrusionOk="0">
                  <a:moveTo>
                    <a:pt x="3855" y="0"/>
                  </a:moveTo>
                  <a:cubicBezTo>
                    <a:pt x="2428" y="0"/>
                    <a:pt x="1136" y="1001"/>
                    <a:pt x="827" y="2452"/>
                  </a:cubicBezTo>
                  <a:lnTo>
                    <a:pt x="351" y="4697"/>
                  </a:lnTo>
                  <a:cubicBezTo>
                    <a:pt x="1" y="6357"/>
                    <a:pt x="1072" y="8004"/>
                    <a:pt x="2736" y="8355"/>
                  </a:cubicBezTo>
                  <a:lnTo>
                    <a:pt x="2736" y="8358"/>
                  </a:lnTo>
                  <a:cubicBezTo>
                    <a:pt x="2949" y="8403"/>
                    <a:pt x="3162" y="8425"/>
                    <a:pt x="3371" y="8425"/>
                  </a:cubicBezTo>
                  <a:cubicBezTo>
                    <a:pt x="4797" y="8425"/>
                    <a:pt x="6088" y="7424"/>
                    <a:pt x="6394" y="5974"/>
                  </a:cubicBezTo>
                  <a:lnTo>
                    <a:pt x="6870" y="3728"/>
                  </a:lnTo>
                  <a:cubicBezTo>
                    <a:pt x="7224" y="2067"/>
                    <a:pt x="6152" y="421"/>
                    <a:pt x="4489" y="67"/>
                  </a:cubicBezTo>
                  <a:cubicBezTo>
                    <a:pt x="4276" y="22"/>
                    <a:pt x="4064" y="0"/>
                    <a:pt x="3855" y="0"/>
                  </a:cubicBezTo>
                  <a:close/>
                </a:path>
              </a:pathLst>
            </a:custGeom>
            <a:solidFill>
              <a:srgbClr val="FFB899"/>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1537;p83"/>
            <p:cNvSpPr/>
            <p:nvPr/>
          </p:nvSpPr>
          <p:spPr>
            <a:xfrm>
              <a:off x="2639902" y="2503952"/>
              <a:ext cx="60394" cy="60812"/>
            </a:xfrm>
            <a:custGeom>
              <a:avLst/>
              <a:gdLst/>
              <a:ahLst/>
              <a:cxnLst/>
              <a:rect l="l" t="t" r="r" b="b"/>
              <a:pathLst>
                <a:path w="723" h="728" extrusionOk="0">
                  <a:moveTo>
                    <a:pt x="365" y="0"/>
                  </a:moveTo>
                  <a:cubicBezTo>
                    <a:pt x="187" y="0"/>
                    <a:pt x="34" y="141"/>
                    <a:pt x="18" y="331"/>
                  </a:cubicBezTo>
                  <a:cubicBezTo>
                    <a:pt x="1" y="532"/>
                    <a:pt x="140" y="709"/>
                    <a:pt x="331" y="726"/>
                  </a:cubicBezTo>
                  <a:cubicBezTo>
                    <a:pt x="340" y="727"/>
                    <a:pt x="350" y="727"/>
                    <a:pt x="360" y="727"/>
                  </a:cubicBezTo>
                  <a:cubicBezTo>
                    <a:pt x="536" y="727"/>
                    <a:pt x="689" y="583"/>
                    <a:pt x="705" y="393"/>
                  </a:cubicBezTo>
                  <a:cubicBezTo>
                    <a:pt x="722" y="192"/>
                    <a:pt x="583" y="19"/>
                    <a:pt x="396" y="1"/>
                  </a:cubicBezTo>
                  <a:cubicBezTo>
                    <a:pt x="386" y="1"/>
                    <a:pt x="375" y="0"/>
                    <a:pt x="36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1538;p83"/>
            <p:cNvSpPr/>
            <p:nvPr/>
          </p:nvSpPr>
          <p:spPr>
            <a:xfrm>
              <a:off x="2854497" y="2531184"/>
              <a:ext cx="60310" cy="60812"/>
            </a:xfrm>
            <a:custGeom>
              <a:avLst/>
              <a:gdLst/>
              <a:ahLst/>
              <a:cxnLst/>
              <a:rect l="l" t="t" r="r" b="b"/>
              <a:pathLst>
                <a:path w="722" h="728" extrusionOk="0">
                  <a:moveTo>
                    <a:pt x="365" y="1"/>
                  </a:moveTo>
                  <a:cubicBezTo>
                    <a:pt x="187" y="1"/>
                    <a:pt x="34" y="142"/>
                    <a:pt x="18" y="332"/>
                  </a:cubicBezTo>
                  <a:cubicBezTo>
                    <a:pt x="0" y="533"/>
                    <a:pt x="140" y="709"/>
                    <a:pt x="330" y="726"/>
                  </a:cubicBezTo>
                  <a:cubicBezTo>
                    <a:pt x="340" y="727"/>
                    <a:pt x="350" y="728"/>
                    <a:pt x="360" y="728"/>
                  </a:cubicBezTo>
                  <a:cubicBezTo>
                    <a:pt x="535" y="728"/>
                    <a:pt x="689" y="584"/>
                    <a:pt x="705" y="393"/>
                  </a:cubicBezTo>
                  <a:cubicBezTo>
                    <a:pt x="722" y="192"/>
                    <a:pt x="583" y="19"/>
                    <a:pt x="395" y="2"/>
                  </a:cubicBezTo>
                  <a:cubicBezTo>
                    <a:pt x="385" y="1"/>
                    <a:pt x="375" y="1"/>
                    <a:pt x="36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1539;p83"/>
            <p:cNvSpPr/>
            <p:nvPr/>
          </p:nvSpPr>
          <p:spPr>
            <a:xfrm>
              <a:off x="2730535" y="2618559"/>
              <a:ext cx="90800" cy="46945"/>
            </a:xfrm>
            <a:custGeom>
              <a:avLst/>
              <a:gdLst/>
              <a:ahLst/>
              <a:cxnLst/>
              <a:rect l="l" t="t" r="r" b="b"/>
              <a:pathLst>
                <a:path w="1087" h="562" extrusionOk="0">
                  <a:moveTo>
                    <a:pt x="65" y="1"/>
                  </a:moveTo>
                  <a:cubicBezTo>
                    <a:pt x="60" y="1"/>
                    <a:pt x="54" y="2"/>
                    <a:pt x="49" y="4"/>
                  </a:cubicBezTo>
                  <a:cubicBezTo>
                    <a:pt x="18" y="14"/>
                    <a:pt x="1" y="45"/>
                    <a:pt x="11" y="76"/>
                  </a:cubicBezTo>
                  <a:cubicBezTo>
                    <a:pt x="120" y="415"/>
                    <a:pt x="335" y="561"/>
                    <a:pt x="501" y="561"/>
                  </a:cubicBezTo>
                  <a:cubicBezTo>
                    <a:pt x="511" y="561"/>
                    <a:pt x="522" y="558"/>
                    <a:pt x="532" y="558"/>
                  </a:cubicBezTo>
                  <a:cubicBezTo>
                    <a:pt x="549" y="555"/>
                    <a:pt x="566" y="555"/>
                    <a:pt x="583" y="555"/>
                  </a:cubicBezTo>
                  <a:cubicBezTo>
                    <a:pt x="723" y="545"/>
                    <a:pt x="879" y="531"/>
                    <a:pt x="1073" y="201"/>
                  </a:cubicBezTo>
                  <a:cubicBezTo>
                    <a:pt x="1087" y="174"/>
                    <a:pt x="1079" y="137"/>
                    <a:pt x="1053" y="120"/>
                  </a:cubicBezTo>
                  <a:cubicBezTo>
                    <a:pt x="1042" y="115"/>
                    <a:pt x="1032" y="113"/>
                    <a:pt x="1022" y="113"/>
                  </a:cubicBezTo>
                  <a:cubicBezTo>
                    <a:pt x="1001" y="113"/>
                    <a:pt x="982" y="123"/>
                    <a:pt x="971" y="143"/>
                  </a:cubicBezTo>
                  <a:cubicBezTo>
                    <a:pt x="811" y="423"/>
                    <a:pt x="695" y="429"/>
                    <a:pt x="572" y="439"/>
                  </a:cubicBezTo>
                  <a:cubicBezTo>
                    <a:pt x="556" y="439"/>
                    <a:pt x="536" y="443"/>
                    <a:pt x="519" y="443"/>
                  </a:cubicBezTo>
                  <a:cubicBezTo>
                    <a:pt x="513" y="444"/>
                    <a:pt x="506" y="444"/>
                    <a:pt x="500" y="444"/>
                  </a:cubicBezTo>
                  <a:cubicBezTo>
                    <a:pt x="392" y="444"/>
                    <a:pt x="216" y="339"/>
                    <a:pt x="120" y="41"/>
                  </a:cubicBezTo>
                  <a:cubicBezTo>
                    <a:pt x="112" y="16"/>
                    <a:pt x="88" y="1"/>
                    <a:pt x="6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1540;p83"/>
            <p:cNvSpPr/>
            <p:nvPr/>
          </p:nvSpPr>
          <p:spPr>
            <a:xfrm>
              <a:off x="2877552" y="2454334"/>
              <a:ext cx="71086" cy="34750"/>
            </a:xfrm>
            <a:custGeom>
              <a:avLst/>
              <a:gdLst/>
              <a:ahLst/>
              <a:cxnLst/>
              <a:rect l="l" t="t" r="r" b="b"/>
              <a:pathLst>
                <a:path w="851" h="416" extrusionOk="0">
                  <a:moveTo>
                    <a:pt x="336" y="0"/>
                  </a:moveTo>
                  <a:cubicBezTo>
                    <a:pt x="179" y="0"/>
                    <a:pt x="53" y="69"/>
                    <a:pt x="48" y="71"/>
                  </a:cubicBezTo>
                  <a:cubicBezTo>
                    <a:pt x="14" y="92"/>
                    <a:pt x="0" y="133"/>
                    <a:pt x="21" y="167"/>
                  </a:cubicBezTo>
                  <a:cubicBezTo>
                    <a:pt x="32" y="191"/>
                    <a:pt x="58" y="204"/>
                    <a:pt x="84" y="204"/>
                  </a:cubicBezTo>
                  <a:cubicBezTo>
                    <a:pt x="95" y="204"/>
                    <a:pt x="106" y="202"/>
                    <a:pt x="116" y="197"/>
                  </a:cubicBezTo>
                  <a:cubicBezTo>
                    <a:pt x="116" y="194"/>
                    <a:pt x="216" y="142"/>
                    <a:pt x="334" y="142"/>
                  </a:cubicBezTo>
                  <a:cubicBezTo>
                    <a:pt x="367" y="142"/>
                    <a:pt x="402" y="146"/>
                    <a:pt x="436" y="156"/>
                  </a:cubicBezTo>
                  <a:cubicBezTo>
                    <a:pt x="599" y="204"/>
                    <a:pt x="711" y="381"/>
                    <a:pt x="711" y="381"/>
                  </a:cubicBezTo>
                  <a:cubicBezTo>
                    <a:pt x="725" y="404"/>
                    <a:pt x="748" y="415"/>
                    <a:pt x="769" y="415"/>
                  </a:cubicBezTo>
                  <a:cubicBezTo>
                    <a:pt x="783" y="415"/>
                    <a:pt x="797" y="412"/>
                    <a:pt x="806" y="404"/>
                  </a:cubicBezTo>
                  <a:cubicBezTo>
                    <a:pt x="841" y="384"/>
                    <a:pt x="851" y="340"/>
                    <a:pt x="830" y="306"/>
                  </a:cubicBezTo>
                  <a:cubicBezTo>
                    <a:pt x="824" y="299"/>
                    <a:pt x="690" y="85"/>
                    <a:pt x="477" y="21"/>
                  </a:cubicBezTo>
                  <a:cubicBezTo>
                    <a:pt x="428" y="6"/>
                    <a:pt x="381" y="0"/>
                    <a:pt x="33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1541;p83"/>
            <p:cNvSpPr/>
            <p:nvPr/>
          </p:nvSpPr>
          <p:spPr>
            <a:xfrm>
              <a:off x="2633721" y="2427102"/>
              <a:ext cx="71921" cy="33747"/>
            </a:xfrm>
            <a:custGeom>
              <a:avLst/>
              <a:gdLst/>
              <a:ahLst/>
              <a:cxnLst/>
              <a:rect l="l" t="t" r="r" b="b"/>
              <a:pathLst>
                <a:path w="861" h="404" extrusionOk="0">
                  <a:moveTo>
                    <a:pt x="472" y="1"/>
                  </a:moveTo>
                  <a:cubicBezTo>
                    <a:pt x="437" y="1"/>
                    <a:pt x="403" y="4"/>
                    <a:pt x="368" y="13"/>
                  </a:cubicBezTo>
                  <a:cubicBezTo>
                    <a:pt x="146" y="67"/>
                    <a:pt x="24" y="292"/>
                    <a:pt x="17" y="302"/>
                  </a:cubicBezTo>
                  <a:cubicBezTo>
                    <a:pt x="0" y="336"/>
                    <a:pt x="13" y="377"/>
                    <a:pt x="48" y="394"/>
                  </a:cubicBezTo>
                  <a:cubicBezTo>
                    <a:pt x="57" y="401"/>
                    <a:pt x="68" y="404"/>
                    <a:pt x="82" y="404"/>
                  </a:cubicBezTo>
                  <a:cubicBezTo>
                    <a:pt x="106" y="404"/>
                    <a:pt x="129" y="391"/>
                    <a:pt x="143" y="367"/>
                  </a:cubicBezTo>
                  <a:cubicBezTo>
                    <a:pt x="143" y="367"/>
                    <a:pt x="241" y="187"/>
                    <a:pt x="401" y="149"/>
                  </a:cubicBezTo>
                  <a:cubicBezTo>
                    <a:pt x="425" y="143"/>
                    <a:pt x="448" y="141"/>
                    <a:pt x="472" y="141"/>
                  </a:cubicBezTo>
                  <a:cubicBezTo>
                    <a:pt x="610" y="141"/>
                    <a:pt x="742" y="227"/>
                    <a:pt x="745" y="227"/>
                  </a:cubicBezTo>
                  <a:cubicBezTo>
                    <a:pt x="756" y="235"/>
                    <a:pt x="768" y="238"/>
                    <a:pt x="781" y="238"/>
                  </a:cubicBezTo>
                  <a:cubicBezTo>
                    <a:pt x="804" y="238"/>
                    <a:pt x="827" y="227"/>
                    <a:pt x="841" y="207"/>
                  </a:cubicBezTo>
                  <a:cubicBezTo>
                    <a:pt x="861" y="173"/>
                    <a:pt x="854" y="129"/>
                    <a:pt x="820" y="108"/>
                  </a:cubicBezTo>
                  <a:cubicBezTo>
                    <a:pt x="811" y="103"/>
                    <a:pt x="653" y="1"/>
                    <a:pt x="47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1542;p83"/>
            <p:cNvSpPr/>
            <p:nvPr/>
          </p:nvSpPr>
          <p:spPr>
            <a:xfrm>
              <a:off x="2754760" y="2453081"/>
              <a:ext cx="41265" cy="143926"/>
            </a:xfrm>
            <a:custGeom>
              <a:avLst/>
              <a:gdLst/>
              <a:ahLst/>
              <a:cxnLst/>
              <a:rect l="l" t="t" r="r" b="b"/>
              <a:pathLst>
                <a:path w="494" h="1723" extrusionOk="0">
                  <a:moveTo>
                    <a:pt x="417" y="0"/>
                  </a:moveTo>
                  <a:cubicBezTo>
                    <a:pt x="384" y="0"/>
                    <a:pt x="354" y="23"/>
                    <a:pt x="348" y="56"/>
                  </a:cubicBezTo>
                  <a:cubicBezTo>
                    <a:pt x="317" y="199"/>
                    <a:pt x="279" y="342"/>
                    <a:pt x="242" y="481"/>
                  </a:cubicBezTo>
                  <a:cubicBezTo>
                    <a:pt x="119" y="961"/>
                    <a:pt x="1" y="1413"/>
                    <a:pt x="180" y="1692"/>
                  </a:cubicBezTo>
                  <a:cubicBezTo>
                    <a:pt x="194" y="1713"/>
                    <a:pt x="215" y="1723"/>
                    <a:pt x="238" y="1723"/>
                  </a:cubicBezTo>
                  <a:cubicBezTo>
                    <a:pt x="252" y="1723"/>
                    <a:pt x="266" y="1719"/>
                    <a:pt x="276" y="1713"/>
                  </a:cubicBezTo>
                  <a:cubicBezTo>
                    <a:pt x="310" y="1692"/>
                    <a:pt x="320" y="1648"/>
                    <a:pt x="300" y="1617"/>
                  </a:cubicBezTo>
                  <a:cubicBezTo>
                    <a:pt x="153" y="1389"/>
                    <a:pt x="262" y="964"/>
                    <a:pt x="378" y="515"/>
                  </a:cubicBezTo>
                  <a:cubicBezTo>
                    <a:pt x="416" y="372"/>
                    <a:pt x="453" y="229"/>
                    <a:pt x="483" y="86"/>
                  </a:cubicBezTo>
                  <a:cubicBezTo>
                    <a:pt x="494" y="49"/>
                    <a:pt x="470" y="11"/>
                    <a:pt x="429" y="1"/>
                  </a:cubicBezTo>
                  <a:cubicBezTo>
                    <a:pt x="425" y="1"/>
                    <a:pt x="421" y="0"/>
                    <a:pt x="41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1543;p83"/>
            <p:cNvSpPr/>
            <p:nvPr/>
          </p:nvSpPr>
          <p:spPr>
            <a:xfrm>
              <a:off x="2517778" y="1992650"/>
              <a:ext cx="602854" cy="595002"/>
            </a:xfrm>
            <a:custGeom>
              <a:avLst/>
              <a:gdLst/>
              <a:ahLst/>
              <a:cxnLst/>
              <a:rect l="l" t="t" r="r" b="b"/>
              <a:pathLst>
                <a:path w="7217" h="7123" extrusionOk="0">
                  <a:moveTo>
                    <a:pt x="3385" y="0"/>
                  </a:moveTo>
                  <a:cubicBezTo>
                    <a:pt x="2259" y="0"/>
                    <a:pt x="1163" y="365"/>
                    <a:pt x="680" y="1383"/>
                  </a:cubicBezTo>
                  <a:cubicBezTo>
                    <a:pt x="503" y="1754"/>
                    <a:pt x="425" y="2165"/>
                    <a:pt x="343" y="2570"/>
                  </a:cubicBezTo>
                  <a:cubicBezTo>
                    <a:pt x="159" y="3506"/>
                    <a:pt x="0" y="4907"/>
                    <a:pt x="92" y="5816"/>
                  </a:cubicBezTo>
                  <a:lnTo>
                    <a:pt x="187" y="5989"/>
                  </a:lnTo>
                  <a:cubicBezTo>
                    <a:pt x="340" y="5017"/>
                    <a:pt x="609" y="3635"/>
                    <a:pt x="1123" y="2781"/>
                  </a:cubicBezTo>
                  <a:cubicBezTo>
                    <a:pt x="1185" y="2674"/>
                    <a:pt x="1436" y="2624"/>
                    <a:pt x="1641" y="2624"/>
                  </a:cubicBezTo>
                  <a:cubicBezTo>
                    <a:pt x="1736" y="2624"/>
                    <a:pt x="1821" y="2635"/>
                    <a:pt x="1874" y="2655"/>
                  </a:cubicBezTo>
                  <a:lnTo>
                    <a:pt x="1929" y="2676"/>
                  </a:lnTo>
                  <a:cubicBezTo>
                    <a:pt x="2092" y="3318"/>
                    <a:pt x="2582" y="3959"/>
                    <a:pt x="3232" y="4088"/>
                  </a:cubicBezTo>
                  <a:cubicBezTo>
                    <a:pt x="3313" y="4103"/>
                    <a:pt x="3393" y="4110"/>
                    <a:pt x="3473" y="4110"/>
                  </a:cubicBezTo>
                  <a:cubicBezTo>
                    <a:pt x="4034" y="4110"/>
                    <a:pt x="4575" y="3760"/>
                    <a:pt x="5219" y="3560"/>
                  </a:cubicBezTo>
                  <a:lnTo>
                    <a:pt x="5586" y="3560"/>
                  </a:lnTo>
                  <a:cubicBezTo>
                    <a:pt x="5821" y="3625"/>
                    <a:pt x="5961" y="3853"/>
                    <a:pt x="6104" y="4176"/>
                  </a:cubicBezTo>
                  <a:cubicBezTo>
                    <a:pt x="6440" y="4931"/>
                    <a:pt x="6417" y="5254"/>
                    <a:pt x="6202" y="6051"/>
                  </a:cubicBezTo>
                  <a:cubicBezTo>
                    <a:pt x="6117" y="6371"/>
                    <a:pt x="5985" y="6707"/>
                    <a:pt x="6079" y="7024"/>
                  </a:cubicBezTo>
                  <a:lnTo>
                    <a:pt x="6230" y="7123"/>
                  </a:lnTo>
                  <a:cubicBezTo>
                    <a:pt x="6467" y="6275"/>
                    <a:pt x="6702" y="5432"/>
                    <a:pt x="6941" y="4584"/>
                  </a:cubicBezTo>
                  <a:cubicBezTo>
                    <a:pt x="7012" y="4326"/>
                    <a:pt x="7087" y="4067"/>
                    <a:pt x="7117" y="3802"/>
                  </a:cubicBezTo>
                  <a:cubicBezTo>
                    <a:pt x="7216" y="2921"/>
                    <a:pt x="6740" y="2315"/>
                    <a:pt x="6049" y="1757"/>
                  </a:cubicBezTo>
                  <a:lnTo>
                    <a:pt x="5950" y="1291"/>
                  </a:lnTo>
                  <a:cubicBezTo>
                    <a:pt x="5641" y="781"/>
                    <a:pt x="5641" y="781"/>
                    <a:pt x="5236" y="509"/>
                  </a:cubicBezTo>
                  <a:cubicBezTo>
                    <a:pt x="4831" y="236"/>
                    <a:pt x="4355" y="66"/>
                    <a:pt x="3868" y="22"/>
                  </a:cubicBezTo>
                  <a:cubicBezTo>
                    <a:pt x="3708" y="8"/>
                    <a:pt x="3546" y="0"/>
                    <a:pt x="338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1544;p83"/>
            <p:cNvSpPr/>
            <p:nvPr/>
          </p:nvSpPr>
          <p:spPr>
            <a:xfrm>
              <a:off x="2895930" y="2692318"/>
              <a:ext cx="151946" cy="43019"/>
            </a:xfrm>
            <a:custGeom>
              <a:avLst/>
              <a:gdLst/>
              <a:ahLst/>
              <a:cxnLst/>
              <a:rect l="l" t="t" r="r" b="b"/>
              <a:pathLst>
                <a:path w="1819" h="515" extrusionOk="0">
                  <a:moveTo>
                    <a:pt x="742" y="1"/>
                  </a:moveTo>
                  <a:cubicBezTo>
                    <a:pt x="715" y="1"/>
                    <a:pt x="688" y="1"/>
                    <a:pt x="662" y="2"/>
                  </a:cubicBezTo>
                  <a:cubicBezTo>
                    <a:pt x="437" y="9"/>
                    <a:pt x="1" y="186"/>
                    <a:pt x="181" y="475"/>
                  </a:cubicBezTo>
                  <a:cubicBezTo>
                    <a:pt x="198" y="502"/>
                    <a:pt x="224" y="514"/>
                    <a:pt x="250" y="514"/>
                  </a:cubicBezTo>
                  <a:cubicBezTo>
                    <a:pt x="277" y="514"/>
                    <a:pt x="304" y="501"/>
                    <a:pt x="321" y="475"/>
                  </a:cubicBezTo>
                  <a:cubicBezTo>
                    <a:pt x="426" y="328"/>
                    <a:pt x="511" y="223"/>
                    <a:pt x="706" y="209"/>
                  </a:cubicBezTo>
                  <a:cubicBezTo>
                    <a:pt x="744" y="206"/>
                    <a:pt x="784" y="205"/>
                    <a:pt x="823" y="205"/>
                  </a:cubicBezTo>
                  <a:cubicBezTo>
                    <a:pt x="877" y="205"/>
                    <a:pt x="932" y="207"/>
                    <a:pt x="985" y="209"/>
                  </a:cubicBezTo>
                  <a:cubicBezTo>
                    <a:pt x="1250" y="220"/>
                    <a:pt x="1505" y="250"/>
                    <a:pt x="1730" y="410"/>
                  </a:cubicBezTo>
                  <a:cubicBezTo>
                    <a:pt x="1737" y="416"/>
                    <a:pt x="1745" y="418"/>
                    <a:pt x="1753" y="418"/>
                  </a:cubicBezTo>
                  <a:cubicBezTo>
                    <a:pt x="1789" y="418"/>
                    <a:pt x="1819" y="366"/>
                    <a:pt x="1788" y="336"/>
                  </a:cubicBezTo>
                  <a:cubicBezTo>
                    <a:pt x="1508" y="69"/>
                    <a:pt x="1116" y="1"/>
                    <a:pt x="742" y="1"/>
                  </a:cubicBezTo>
                  <a:close/>
                </a:path>
              </a:pathLst>
            </a:custGeom>
            <a:solidFill>
              <a:srgbClr val="D686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1545;p83"/>
            <p:cNvSpPr/>
            <p:nvPr/>
          </p:nvSpPr>
          <p:spPr>
            <a:xfrm>
              <a:off x="2892922" y="2726984"/>
              <a:ext cx="73676" cy="44606"/>
            </a:xfrm>
            <a:custGeom>
              <a:avLst/>
              <a:gdLst/>
              <a:ahLst/>
              <a:cxnLst/>
              <a:rect l="l" t="t" r="r" b="b"/>
              <a:pathLst>
                <a:path w="882" h="534" extrusionOk="0">
                  <a:moveTo>
                    <a:pt x="564" y="1"/>
                  </a:moveTo>
                  <a:cubicBezTo>
                    <a:pt x="450" y="1"/>
                    <a:pt x="338" y="19"/>
                    <a:pt x="241" y="80"/>
                  </a:cubicBezTo>
                  <a:cubicBezTo>
                    <a:pt x="112" y="158"/>
                    <a:pt x="0" y="312"/>
                    <a:pt x="54" y="465"/>
                  </a:cubicBezTo>
                  <a:cubicBezTo>
                    <a:pt x="68" y="505"/>
                    <a:pt x="98" y="529"/>
                    <a:pt x="139" y="533"/>
                  </a:cubicBezTo>
                  <a:cubicBezTo>
                    <a:pt x="141" y="533"/>
                    <a:pt x="143" y="533"/>
                    <a:pt x="145" y="533"/>
                  </a:cubicBezTo>
                  <a:cubicBezTo>
                    <a:pt x="245" y="533"/>
                    <a:pt x="249" y="358"/>
                    <a:pt x="286" y="301"/>
                  </a:cubicBezTo>
                  <a:cubicBezTo>
                    <a:pt x="370" y="171"/>
                    <a:pt x="535" y="153"/>
                    <a:pt x="685" y="153"/>
                  </a:cubicBezTo>
                  <a:cubicBezTo>
                    <a:pt x="722" y="153"/>
                    <a:pt x="758" y="154"/>
                    <a:pt x="792" y="155"/>
                  </a:cubicBezTo>
                  <a:cubicBezTo>
                    <a:pt x="881" y="155"/>
                    <a:pt x="878" y="29"/>
                    <a:pt x="792" y="19"/>
                  </a:cubicBezTo>
                  <a:cubicBezTo>
                    <a:pt x="718" y="9"/>
                    <a:pt x="640" y="1"/>
                    <a:pt x="564" y="1"/>
                  </a:cubicBezTo>
                  <a:close/>
                </a:path>
              </a:pathLst>
            </a:custGeom>
            <a:solidFill>
              <a:srgbClr val="D686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1546;p83"/>
            <p:cNvSpPr/>
            <p:nvPr/>
          </p:nvSpPr>
          <p:spPr>
            <a:xfrm>
              <a:off x="2889581" y="2761566"/>
              <a:ext cx="91886" cy="25310"/>
            </a:xfrm>
            <a:custGeom>
              <a:avLst/>
              <a:gdLst/>
              <a:ahLst/>
              <a:cxnLst/>
              <a:rect l="l" t="t" r="r" b="b"/>
              <a:pathLst>
                <a:path w="1100" h="303" extrusionOk="0">
                  <a:moveTo>
                    <a:pt x="553" y="0"/>
                  </a:moveTo>
                  <a:cubicBezTo>
                    <a:pt x="394" y="0"/>
                    <a:pt x="233" y="48"/>
                    <a:pt x="81" y="140"/>
                  </a:cubicBezTo>
                  <a:cubicBezTo>
                    <a:pt x="1" y="188"/>
                    <a:pt x="51" y="302"/>
                    <a:pt x="125" y="302"/>
                  </a:cubicBezTo>
                  <a:cubicBezTo>
                    <a:pt x="139" y="302"/>
                    <a:pt x="154" y="298"/>
                    <a:pt x="169" y="289"/>
                  </a:cubicBezTo>
                  <a:cubicBezTo>
                    <a:pt x="307" y="207"/>
                    <a:pt x="468" y="168"/>
                    <a:pt x="629" y="168"/>
                  </a:cubicBezTo>
                  <a:cubicBezTo>
                    <a:pt x="761" y="168"/>
                    <a:pt x="893" y="194"/>
                    <a:pt x="1013" y="245"/>
                  </a:cubicBezTo>
                  <a:cubicBezTo>
                    <a:pt x="1018" y="247"/>
                    <a:pt x="1024" y="249"/>
                    <a:pt x="1030" y="249"/>
                  </a:cubicBezTo>
                  <a:cubicBezTo>
                    <a:pt x="1064" y="249"/>
                    <a:pt x="1099" y="210"/>
                    <a:pt x="1064" y="184"/>
                  </a:cubicBezTo>
                  <a:cubicBezTo>
                    <a:pt x="906" y="60"/>
                    <a:pt x="731" y="0"/>
                    <a:pt x="553" y="0"/>
                  </a:cubicBezTo>
                  <a:close/>
                </a:path>
              </a:pathLst>
            </a:custGeom>
            <a:solidFill>
              <a:srgbClr val="D6866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1547;p83"/>
            <p:cNvSpPr/>
            <p:nvPr/>
          </p:nvSpPr>
          <p:spPr>
            <a:xfrm>
              <a:off x="3354690" y="3635650"/>
              <a:ext cx="152196" cy="1125600"/>
            </a:xfrm>
            <a:custGeom>
              <a:avLst/>
              <a:gdLst/>
              <a:ahLst/>
              <a:cxnLst/>
              <a:rect l="l" t="t" r="r" b="b"/>
              <a:pathLst>
                <a:path w="1822" h="13475" extrusionOk="0">
                  <a:moveTo>
                    <a:pt x="0" y="1"/>
                  </a:moveTo>
                  <a:lnTo>
                    <a:pt x="760" y="13474"/>
                  </a:lnTo>
                  <a:lnTo>
                    <a:pt x="1821" y="13474"/>
                  </a:lnTo>
                  <a:lnTo>
                    <a:pt x="1066" y="1"/>
                  </a:lnTo>
                  <a:close/>
                </a:path>
              </a:pathLst>
            </a:custGeom>
            <a:solidFill>
              <a:srgbClr val="CFC6B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1548;p83"/>
            <p:cNvSpPr/>
            <p:nvPr/>
          </p:nvSpPr>
          <p:spPr>
            <a:xfrm>
              <a:off x="1686963" y="3635650"/>
              <a:ext cx="149022" cy="1125600"/>
            </a:xfrm>
            <a:custGeom>
              <a:avLst/>
              <a:gdLst/>
              <a:ahLst/>
              <a:cxnLst/>
              <a:rect l="l" t="t" r="r" b="b"/>
              <a:pathLst>
                <a:path w="1784" h="13475" extrusionOk="0">
                  <a:moveTo>
                    <a:pt x="715" y="1"/>
                  </a:moveTo>
                  <a:lnTo>
                    <a:pt x="1" y="13474"/>
                  </a:lnTo>
                  <a:lnTo>
                    <a:pt x="1069" y="13474"/>
                  </a:lnTo>
                  <a:lnTo>
                    <a:pt x="1784" y="1"/>
                  </a:lnTo>
                  <a:close/>
                </a:path>
              </a:pathLst>
            </a:custGeom>
            <a:solidFill>
              <a:srgbClr val="CFC6B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1549;p83"/>
            <p:cNvSpPr/>
            <p:nvPr/>
          </p:nvSpPr>
          <p:spPr>
            <a:xfrm>
              <a:off x="1434027" y="3489385"/>
              <a:ext cx="2375497" cy="180848"/>
            </a:xfrm>
            <a:custGeom>
              <a:avLst/>
              <a:gdLst/>
              <a:ahLst/>
              <a:cxnLst/>
              <a:rect l="l" t="t" r="r" b="b"/>
              <a:pathLst>
                <a:path w="28438" h="2165" extrusionOk="0">
                  <a:moveTo>
                    <a:pt x="1" y="0"/>
                  </a:moveTo>
                  <a:lnTo>
                    <a:pt x="1" y="2164"/>
                  </a:lnTo>
                  <a:lnTo>
                    <a:pt x="28437" y="2164"/>
                  </a:lnTo>
                  <a:lnTo>
                    <a:pt x="28437"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1550;p83"/>
            <p:cNvSpPr/>
            <p:nvPr/>
          </p:nvSpPr>
          <p:spPr>
            <a:xfrm>
              <a:off x="3252697" y="3405852"/>
              <a:ext cx="473963" cy="138163"/>
            </a:xfrm>
            <a:custGeom>
              <a:avLst/>
              <a:gdLst/>
              <a:ahLst/>
              <a:cxnLst/>
              <a:rect l="l" t="t" r="r" b="b"/>
              <a:pathLst>
                <a:path w="5674" h="1654" extrusionOk="0">
                  <a:moveTo>
                    <a:pt x="1262" y="0"/>
                  </a:moveTo>
                  <a:cubicBezTo>
                    <a:pt x="915" y="0"/>
                    <a:pt x="1" y="820"/>
                    <a:pt x="1" y="1167"/>
                  </a:cubicBezTo>
                  <a:lnTo>
                    <a:pt x="272" y="1024"/>
                  </a:lnTo>
                  <a:cubicBezTo>
                    <a:pt x="272" y="1371"/>
                    <a:pt x="558" y="1654"/>
                    <a:pt x="905" y="1654"/>
                  </a:cubicBezTo>
                  <a:lnTo>
                    <a:pt x="4974" y="1654"/>
                  </a:lnTo>
                  <a:cubicBezTo>
                    <a:pt x="5271" y="1511"/>
                    <a:pt x="5271" y="1381"/>
                    <a:pt x="5451" y="1062"/>
                  </a:cubicBezTo>
                  <a:lnTo>
                    <a:pt x="5580" y="800"/>
                  </a:lnTo>
                  <a:cubicBezTo>
                    <a:pt x="5581" y="800"/>
                    <a:pt x="5581" y="800"/>
                    <a:pt x="5582" y="800"/>
                  </a:cubicBezTo>
                  <a:cubicBezTo>
                    <a:pt x="5623" y="800"/>
                    <a:pt x="5673" y="0"/>
                    <a:pt x="5332" y="0"/>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1551;p83"/>
            <p:cNvSpPr/>
            <p:nvPr/>
          </p:nvSpPr>
          <p:spPr>
            <a:xfrm>
              <a:off x="3252697" y="3479110"/>
              <a:ext cx="433200" cy="64905"/>
            </a:xfrm>
            <a:custGeom>
              <a:avLst/>
              <a:gdLst/>
              <a:ahLst/>
              <a:cxnLst/>
              <a:rect l="l" t="t" r="r" b="b"/>
              <a:pathLst>
                <a:path w="5186" h="777" extrusionOk="0">
                  <a:moveTo>
                    <a:pt x="388" y="1"/>
                  </a:moveTo>
                  <a:cubicBezTo>
                    <a:pt x="174" y="1"/>
                    <a:pt x="1" y="177"/>
                    <a:pt x="1" y="389"/>
                  </a:cubicBezTo>
                  <a:cubicBezTo>
                    <a:pt x="1" y="603"/>
                    <a:pt x="174" y="777"/>
                    <a:pt x="388" y="777"/>
                  </a:cubicBezTo>
                  <a:lnTo>
                    <a:pt x="4944" y="777"/>
                  </a:lnTo>
                  <a:cubicBezTo>
                    <a:pt x="5155" y="777"/>
                    <a:pt x="5186" y="582"/>
                    <a:pt x="4977" y="507"/>
                  </a:cubicBezTo>
                  <a:lnTo>
                    <a:pt x="5117" y="389"/>
                  </a:lnTo>
                  <a:cubicBezTo>
                    <a:pt x="5117" y="177"/>
                    <a:pt x="5155" y="1"/>
                    <a:pt x="49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1552;p83"/>
            <p:cNvSpPr/>
            <p:nvPr/>
          </p:nvSpPr>
          <p:spPr>
            <a:xfrm>
              <a:off x="3652066" y="3412034"/>
              <a:ext cx="73843" cy="110848"/>
            </a:xfrm>
            <a:custGeom>
              <a:avLst/>
              <a:gdLst/>
              <a:ahLst/>
              <a:cxnLst/>
              <a:rect l="l" t="t" r="r" b="b"/>
              <a:pathLst>
                <a:path w="884" h="1327" extrusionOk="0">
                  <a:moveTo>
                    <a:pt x="703" y="0"/>
                  </a:moveTo>
                  <a:lnTo>
                    <a:pt x="234" y="779"/>
                  </a:lnTo>
                  <a:cubicBezTo>
                    <a:pt x="234" y="779"/>
                    <a:pt x="1" y="1326"/>
                    <a:pt x="262" y="1326"/>
                  </a:cubicBezTo>
                  <a:cubicBezTo>
                    <a:pt x="291" y="1326"/>
                    <a:pt x="327" y="1319"/>
                    <a:pt x="370" y="1304"/>
                  </a:cubicBezTo>
                  <a:lnTo>
                    <a:pt x="823" y="637"/>
                  </a:lnTo>
                  <a:cubicBezTo>
                    <a:pt x="823" y="637"/>
                    <a:pt x="884" y="283"/>
                    <a:pt x="70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1553;p83"/>
            <p:cNvSpPr/>
            <p:nvPr/>
          </p:nvSpPr>
          <p:spPr>
            <a:xfrm>
              <a:off x="3272244" y="3329086"/>
              <a:ext cx="473713" cy="138246"/>
            </a:xfrm>
            <a:custGeom>
              <a:avLst/>
              <a:gdLst/>
              <a:ahLst/>
              <a:cxnLst/>
              <a:rect l="l" t="t" r="r" b="b"/>
              <a:pathLst>
                <a:path w="5671" h="1655" extrusionOk="0">
                  <a:moveTo>
                    <a:pt x="1263" y="1"/>
                  </a:moveTo>
                  <a:cubicBezTo>
                    <a:pt x="916" y="1"/>
                    <a:pt x="1" y="820"/>
                    <a:pt x="1" y="1167"/>
                  </a:cubicBezTo>
                  <a:lnTo>
                    <a:pt x="273" y="1021"/>
                  </a:lnTo>
                  <a:cubicBezTo>
                    <a:pt x="273" y="1368"/>
                    <a:pt x="559" y="1654"/>
                    <a:pt x="902" y="1654"/>
                  </a:cubicBezTo>
                  <a:lnTo>
                    <a:pt x="4972" y="1654"/>
                  </a:lnTo>
                  <a:cubicBezTo>
                    <a:pt x="5268" y="1507"/>
                    <a:pt x="5271" y="1378"/>
                    <a:pt x="5448" y="1062"/>
                  </a:cubicBezTo>
                  <a:lnTo>
                    <a:pt x="5580" y="800"/>
                  </a:lnTo>
                  <a:cubicBezTo>
                    <a:pt x="5581" y="800"/>
                    <a:pt x="5582" y="801"/>
                    <a:pt x="5582" y="801"/>
                  </a:cubicBezTo>
                  <a:cubicBezTo>
                    <a:pt x="5623" y="801"/>
                    <a:pt x="5670" y="1"/>
                    <a:pt x="532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1554;p83"/>
            <p:cNvSpPr/>
            <p:nvPr/>
          </p:nvSpPr>
          <p:spPr>
            <a:xfrm>
              <a:off x="3272244" y="3402427"/>
              <a:ext cx="432949" cy="64905"/>
            </a:xfrm>
            <a:custGeom>
              <a:avLst/>
              <a:gdLst/>
              <a:ahLst/>
              <a:cxnLst/>
              <a:rect l="l" t="t" r="r" b="b"/>
              <a:pathLst>
                <a:path w="5183" h="777" extrusionOk="0">
                  <a:moveTo>
                    <a:pt x="389" y="0"/>
                  </a:moveTo>
                  <a:cubicBezTo>
                    <a:pt x="175" y="0"/>
                    <a:pt x="1" y="173"/>
                    <a:pt x="1" y="388"/>
                  </a:cubicBezTo>
                  <a:cubicBezTo>
                    <a:pt x="1" y="602"/>
                    <a:pt x="175" y="776"/>
                    <a:pt x="389" y="776"/>
                  </a:cubicBezTo>
                  <a:lnTo>
                    <a:pt x="4941" y="776"/>
                  </a:lnTo>
                  <a:cubicBezTo>
                    <a:pt x="5156" y="776"/>
                    <a:pt x="5183" y="582"/>
                    <a:pt x="4975" y="503"/>
                  </a:cubicBezTo>
                  <a:lnTo>
                    <a:pt x="5118" y="388"/>
                  </a:lnTo>
                  <a:cubicBezTo>
                    <a:pt x="5118" y="173"/>
                    <a:pt x="5156" y="0"/>
                    <a:pt x="4941"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1555;p83"/>
            <p:cNvSpPr/>
            <p:nvPr/>
          </p:nvSpPr>
          <p:spPr>
            <a:xfrm>
              <a:off x="3671279" y="3335267"/>
              <a:ext cx="74010" cy="110764"/>
            </a:xfrm>
            <a:custGeom>
              <a:avLst/>
              <a:gdLst/>
              <a:ahLst/>
              <a:cxnLst/>
              <a:rect l="l" t="t" r="r" b="b"/>
              <a:pathLst>
                <a:path w="886" h="1326" extrusionOk="0">
                  <a:moveTo>
                    <a:pt x="705" y="1"/>
                  </a:moveTo>
                  <a:lnTo>
                    <a:pt x="236" y="780"/>
                  </a:lnTo>
                  <a:cubicBezTo>
                    <a:pt x="236" y="780"/>
                    <a:pt x="1" y="1326"/>
                    <a:pt x="267" y="1326"/>
                  </a:cubicBezTo>
                  <a:cubicBezTo>
                    <a:pt x="296" y="1326"/>
                    <a:pt x="332" y="1319"/>
                    <a:pt x="375" y="1304"/>
                  </a:cubicBezTo>
                  <a:lnTo>
                    <a:pt x="828" y="637"/>
                  </a:lnTo>
                  <a:cubicBezTo>
                    <a:pt x="828" y="637"/>
                    <a:pt x="885" y="280"/>
                    <a:pt x="70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1556;p83"/>
            <p:cNvSpPr/>
            <p:nvPr/>
          </p:nvSpPr>
          <p:spPr>
            <a:xfrm>
              <a:off x="1634087" y="3118584"/>
              <a:ext cx="273318" cy="404381"/>
            </a:xfrm>
            <a:custGeom>
              <a:avLst/>
              <a:gdLst/>
              <a:ahLst/>
              <a:cxnLst/>
              <a:rect l="l" t="t" r="r" b="b"/>
              <a:pathLst>
                <a:path w="3272" h="4841" extrusionOk="0">
                  <a:moveTo>
                    <a:pt x="1904" y="1"/>
                  </a:moveTo>
                  <a:cubicBezTo>
                    <a:pt x="1345" y="1"/>
                    <a:pt x="782" y="64"/>
                    <a:pt x="225" y="128"/>
                  </a:cubicBezTo>
                  <a:cubicBezTo>
                    <a:pt x="161" y="135"/>
                    <a:pt x="86" y="148"/>
                    <a:pt x="46" y="200"/>
                  </a:cubicBezTo>
                  <a:cubicBezTo>
                    <a:pt x="1" y="251"/>
                    <a:pt x="5" y="326"/>
                    <a:pt x="11" y="393"/>
                  </a:cubicBezTo>
                  <a:cubicBezTo>
                    <a:pt x="148" y="1871"/>
                    <a:pt x="352" y="3344"/>
                    <a:pt x="627" y="4800"/>
                  </a:cubicBezTo>
                  <a:lnTo>
                    <a:pt x="699" y="4793"/>
                  </a:lnTo>
                  <a:cubicBezTo>
                    <a:pt x="1243" y="4807"/>
                    <a:pt x="1784" y="4823"/>
                    <a:pt x="2328" y="4840"/>
                  </a:cubicBezTo>
                  <a:cubicBezTo>
                    <a:pt x="2386" y="4840"/>
                    <a:pt x="2444" y="4840"/>
                    <a:pt x="2495" y="4813"/>
                  </a:cubicBezTo>
                  <a:cubicBezTo>
                    <a:pt x="2566" y="4766"/>
                    <a:pt x="2587" y="4671"/>
                    <a:pt x="2601" y="4586"/>
                  </a:cubicBezTo>
                  <a:cubicBezTo>
                    <a:pt x="2825" y="3160"/>
                    <a:pt x="3050" y="1731"/>
                    <a:pt x="3271" y="305"/>
                  </a:cubicBezTo>
                  <a:lnTo>
                    <a:pt x="3077" y="118"/>
                  </a:lnTo>
                  <a:cubicBezTo>
                    <a:pt x="2691" y="32"/>
                    <a:pt x="2299" y="1"/>
                    <a:pt x="190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1557;p83"/>
            <p:cNvSpPr/>
            <p:nvPr/>
          </p:nvSpPr>
          <p:spPr>
            <a:xfrm>
              <a:off x="1699827" y="3258584"/>
              <a:ext cx="123127" cy="116611"/>
            </a:xfrm>
            <a:custGeom>
              <a:avLst/>
              <a:gdLst/>
              <a:ahLst/>
              <a:cxnLst/>
              <a:rect l="l" t="t" r="r" b="b"/>
              <a:pathLst>
                <a:path w="1474" h="1396" extrusionOk="0">
                  <a:moveTo>
                    <a:pt x="823" y="0"/>
                  </a:moveTo>
                  <a:lnTo>
                    <a:pt x="847" y="61"/>
                  </a:lnTo>
                  <a:cubicBezTo>
                    <a:pt x="786" y="28"/>
                    <a:pt x="719" y="13"/>
                    <a:pt x="651" y="13"/>
                  </a:cubicBezTo>
                  <a:cubicBezTo>
                    <a:pt x="507" y="13"/>
                    <a:pt x="359" y="81"/>
                    <a:pt x="255" y="187"/>
                  </a:cubicBezTo>
                  <a:cubicBezTo>
                    <a:pt x="0" y="446"/>
                    <a:pt x="0" y="909"/>
                    <a:pt x="248" y="1174"/>
                  </a:cubicBezTo>
                  <a:cubicBezTo>
                    <a:pt x="387" y="1321"/>
                    <a:pt x="588" y="1396"/>
                    <a:pt x="788" y="1396"/>
                  </a:cubicBezTo>
                  <a:cubicBezTo>
                    <a:pt x="951" y="1396"/>
                    <a:pt x="1114" y="1346"/>
                    <a:pt x="1242" y="1245"/>
                  </a:cubicBezTo>
                  <a:cubicBezTo>
                    <a:pt x="1296" y="1201"/>
                    <a:pt x="1347" y="1151"/>
                    <a:pt x="1382" y="1090"/>
                  </a:cubicBezTo>
                  <a:cubicBezTo>
                    <a:pt x="1459" y="960"/>
                    <a:pt x="1473" y="796"/>
                    <a:pt x="1436" y="650"/>
                  </a:cubicBezTo>
                  <a:cubicBezTo>
                    <a:pt x="1398" y="501"/>
                    <a:pt x="1320" y="368"/>
                    <a:pt x="1225" y="253"/>
                  </a:cubicBezTo>
                  <a:cubicBezTo>
                    <a:pt x="1123" y="126"/>
                    <a:pt x="986" y="8"/>
                    <a:pt x="823"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1558;p83"/>
            <p:cNvSpPr/>
            <p:nvPr/>
          </p:nvSpPr>
          <p:spPr>
            <a:xfrm>
              <a:off x="1638932" y="3215649"/>
              <a:ext cx="254774" cy="22721"/>
            </a:xfrm>
            <a:custGeom>
              <a:avLst/>
              <a:gdLst/>
              <a:ahLst/>
              <a:cxnLst/>
              <a:rect l="l" t="t" r="r" b="b"/>
              <a:pathLst>
                <a:path w="3050" h="272" extrusionOk="0">
                  <a:moveTo>
                    <a:pt x="873" y="1"/>
                  </a:moveTo>
                  <a:cubicBezTo>
                    <a:pt x="601" y="1"/>
                    <a:pt x="334" y="10"/>
                    <a:pt x="79" y="28"/>
                  </a:cubicBezTo>
                  <a:cubicBezTo>
                    <a:pt x="2" y="32"/>
                    <a:pt x="1" y="150"/>
                    <a:pt x="75" y="150"/>
                  </a:cubicBezTo>
                  <a:cubicBezTo>
                    <a:pt x="77" y="150"/>
                    <a:pt x="78" y="150"/>
                    <a:pt x="79" y="150"/>
                  </a:cubicBezTo>
                  <a:cubicBezTo>
                    <a:pt x="199" y="142"/>
                    <a:pt x="319" y="138"/>
                    <a:pt x="438" y="138"/>
                  </a:cubicBezTo>
                  <a:cubicBezTo>
                    <a:pt x="1173" y="138"/>
                    <a:pt x="1904" y="271"/>
                    <a:pt x="2634" y="271"/>
                  </a:cubicBezTo>
                  <a:cubicBezTo>
                    <a:pt x="2768" y="271"/>
                    <a:pt x="2902" y="267"/>
                    <a:pt x="3036" y="256"/>
                  </a:cubicBezTo>
                  <a:cubicBezTo>
                    <a:pt x="3046" y="256"/>
                    <a:pt x="3050" y="239"/>
                    <a:pt x="3039" y="236"/>
                  </a:cubicBezTo>
                  <a:cubicBezTo>
                    <a:pt x="2372" y="69"/>
                    <a:pt x="1604" y="1"/>
                    <a:pt x="873"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1559;p83"/>
            <p:cNvSpPr/>
            <p:nvPr/>
          </p:nvSpPr>
          <p:spPr>
            <a:xfrm>
              <a:off x="1663073" y="3408859"/>
              <a:ext cx="201063" cy="14618"/>
            </a:xfrm>
            <a:custGeom>
              <a:avLst/>
              <a:gdLst/>
              <a:ahLst/>
              <a:cxnLst/>
              <a:rect l="l" t="t" r="r" b="b"/>
              <a:pathLst>
                <a:path w="2407" h="175" extrusionOk="0">
                  <a:moveTo>
                    <a:pt x="1189" y="0"/>
                  </a:moveTo>
                  <a:cubicBezTo>
                    <a:pt x="820" y="0"/>
                    <a:pt x="451" y="15"/>
                    <a:pt x="93" y="15"/>
                  </a:cubicBezTo>
                  <a:cubicBezTo>
                    <a:pt x="1" y="15"/>
                    <a:pt x="1" y="158"/>
                    <a:pt x="93" y="158"/>
                  </a:cubicBezTo>
                  <a:cubicBezTo>
                    <a:pt x="140" y="157"/>
                    <a:pt x="188" y="157"/>
                    <a:pt x="235" y="157"/>
                  </a:cubicBezTo>
                  <a:cubicBezTo>
                    <a:pt x="622" y="157"/>
                    <a:pt x="1017" y="175"/>
                    <a:pt x="1409" y="175"/>
                  </a:cubicBezTo>
                  <a:cubicBezTo>
                    <a:pt x="1742" y="175"/>
                    <a:pt x="2074" y="162"/>
                    <a:pt x="2397" y="114"/>
                  </a:cubicBezTo>
                  <a:cubicBezTo>
                    <a:pt x="2406" y="110"/>
                    <a:pt x="2406" y="96"/>
                    <a:pt x="2397" y="93"/>
                  </a:cubicBezTo>
                  <a:cubicBezTo>
                    <a:pt x="2005" y="18"/>
                    <a:pt x="1597" y="0"/>
                    <a:pt x="11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1560;p83"/>
            <p:cNvSpPr/>
            <p:nvPr/>
          </p:nvSpPr>
          <p:spPr>
            <a:xfrm>
              <a:off x="1624731" y="3063870"/>
              <a:ext cx="298295" cy="99320"/>
            </a:xfrm>
            <a:custGeom>
              <a:avLst/>
              <a:gdLst/>
              <a:ahLst/>
              <a:cxnLst/>
              <a:rect l="l" t="t" r="r" b="b"/>
              <a:pathLst>
                <a:path w="3571" h="1189" extrusionOk="0">
                  <a:moveTo>
                    <a:pt x="1509" y="0"/>
                  </a:moveTo>
                  <a:cubicBezTo>
                    <a:pt x="1204" y="0"/>
                    <a:pt x="909" y="47"/>
                    <a:pt x="657" y="147"/>
                  </a:cubicBezTo>
                  <a:cubicBezTo>
                    <a:pt x="331" y="277"/>
                    <a:pt x="1" y="538"/>
                    <a:pt x="1" y="889"/>
                  </a:cubicBezTo>
                  <a:cubicBezTo>
                    <a:pt x="1" y="943"/>
                    <a:pt x="11" y="1004"/>
                    <a:pt x="56" y="1039"/>
                  </a:cubicBezTo>
                  <a:cubicBezTo>
                    <a:pt x="89" y="1066"/>
                    <a:pt x="141" y="1069"/>
                    <a:pt x="185" y="1069"/>
                  </a:cubicBezTo>
                  <a:cubicBezTo>
                    <a:pt x="1314" y="1110"/>
                    <a:pt x="2352" y="1147"/>
                    <a:pt x="3481" y="1188"/>
                  </a:cubicBezTo>
                  <a:lnTo>
                    <a:pt x="3570" y="1114"/>
                  </a:lnTo>
                  <a:cubicBezTo>
                    <a:pt x="3490" y="447"/>
                    <a:pt x="2455" y="0"/>
                    <a:pt x="150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63" name="Google Shape;751;p60"/>
          <p:cNvSpPr txBox="1">
            <a:spLocks/>
          </p:cNvSpPr>
          <p:nvPr/>
        </p:nvSpPr>
        <p:spPr>
          <a:xfrm>
            <a:off x="803729" y="1189006"/>
            <a:ext cx="6620663" cy="155968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4"/>
              </a:buClr>
              <a:buSzPts val="1800"/>
              <a:buFont typeface="Black Han Sans"/>
              <a:buNone/>
              <a:defRPr sz="1800" b="0" i="0" u="none" strike="noStrike" cap="none">
                <a:solidFill>
                  <a:schemeClr val="accent4"/>
                </a:solidFill>
                <a:latin typeface="Black Han Sans"/>
                <a:ea typeface="Black Han Sans"/>
                <a:cs typeface="Black Han Sans"/>
                <a:sym typeface="Black Han Sans"/>
              </a:defRPr>
            </a:lvl1pPr>
            <a:lvl2pPr marR="0" lvl="1" algn="ctr" rtl="0">
              <a:lnSpc>
                <a:spcPct val="100000"/>
              </a:lnSpc>
              <a:spcBef>
                <a:spcPts val="0"/>
              </a:spcBef>
              <a:spcAft>
                <a:spcPts val="0"/>
              </a:spcAft>
              <a:buClr>
                <a:schemeClr val="accent4"/>
              </a:buClr>
              <a:buSzPts val="1800"/>
              <a:buFont typeface="Roboto Slab"/>
              <a:buNone/>
              <a:defRPr sz="1800" b="1" i="0" u="none" strike="noStrike" cap="none">
                <a:solidFill>
                  <a:schemeClr val="accent4"/>
                </a:solidFill>
                <a:latin typeface="Roboto Slab"/>
                <a:ea typeface="Roboto Slab"/>
                <a:cs typeface="Roboto Slab"/>
                <a:sym typeface="Roboto Slab"/>
              </a:defRPr>
            </a:lvl2pPr>
            <a:lvl3pPr marR="0" lvl="2" algn="ctr" rtl="0">
              <a:lnSpc>
                <a:spcPct val="100000"/>
              </a:lnSpc>
              <a:spcBef>
                <a:spcPts val="0"/>
              </a:spcBef>
              <a:spcAft>
                <a:spcPts val="0"/>
              </a:spcAft>
              <a:buClr>
                <a:schemeClr val="accent4"/>
              </a:buClr>
              <a:buSzPts val="1800"/>
              <a:buFont typeface="Roboto Slab"/>
              <a:buNone/>
              <a:defRPr sz="1800" b="1" i="0" u="none" strike="noStrike" cap="none">
                <a:solidFill>
                  <a:schemeClr val="accent4"/>
                </a:solidFill>
                <a:latin typeface="Roboto Slab"/>
                <a:ea typeface="Roboto Slab"/>
                <a:cs typeface="Roboto Slab"/>
                <a:sym typeface="Roboto Slab"/>
              </a:defRPr>
            </a:lvl3pPr>
            <a:lvl4pPr marR="0" lvl="3" algn="ctr" rtl="0">
              <a:lnSpc>
                <a:spcPct val="100000"/>
              </a:lnSpc>
              <a:spcBef>
                <a:spcPts val="0"/>
              </a:spcBef>
              <a:spcAft>
                <a:spcPts val="0"/>
              </a:spcAft>
              <a:buClr>
                <a:schemeClr val="accent4"/>
              </a:buClr>
              <a:buSzPts val="1800"/>
              <a:buFont typeface="Roboto Slab"/>
              <a:buNone/>
              <a:defRPr sz="1800" b="1" i="0" u="none" strike="noStrike" cap="none">
                <a:solidFill>
                  <a:schemeClr val="accent4"/>
                </a:solidFill>
                <a:latin typeface="Roboto Slab"/>
                <a:ea typeface="Roboto Slab"/>
                <a:cs typeface="Roboto Slab"/>
                <a:sym typeface="Roboto Slab"/>
              </a:defRPr>
            </a:lvl4pPr>
            <a:lvl5pPr marR="0" lvl="4" algn="ctr" rtl="0">
              <a:lnSpc>
                <a:spcPct val="100000"/>
              </a:lnSpc>
              <a:spcBef>
                <a:spcPts val="0"/>
              </a:spcBef>
              <a:spcAft>
                <a:spcPts val="0"/>
              </a:spcAft>
              <a:buClr>
                <a:schemeClr val="accent4"/>
              </a:buClr>
              <a:buSzPts val="1800"/>
              <a:buFont typeface="Roboto Slab"/>
              <a:buNone/>
              <a:defRPr sz="1800" b="1" i="0" u="none" strike="noStrike" cap="none">
                <a:solidFill>
                  <a:schemeClr val="accent4"/>
                </a:solidFill>
                <a:latin typeface="Roboto Slab"/>
                <a:ea typeface="Roboto Slab"/>
                <a:cs typeface="Roboto Slab"/>
                <a:sym typeface="Roboto Slab"/>
              </a:defRPr>
            </a:lvl5pPr>
            <a:lvl6pPr marR="0" lvl="5" algn="ctr" rtl="0">
              <a:lnSpc>
                <a:spcPct val="100000"/>
              </a:lnSpc>
              <a:spcBef>
                <a:spcPts val="0"/>
              </a:spcBef>
              <a:spcAft>
                <a:spcPts val="0"/>
              </a:spcAft>
              <a:buClr>
                <a:schemeClr val="accent4"/>
              </a:buClr>
              <a:buSzPts val="1800"/>
              <a:buFont typeface="Roboto Slab"/>
              <a:buNone/>
              <a:defRPr sz="1800" b="1" i="0" u="none" strike="noStrike" cap="none">
                <a:solidFill>
                  <a:schemeClr val="accent4"/>
                </a:solidFill>
                <a:latin typeface="Roboto Slab"/>
                <a:ea typeface="Roboto Slab"/>
                <a:cs typeface="Roboto Slab"/>
                <a:sym typeface="Roboto Slab"/>
              </a:defRPr>
            </a:lvl6pPr>
            <a:lvl7pPr marR="0" lvl="6" algn="ctr" rtl="0">
              <a:lnSpc>
                <a:spcPct val="100000"/>
              </a:lnSpc>
              <a:spcBef>
                <a:spcPts val="0"/>
              </a:spcBef>
              <a:spcAft>
                <a:spcPts val="0"/>
              </a:spcAft>
              <a:buClr>
                <a:schemeClr val="accent4"/>
              </a:buClr>
              <a:buSzPts val="1800"/>
              <a:buFont typeface="Roboto Slab"/>
              <a:buNone/>
              <a:defRPr sz="1800" b="1" i="0" u="none" strike="noStrike" cap="none">
                <a:solidFill>
                  <a:schemeClr val="accent4"/>
                </a:solidFill>
                <a:latin typeface="Roboto Slab"/>
                <a:ea typeface="Roboto Slab"/>
                <a:cs typeface="Roboto Slab"/>
                <a:sym typeface="Roboto Slab"/>
              </a:defRPr>
            </a:lvl7pPr>
            <a:lvl8pPr marR="0" lvl="7" algn="ctr" rtl="0">
              <a:lnSpc>
                <a:spcPct val="100000"/>
              </a:lnSpc>
              <a:spcBef>
                <a:spcPts val="0"/>
              </a:spcBef>
              <a:spcAft>
                <a:spcPts val="0"/>
              </a:spcAft>
              <a:buClr>
                <a:schemeClr val="accent4"/>
              </a:buClr>
              <a:buSzPts val="1800"/>
              <a:buFont typeface="Roboto Slab"/>
              <a:buNone/>
              <a:defRPr sz="1800" b="1" i="0" u="none" strike="noStrike" cap="none">
                <a:solidFill>
                  <a:schemeClr val="accent4"/>
                </a:solidFill>
                <a:latin typeface="Roboto Slab"/>
                <a:ea typeface="Roboto Slab"/>
                <a:cs typeface="Roboto Slab"/>
                <a:sym typeface="Roboto Slab"/>
              </a:defRPr>
            </a:lvl8pPr>
            <a:lvl9pPr marR="0" lvl="8" algn="ctr" rtl="0">
              <a:lnSpc>
                <a:spcPct val="100000"/>
              </a:lnSpc>
              <a:spcBef>
                <a:spcPts val="0"/>
              </a:spcBef>
              <a:spcAft>
                <a:spcPts val="0"/>
              </a:spcAft>
              <a:buClr>
                <a:schemeClr val="accent4"/>
              </a:buClr>
              <a:buSzPts val="1800"/>
              <a:buFont typeface="Roboto Slab"/>
              <a:buNone/>
              <a:defRPr sz="1800" b="1" i="0" u="none" strike="noStrike" cap="none">
                <a:solidFill>
                  <a:schemeClr val="accent4"/>
                </a:solidFill>
                <a:latin typeface="Roboto Slab"/>
                <a:ea typeface="Roboto Slab"/>
                <a:cs typeface="Roboto Slab"/>
                <a:sym typeface="Roboto Slab"/>
              </a:defRPr>
            </a:lvl9pPr>
          </a:lstStyle>
          <a:p>
            <a:pPr marL="0" marR="0" lvl="0" indent="0" algn="l" defTabSz="914400" rtl="0" eaLnBrk="1" fontAlgn="auto" latinLnBrk="0" hangingPunct="1">
              <a:lnSpc>
                <a:spcPct val="100000"/>
              </a:lnSpc>
              <a:spcBef>
                <a:spcPts val="0"/>
              </a:spcBef>
              <a:spcAft>
                <a:spcPts val="0"/>
              </a:spcAft>
              <a:buClr>
                <a:srgbClr val="23385C"/>
              </a:buClr>
              <a:buSzPts val="1800"/>
              <a:buFont typeface="Black Han Sans"/>
              <a:buNone/>
              <a:tabLst/>
              <a:defRPr/>
            </a:pPr>
            <a:r>
              <a:rPr kumimoji="0" lang="en-US" sz="2400" b="1" i="0" u="none" strike="noStrike" kern="0" cap="none" spc="0" normalizeH="0" baseline="0" noProof="0" dirty="0" smtClean="0">
                <a:ln>
                  <a:noFill/>
                </a:ln>
                <a:solidFill>
                  <a:srgbClr val="87D5D6">
                    <a:lumMod val="50000"/>
                  </a:srgbClr>
                </a:solidFill>
                <a:effectLst/>
                <a:uLnTx/>
                <a:uFillTx/>
                <a:latin typeface="Cambria" panose="02040503050406030204" pitchFamily="18" charset="0"/>
                <a:ea typeface="Cambria" panose="02040503050406030204" pitchFamily="18" charset="0"/>
                <a:sym typeface="Black Han Sans"/>
              </a:rPr>
              <a:t/>
            </a:r>
            <a:br>
              <a:rPr kumimoji="0" lang="en-US" sz="2400" b="1" i="0" u="none" strike="noStrike" kern="0" cap="none" spc="0" normalizeH="0" baseline="0" noProof="0" dirty="0" smtClean="0">
                <a:ln>
                  <a:noFill/>
                </a:ln>
                <a:solidFill>
                  <a:srgbClr val="87D5D6">
                    <a:lumMod val="50000"/>
                  </a:srgbClr>
                </a:solidFill>
                <a:effectLst/>
                <a:uLnTx/>
                <a:uFillTx/>
                <a:latin typeface="Cambria" panose="02040503050406030204" pitchFamily="18" charset="0"/>
                <a:ea typeface="Cambria" panose="02040503050406030204" pitchFamily="18" charset="0"/>
                <a:sym typeface="Black Han Sans"/>
              </a:rPr>
            </a:br>
            <a:r>
              <a:rPr kumimoji="0" lang="en-US" sz="2400" b="1" i="0" u="none" strike="noStrike" kern="0" cap="none" spc="0" normalizeH="0" baseline="0" noProof="0" dirty="0" smtClean="0">
                <a:ln>
                  <a:noFill/>
                </a:ln>
                <a:solidFill>
                  <a:srgbClr val="87D5D6">
                    <a:lumMod val="50000"/>
                  </a:srgbClr>
                </a:solidFill>
                <a:effectLst/>
                <a:uLnTx/>
                <a:uFillTx/>
                <a:latin typeface="Cambria" panose="02040503050406030204" pitchFamily="18" charset="0"/>
                <a:ea typeface="Cambria" panose="02040503050406030204" pitchFamily="18" charset="0"/>
                <a:sym typeface="Black Han Sans"/>
              </a:rPr>
              <a:t>      b. </a:t>
            </a:r>
            <a:r>
              <a:rPr kumimoji="0" lang="en-US" sz="2400" b="1" i="0" u="none" strike="noStrike" kern="0" cap="none" spc="0" normalizeH="0" baseline="0" noProof="0" dirty="0" err="1" smtClean="0">
                <a:ln>
                  <a:noFill/>
                </a:ln>
                <a:solidFill>
                  <a:srgbClr val="87D5D6">
                    <a:lumMod val="50000"/>
                  </a:srgbClr>
                </a:solidFill>
                <a:effectLst/>
                <a:uLnTx/>
                <a:uFillTx/>
                <a:latin typeface="Cambria" panose="02040503050406030204" pitchFamily="18" charset="0"/>
                <a:ea typeface="Cambria" panose="02040503050406030204" pitchFamily="18" charset="0"/>
                <a:sym typeface="Black Han Sans"/>
              </a:rPr>
              <a:t>Biểu</a:t>
            </a:r>
            <a:r>
              <a:rPr kumimoji="0" lang="en-US" sz="2400" b="1" i="0" u="none" strike="noStrike" kern="0" cap="none" spc="0" normalizeH="0" baseline="0" noProof="0" dirty="0" smtClean="0">
                <a:ln>
                  <a:noFill/>
                </a:ln>
                <a:solidFill>
                  <a:srgbClr val="87D5D6">
                    <a:lumMod val="50000"/>
                  </a:srgbClr>
                </a:solidFill>
                <a:effectLst/>
                <a:uLnTx/>
                <a:uFillTx/>
                <a:latin typeface="Cambria" panose="02040503050406030204" pitchFamily="18" charset="0"/>
                <a:ea typeface="Cambria" panose="02040503050406030204" pitchFamily="18" charset="0"/>
                <a:sym typeface="Black Han Sans"/>
              </a:rPr>
              <a:t> </a:t>
            </a:r>
            <a:r>
              <a:rPr kumimoji="0" lang="en-US" sz="2400" b="1" i="0" u="none" strike="noStrike" kern="0" cap="none" spc="0" normalizeH="0" baseline="0" noProof="0" dirty="0" err="1" smtClean="0">
                <a:ln>
                  <a:noFill/>
                </a:ln>
                <a:solidFill>
                  <a:srgbClr val="87D5D6">
                    <a:lumMod val="50000"/>
                  </a:srgbClr>
                </a:solidFill>
                <a:effectLst/>
                <a:uLnTx/>
                <a:uFillTx/>
                <a:latin typeface="Cambria" panose="02040503050406030204" pitchFamily="18" charset="0"/>
                <a:ea typeface="Cambria" panose="02040503050406030204" pitchFamily="18" charset="0"/>
                <a:sym typeface="Black Han Sans"/>
              </a:rPr>
              <a:t>hiện</a:t>
            </a:r>
            <a:r>
              <a:rPr kumimoji="0" lang="en-US" sz="2400" b="1" i="0" u="none" strike="noStrike" kern="0" cap="none" spc="0" normalizeH="0" baseline="0" noProof="0" dirty="0" smtClean="0">
                <a:ln>
                  <a:noFill/>
                </a:ln>
                <a:solidFill>
                  <a:srgbClr val="87D5D6">
                    <a:lumMod val="50000"/>
                  </a:srgbClr>
                </a:solidFill>
                <a:effectLst/>
                <a:uLnTx/>
                <a:uFillTx/>
                <a:latin typeface="Cambria" panose="02040503050406030204" pitchFamily="18" charset="0"/>
                <a:ea typeface="Cambria" panose="02040503050406030204" pitchFamily="18" charset="0"/>
                <a:sym typeface="Black Han Sans"/>
              </a:rPr>
              <a:t> </a:t>
            </a:r>
            <a:r>
              <a:rPr kumimoji="0" lang="en-US" sz="2400" b="1" i="0" u="none" strike="noStrike" kern="0" cap="none" spc="0" normalizeH="0" baseline="0" noProof="0" dirty="0" err="1" smtClean="0">
                <a:ln>
                  <a:noFill/>
                </a:ln>
                <a:solidFill>
                  <a:srgbClr val="87D5D6">
                    <a:lumMod val="50000"/>
                  </a:srgbClr>
                </a:solidFill>
                <a:effectLst/>
                <a:uLnTx/>
                <a:uFillTx/>
                <a:latin typeface="Cambria" panose="02040503050406030204" pitchFamily="18" charset="0"/>
                <a:ea typeface="Cambria" panose="02040503050406030204" pitchFamily="18" charset="0"/>
                <a:sym typeface="Black Han Sans"/>
              </a:rPr>
              <a:t>của</a:t>
            </a:r>
            <a:r>
              <a:rPr kumimoji="0" lang="en-US" sz="2400" b="1" i="0" u="none" strike="noStrike" kern="0" cap="none" spc="0" normalizeH="0" baseline="0" noProof="0" dirty="0" smtClean="0">
                <a:ln>
                  <a:noFill/>
                </a:ln>
                <a:solidFill>
                  <a:srgbClr val="87D5D6">
                    <a:lumMod val="50000"/>
                  </a:srgbClr>
                </a:solidFill>
                <a:effectLst/>
                <a:uLnTx/>
                <a:uFillTx/>
                <a:latin typeface="Cambria" panose="02040503050406030204" pitchFamily="18" charset="0"/>
                <a:ea typeface="Cambria" panose="02040503050406030204" pitchFamily="18" charset="0"/>
                <a:sym typeface="Black Han Sans"/>
              </a:rPr>
              <a:t> </a:t>
            </a:r>
            <a:r>
              <a:rPr kumimoji="0" lang="en-US" sz="2400" b="1" i="0" u="none" strike="noStrike" kern="0" cap="none" spc="0" normalizeH="0" baseline="0" noProof="0" dirty="0" err="1" smtClean="0">
                <a:ln>
                  <a:noFill/>
                </a:ln>
                <a:solidFill>
                  <a:srgbClr val="87D5D6">
                    <a:lumMod val="50000"/>
                  </a:srgbClr>
                </a:solidFill>
                <a:effectLst/>
                <a:uLnTx/>
                <a:uFillTx/>
                <a:latin typeface="Cambria" panose="02040503050406030204" pitchFamily="18" charset="0"/>
                <a:ea typeface="Cambria" panose="02040503050406030204" pitchFamily="18" charset="0"/>
                <a:sym typeface="Black Han Sans"/>
              </a:rPr>
              <a:t>tiết</a:t>
            </a:r>
            <a:r>
              <a:rPr kumimoji="0" lang="en-US" sz="2400" b="1" i="0" u="none" strike="noStrike" kern="0" cap="none" spc="0" normalizeH="0" baseline="0" noProof="0" dirty="0" smtClean="0">
                <a:ln>
                  <a:noFill/>
                </a:ln>
                <a:solidFill>
                  <a:srgbClr val="87D5D6">
                    <a:lumMod val="50000"/>
                  </a:srgbClr>
                </a:solidFill>
                <a:effectLst/>
                <a:uLnTx/>
                <a:uFillTx/>
                <a:latin typeface="Cambria" panose="02040503050406030204" pitchFamily="18" charset="0"/>
                <a:ea typeface="Cambria" panose="02040503050406030204" pitchFamily="18" charset="0"/>
                <a:sym typeface="Black Han Sans"/>
              </a:rPr>
              <a:t> </a:t>
            </a:r>
            <a:r>
              <a:rPr kumimoji="0" lang="en-US" sz="2400" b="1" i="0" u="none" strike="noStrike" kern="0" cap="none" spc="0" normalizeH="0" baseline="0" noProof="0" dirty="0" err="1" smtClean="0">
                <a:ln>
                  <a:noFill/>
                </a:ln>
                <a:solidFill>
                  <a:srgbClr val="87D5D6">
                    <a:lumMod val="50000"/>
                  </a:srgbClr>
                </a:solidFill>
                <a:effectLst/>
                <a:uLnTx/>
                <a:uFillTx/>
                <a:latin typeface="Cambria" panose="02040503050406030204" pitchFamily="18" charset="0"/>
                <a:ea typeface="Cambria" panose="02040503050406030204" pitchFamily="18" charset="0"/>
                <a:sym typeface="Black Han Sans"/>
              </a:rPr>
              <a:t>kiệm</a:t>
            </a:r>
            <a:endParaRPr kumimoji="0" lang="en-US" sz="2000" b="1" i="0" u="none" strike="noStrike" kern="0" cap="none" spc="0" normalizeH="0" baseline="0" noProof="0" dirty="0">
              <a:ln>
                <a:noFill/>
              </a:ln>
              <a:solidFill>
                <a:srgbClr val="87D5D6">
                  <a:lumMod val="50000"/>
                </a:srgbClr>
              </a:solidFill>
              <a:effectLst/>
              <a:uLnTx/>
              <a:uFillTx/>
              <a:latin typeface="Cambria" panose="02040503050406030204" pitchFamily="18" charset="0"/>
              <a:ea typeface="Cambria" panose="02040503050406030204" pitchFamily="18" charset="0"/>
              <a:sym typeface="Black Han Sans"/>
            </a:endParaRPr>
          </a:p>
        </p:txBody>
      </p:sp>
      <p:sp>
        <p:nvSpPr>
          <p:cNvPr id="62" name="文本框 15"/>
          <p:cNvSpPr txBox="1">
            <a:spLocks noChangeArrowheads="1"/>
          </p:cNvSpPr>
          <p:nvPr/>
        </p:nvSpPr>
        <p:spPr bwMode="auto">
          <a:xfrm>
            <a:off x="1484928" y="2182215"/>
            <a:ext cx="4713348" cy="2246769"/>
          </a:xfrm>
          <a:prstGeom prst="rect">
            <a:avLst/>
          </a:prstGeom>
          <a:noFill/>
          <a:ln w="9525">
            <a:noFill/>
            <a:miter lim="800000"/>
            <a:headEnd/>
            <a:tailEnd/>
          </a:ln>
        </p:spPr>
        <p:txBody>
          <a:bodyPr wrap="square">
            <a:spAutoFit/>
          </a:bodyPr>
          <a:lstStyle/>
          <a:p>
            <a:pPr algn="just">
              <a:buClrTx/>
              <a:buFontTx/>
              <a:buNone/>
            </a:pPr>
            <a:r>
              <a:rPr lang="vi-VN" sz="2000" kern="1200" dirty="0" smtClean="0">
                <a:solidFill>
                  <a:prstClr val="black"/>
                </a:solidFill>
                <a:latin typeface="Cambria" panose="02040503050406030204" pitchFamily="18" charset="0"/>
                <a:ea typeface="Cambria" panose="02040503050406030204" pitchFamily="18" charset="0"/>
                <a:cs typeface="Arial" pitchFamily="34" charset="0"/>
              </a:rPr>
              <a:t>- Chi tiêu </a:t>
            </a:r>
            <a:r>
              <a:rPr lang="en-US" sz="2000" kern="1200" dirty="0" err="1" smtClean="0">
                <a:solidFill>
                  <a:prstClr val="black"/>
                </a:solidFill>
                <a:latin typeface="Cambria" panose="02040503050406030204" pitchFamily="18" charset="0"/>
                <a:ea typeface="Cambria" panose="02040503050406030204" pitchFamily="18" charset="0"/>
                <a:cs typeface="Arial" pitchFamily="34" charset="0"/>
              </a:rPr>
              <a:t>một</a:t>
            </a:r>
            <a:r>
              <a:rPr lang="en-US" sz="2000" kern="1200" dirty="0" smtClean="0">
                <a:solidFill>
                  <a:prstClr val="black"/>
                </a:solidFill>
                <a:latin typeface="Cambria" panose="02040503050406030204" pitchFamily="18" charset="0"/>
                <a:ea typeface="Cambria" panose="02040503050406030204" pitchFamily="18" charset="0"/>
                <a:cs typeface="Arial" pitchFamily="34" charset="0"/>
              </a:rPr>
              <a:t> </a:t>
            </a:r>
            <a:r>
              <a:rPr lang="en-US" sz="2000" kern="1200" dirty="0" err="1" smtClean="0">
                <a:solidFill>
                  <a:prstClr val="black"/>
                </a:solidFill>
                <a:latin typeface="Cambria" panose="02040503050406030204" pitchFamily="18" charset="0"/>
                <a:ea typeface="Cambria" panose="02040503050406030204" pitchFamily="18" charset="0"/>
                <a:cs typeface="Arial" pitchFamily="34" charset="0"/>
              </a:rPr>
              <a:t>cách</a:t>
            </a:r>
            <a:r>
              <a:rPr lang="en-US" sz="2000" kern="1200" dirty="0" smtClean="0">
                <a:solidFill>
                  <a:prstClr val="black"/>
                </a:solidFill>
                <a:latin typeface="Cambria" panose="02040503050406030204" pitchFamily="18" charset="0"/>
                <a:ea typeface="Cambria" panose="02040503050406030204" pitchFamily="18" charset="0"/>
                <a:cs typeface="Arial" pitchFamily="34" charset="0"/>
              </a:rPr>
              <a:t> </a:t>
            </a:r>
            <a:r>
              <a:rPr lang="vi-VN" sz="2000" kern="1200" dirty="0" smtClean="0">
                <a:solidFill>
                  <a:prstClr val="black"/>
                </a:solidFill>
                <a:latin typeface="Cambria" panose="02040503050406030204" pitchFamily="18" charset="0"/>
                <a:ea typeface="Cambria" panose="02040503050406030204" pitchFamily="18" charset="0"/>
                <a:cs typeface="Arial" pitchFamily="34" charset="0"/>
              </a:rPr>
              <a:t>hợp lí</a:t>
            </a:r>
            <a:r>
              <a:rPr lang="en-US" sz="2000" kern="1200" dirty="0" smtClean="0">
                <a:solidFill>
                  <a:prstClr val="black"/>
                </a:solidFill>
                <a:latin typeface="Cambria" panose="02040503050406030204" pitchFamily="18" charset="0"/>
                <a:ea typeface="Cambria" panose="02040503050406030204" pitchFamily="18" charset="0"/>
                <a:cs typeface="Arial" pitchFamily="34" charset="0"/>
              </a:rPr>
              <a:t>, </a:t>
            </a:r>
            <a:r>
              <a:rPr lang="en-US" sz="2000" kern="1200" dirty="0" err="1" smtClean="0">
                <a:solidFill>
                  <a:prstClr val="black"/>
                </a:solidFill>
                <a:latin typeface="Cambria" panose="02040503050406030204" pitchFamily="18" charset="0"/>
                <a:ea typeface="Cambria" panose="02040503050406030204" pitchFamily="18" charset="0"/>
                <a:cs typeface="Arial" pitchFamily="34" charset="0"/>
              </a:rPr>
              <a:t>hiệu</a:t>
            </a:r>
            <a:r>
              <a:rPr lang="en-US" sz="2000" kern="1200" dirty="0" smtClean="0">
                <a:solidFill>
                  <a:prstClr val="black"/>
                </a:solidFill>
                <a:latin typeface="Cambria" panose="02040503050406030204" pitchFamily="18" charset="0"/>
                <a:ea typeface="Cambria" panose="02040503050406030204" pitchFamily="18" charset="0"/>
                <a:cs typeface="Arial" pitchFamily="34" charset="0"/>
              </a:rPr>
              <a:t> quả</a:t>
            </a:r>
            <a:endParaRPr lang="vi-VN" sz="2000" kern="1200" dirty="0" smtClean="0">
              <a:solidFill>
                <a:prstClr val="black"/>
              </a:solidFill>
              <a:latin typeface="Cambria" panose="02040503050406030204" pitchFamily="18" charset="0"/>
              <a:ea typeface="Cambria" panose="02040503050406030204" pitchFamily="18" charset="0"/>
              <a:cs typeface="Arial" pitchFamily="34" charset="0"/>
            </a:endParaRPr>
          </a:p>
          <a:p>
            <a:pPr algn="just">
              <a:buClrTx/>
              <a:buFontTx/>
              <a:buNone/>
            </a:pPr>
            <a:r>
              <a:rPr lang="vi-VN" sz="2000" kern="1200" dirty="0" smtClean="0">
                <a:solidFill>
                  <a:prstClr val="black"/>
                </a:solidFill>
                <a:latin typeface="Cambria" panose="02040503050406030204" pitchFamily="18" charset="0"/>
                <a:ea typeface="Cambria" panose="02040503050406030204" pitchFamily="18" charset="0"/>
                <a:cs typeface="Arial" pitchFamily="34" charset="0"/>
              </a:rPr>
              <a:t>- Sắp xếp thời gian làm việc kho</a:t>
            </a:r>
            <a:r>
              <a:rPr lang="en-US" sz="2000" kern="1200" dirty="0" smtClean="0">
                <a:solidFill>
                  <a:prstClr val="black"/>
                </a:solidFill>
                <a:latin typeface="Cambria" panose="02040503050406030204" pitchFamily="18" charset="0"/>
                <a:ea typeface="Cambria" panose="02040503050406030204" pitchFamily="18" charset="0"/>
                <a:cs typeface="Arial" pitchFamily="34" charset="0"/>
              </a:rPr>
              <a:t>a</a:t>
            </a:r>
            <a:r>
              <a:rPr lang="vi-VN" sz="2000" kern="1200" dirty="0" smtClean="0">
                <a:solidFill>
                  <a:prstClr val="black"/>
                </a:solidFill>
                <a:latin typeface="Cambria" panose="02040503050406030204" pitchFamily="18" charset="0"/>
                <a:ea typeface="Cambria" panose="02040503050406030204" pitchFamily="18" charset="0"/>
                <a:cs typeface="Arial" pitchFamily="34" charset="0"/>
              </a:rPr>
              <a:t> học.</a:t>
            </a:r>
          </a:p>
          <a:p>
            <a:pPr algn="just">
              <a:buClrTx/>
              <a:buFontTx/>
              <a:buNone/>
            </a:pPr>
            <a:r>
              <a:rPr lang="vi-VN" sz="2000" kern="1200" dirty="0" smtClean="0">
                <a:solidFill>
                  <a:prstClr val="black"/>
                </a:solidFill>
                <a:latin typeface="Cambria" panose="02040503050406030204" pitchFamily="18" charset="0"/>
                <a:ea typeface="Cambria" panose="02040503050406030204" pitchFamily="18" charset="0"/>
                <a:cs typeface="Arial" pitchFamily="34" charset="0"/>
              </a:rPr>
              <a:t>- Sử dụng hợp lí và khai thác hiệu quả nguồn tài nguyên.</a:t>
            </a:r>
          </a:p>
          <a:p>
            <a:pPr algn="just">
              <a:buClrTx/>
              <a:buFontTx/>
              <a:buNone/>
            </a:pPr>
            <a:r>
              <a:rPr lang="en-US" sz="2000" kern="1200" dirty="0" smtClean="0">
                <a:solidFill>
                  <a:prstClr val="black"/>
                </a:solidFill>
                <a:latin typeface="Cambria" panose="02040503050406030204" pitchFamily="18" charset="0"/>
                <a:ea typeface="Cambria" panose="02040503050406030204" pitchFamily="18" charset="0"/>
                <a:cs typeface="Arial" pitchFamily="34" charset="0"/>
              </a:rPr>
              <a:t>- </a:t>
            </a:r>
            <a:r>
              <a:rPr lang="en-US" sz="2000" kern="1200" dirty="0" err="1" smtClean="0">
                <a:solidFill>
                  <a:prstClr val="black"/>
                </a:solidFill>
                <a:latin typeface="Cambria" panose="02040503050406030204" pitchFamily="18" charset="0"/>
                <a:ea typeface="Cambria" panose="02040503050406030204" pitchFamily="18" charset="0"/>
                <a:cs typeface="Arial" pitchFamily="34" charset="0"/>
              </a:rPr>
              <a:t>Bảo</a:t>
            </a:r>
            <a:r>
              <a:rPr lang="en-US" sz="2000" kern="1200" dirty="0" smtClean="0">
                <a:solidFill>
                  <a:prstClr val="black"/>
                </a:solidFill>
                <a:latin typeface="Cambria" panose="02040503050406030204" pitchFamily="18" charset="0"/>
                <a:ea typeface="Cambria" panose="02040503050406030204" pitchFamily="18" charset="0"/>
                <a:cs typeface="Arial" pitchFamily="34" charset="0"/>
              </a:rPr>
              <a:t> </a:t>
            </a:r>
            <a:r>
              <a:rPr lang="en-US" sz="2000" kern="1200" dirty="0" err="1" smtClean="0">
                <a:solidFill>
                  <a:prstClr val="black"/>
                </a:solidFill>
                <a:latin typeface="Cambria" panose="02040503050406030204" pitchFamily="18" charset="0"/>
                <a:ea typeface="Cambria" panose="02040503050406030204" pitchFamily="18" charset="0"/>
                <a:cs typeface="Arial" pitchFamily="34" charset="0"/>
              </a:rPr>
              <a:t>quản</a:t>
            </a:r>
            <a:r>
              <a:rPr lang="en-US" sz="2000" kern="1200" dirty="0" smtClean="0">
                <a:solidFill>
                  <a:prstClr val="black"/>
                </a:solidFill>
                <a:latin typeface="Cambria" panose="02040503050406030204" pitchFamily="18" charset="0"/>
                <a:ea typeface="Cambria" panose="02040503050406030204" pitchFamily="18" charset="0"/>
                <a:cs typeface="Arial" pitchFamily="34" charset="0"/>
              </a:rPr>
              <a:t> </a:t>
            </a:r>
            <a:r>
              <a:rPr lang="en-US" sz="2000" kern="1200" dirty="0" err="1" smtClean="0">
                <a:solidFill>
                  <a:prstClr val="black"/>
                </a:solidFill>
                <a:latin typeface="Cambria" panose="02040503050406030204" pitchFamily="18" charset="0"/>
                <a:ea typeface="Cambria" panose="02040503050406030204" pitchFamily="18" charset="0"/>
                <a:cs typeface="Arial" pitchFamily="34" charset="0"/>
              </a:rPr>
              <a:t>đồ</a:t>
            </a:r>
            <a:r>
              <a:rPr lang="en-US" sz="2000" kern="1200" dirty="0" smtClean="0">
                <a:solidFill>
                  <a:prstClr val="black"/>
                </a:solidFill>
                <a:latin typeface="Cambria" panose="02040503050406030204" pitchFamily="18" charset="0"/>
                <a:ea typeface="Cambria" panose="02040503050406030204" pitchFamily="18" charset="0"/>
                <a:cs typeface="Arial" pitchFamily="34" charset="0"/>
              </a:rPr>
              <a:t> </a:t>
            </a:r>
            <a:r>
              <a:rPr lang="en-US" sz="2000" kern="1200" dirty="0" err="1" smtClean="0">
                <a:solidFill>
                  <a:prstClr val="black"/>
                </a:solidFill>
                <a:latin typeface="Cambria" panose="02040503050406030204" pitchFamily="18" charset="0"/>
                <a:ea typeface="Cambria" panose="02040503050406030204" pitchFamily="18" charset="0"/>
                <a:cs typeface="Arial" pitchFamily="34" charset="0"/>
              </a:rPr>
              <a:t>dùng</a:t>
            </a:r>
            <a:r>
              <a:rPr lang="en-US" sz="2000" kern="1200" dirty="0" smtClean="0">
                <a:solidFill>
                  <a:prstClr val="black"/>
                </a:solidFill>
                <a:latin typeface="Cambria" panose="02040503050406030204" pitchFamily="18" charset="0"/>
                <a:ea typeface="Cambria" panose="02040503050406030204" pitchFamily="18" charset="0"/>
                <a:cs typeface="Arial" pitchFamily="34" charset="0"/>
              </a:rPr>
              <a:t> học </a:t>
            </a:r>
            <a:r>
              <a:rPr lang="en-US" sz="2000" kern="1200" dirty="0" err="1" smtClean="0">
                <a:solidFill>
                  <a:prstClr val="black"/>
                </a:solidFill>
                <a:latin typeface="Cambria" panose="02040503050406030204" pitchFamily="18" charset="0"/>
                <a:ea typeface="Cambria" panose="02040503050406030204" pitchFamily="18" charset="0"/>
                <a:cs typeface="Arial" pitchFamily="34" charset="0"/>
              </a:rPr>
              <a:t>tâp</a:t>
            </a:r>
            <a:r>
              <a:rPr lang="en-US" sz="2000" kern="1200" dirty="0" smtClean="0">
                <a:solidFill>
                  <a:prstClr val="black"/>
                </a:solidFill>
                <a:latin typeface="Cambria" panose="02040503050406030204" pitchFamily="18" charset="0"/>
                <a:ea typeface="Cambria" panose="02040503050406030204" pitchFamily="18" charset="0"/>
                <a:cs typeface="Arial" pitchFamily="34" charset="0"/>
              </a:rPr>
              <a:t>, </a:t>
            </a:r>
            <a:r>
              <a:rPr lang="en-US" sz="2000" kern="1200" dirty="0" err="1" smtClean="0">
                <a:solidFill>
                  <a:prstClr val="black"/>
                </a:solidFill>
                <a:latin typeface="Cambria" panose="02040503050406030204" pitchFamily="18" charset="0"/>
                <a:ea typeface="Cambria" panose="02040503050406030204" pitchFamily="18" charset="0"/>
                <a:cs typeface="Arial" pitchFamily="34" charset="0"/>
              </a:rPr>
              <a:t>dụng</a:t>
            </a:r>
            <a:r>
              <a:rPr lang="en-US" sz="2000" kern="1200" dirty="0" smtClean="0">
                <a:solidFill>
                  <a:prstClr val="black"/>
                </a:solidFill>
                <a:latin typeface="Cambria" panose="02040503050406030204" pitchFamily="18" charset="0"/>
                <a:ea typeface="Cambria" panose="02040503050406030204" pitchFamily="18" charset="0"/>
                <a:cs typeface="Arial" pitchFamily="34" charset="0"/>
              </a:rPr>
              <a:t> </a:t>
            </a:r>
            <a:r>
              <a:rPr lang="en-US" sz="2000" kern="1200" dirty="0" err="1" smtClean="0">
                <a:solidFill>
                  <a:prstClr val="black"/>
                </a:solidFill>
                <a:latin typeface="Cambria" panose="02040503050406030204" pitchFamily="18" charset="0"/>
                <a:ea typeface="Cambria" panose="02040503050406030204" pitchFamily="18" charset="0"/>
                <a:cs typeface="Arial" pitchFamily="34" charset="0"/>
              </a:rPr>
              <a:t>cụ</a:t>
            </a:r>
            <a:r>
              <a:rPr lang="en-US" sz="2000" kern="1200" dirty="0" smtClean="0">
                <a:solidFill>
                  <a:prstClr val="black"/>
                </a:solidFill>
                <a:latin typeface="Cambria" panose="02040503050406030204" pitchFamily="18" charset="0"/>
                <a:ea typeface="Cambria" panose="02040503050406030204" pitchFamily="18" charset="0"/>
                <a:cs typeface="Arial" pitchFamily="34" charset="0"/>
              </a:rPr>
              <a:t> </a:t>
            </a:r>
            <a:r>
              <a:rPr lang="en-US" sz="2000" kern="1200" dirty="0" err="1" smtClean="0">
                <a:solidFill>
                  <a:prstClr val="black"/>
                </a:solidFill>
                <a:latin typeface="Cambria" panose="02040503050406030204" pitchFamily="18" charset="0"/>
                <a:ea typeface="Cambria" panose="02040503050406030204" pitchFamily="18" charset="0"/>
                <a:cs typeface="Arial" pitchFamily="34" charset="0"/>
              </a:rPr>
              <a:t>lao</a:t>
            </a:r>
            <a:r>
              <a:rPr lang="en-US" sz="2000" kern="1200" dirty="0" smtClean="0">
                <a:solidFill>
                  <a:prstClr val="black"/>
                </a:solidFill>
                <a:latin typeface="Cambria" panose="02040503050406030204" pitchFamily="18" charset="0"/>
                <a:ea typeface="Cambria" panose="02040503050406030204" pitchFamily="18" charset="0"/>
                <a:cs typeface="Arial" pitchFamily="34" charset="0"/>
              </a:rPr>
              <a:t> </a:t>
            </a:r>
            <a:r>
              <a:rPr lang="en-US" sz="2000" kern="1200" dirty="0" err="1" smtClean="0">
                <a:solidFill>
                  <a:prstClr val="black"/>
                </a:solidFill>
                <a:latin typeface="Cambria" panose="02040503050406030204" pitchFamily="18" charset="0"/>
                <a:ea typeface="Cambria" panose="02040503050406030204" pitchFamily="18" charset="0"/>
                <a:cs typeface="Arial" pitchFamily="34" charset="0"/>
              </a:rPr>
              <a:t>động</a:t>
            </a:r>
            <a:r>
              <a:rPr lang="en-US" sz="2000" kern="1200" dirty="0" smtClean="0">
                <a:solidFill>
                  <a:prstClr val="black"/>
                </a:solidFill>
                <a:latin typeface="Cambria" panose="02040503050406030204" pitchFamily="18" charset="0"/>
                <a:ea typeface="Cambria" panose="02040503050406030204" pitchFamily="18" charset="0"/>
                <a:cs typeface="Arial" pitchFamily="34" charset="0"/>
              </a:rPr>
              <a:t> </a:t>
            </a:r>
            <a:r>
              <a:rPr lang="en-US" sz="2000" kern="1200" dirty="0" err="1" smtClean="0">
                <a:solidFill>
                  <a:prstClr val="black"/>
                </a:solidFill>
                <a:latin typeface="Cambria" panose="02040503050406030204" pitchFamily="18" charset="0"/>
                <a:ea typeface="Cambria" panose="02040503050406030204" pitchFamily="18" charset="0"/>
                <a:cs typeface="Arial" pitchFamily="34" charset="0"/>
              </a:rPr>
              <a:t>khi</a:t>
            </a:r>
            <a:r>
              <a:rPr lang="en-US" sz="2000" kern="1200" dirty="0" smtClean="0">
                <a:solidFill>
                  <a:prstClr val="black"/>
                </a:solidFill>
                <a:latin typeface="Cambria" panose="02040503050406030204" pitchFamily="18" charset="0"/>
                <a:ea typeface="Cambria" panose="02040503050406030204" pitchFamily="18" charset="0"/>
                <a:cs typeface="Arial" pitchFamily="34" charset="0"/>
              </a:rPr>
              <a:t> </a:t>
            </a:r>
            <a:r>
              <a:rPr lang="en-US" sz="2000" kern="1200" dirty="0" err="1" smtClean="0">
                <a:solidFill>
                  <a:prstClr val="black"/>
                </a:solidFill>
                <a:latin typeface="Cambria" panose="02040503050406030204" pitchFamily="18" charset="0"/>
                <a:ea typeface="Cambria" panose="02040503050406030204" pitchFamily="18" charset="0"/>
                <a:cs typeface="Arial" pitchFamily="34" charset="0"/>
              </a:rPr>
              <a:t>sử</a:t>
            </a:r>
            <a:r>
              <a:rPr lang="en-US" sz="2000" kern="1200" dirty="0" smtClean="0">
                <a:solidFill>
                  <a:prstClr val="black"/>
                </a:solidFill>
                <a:latin typeface="Cambria" panose="02040503050406030204" pitchFamily="18" charset="0"/>
                <a:ea typeface="Cambria" panose="02040503050406030204" pitchFamily="18" charset="0"/>
                <a:cs typeface="Arial" pitchFamily="34" charset="0"/>
              </a:rPr>
              <a:t> </a:t>
            </a:r>
            <a:r>
              <a:rPr lang="en-US" sz="2000" kern="1200" dirty="0" err="1" smtClean="0">
                <a:solidFill>
                  <a:prstClr val="black"/>
                </a:solidFill>
                <a:latin typeface="Cambria" panose="02040503050406030204" pitchFamily="18" charset="0"/>
                <a:ea typeface="Cambria" panose="02040503050406030204" pitchFamily="18" charset="0"/>
                <a:cs typeface="Arial" pitchFamily="34" charset="0"/>
              </a:rPr>
              <a:t>dụng</a:t>
            </a:r>
            <a:endParaRPr lang="en-US" sz="2000" kern="1200" dirty="0">
              <a:solidFill>
                <a:prstClr val="black"/>
              </a:solidFill>
              <a:latin typeface="Cambria" panose="02040503050406030204" pitchFamily="18" charset="0"/>
              <a:ea typeface="Cambria" panose="02040503050406030204" pitchFamily="18" charset="0"/>
              <a:cs typeface="Arial" pitchFamily="34" charset="0"/>
            </a:endParaRPr>
          </a:p>
          <a:p>
            <a:pPr algn="just">
              <a:buClrTx/>
            </a:pPr>
            <a:endParaRPr lang="vi-VN" sz="2000" kern="1200" dirty="0">
              <a:solidFill>
                <a:prstClr val="black"/>
              </a:solidFill>
              <a:latin typeface="Cambria" panose="02040503050406030204" pitchFamily="18" charset="0"/>
              <a:ea typeface="Cambria" panose="02040503050406030204" pitchFamily="18" charset="0"/>
              <a:cs typeface="Arial" pitchFamily="34" charset="0"/>
            </a:endParaRPr>
          </a:p>
        </p:txBody>
      </p:sp>
    </p:spTree>
    <p:extLst>
      <p:ext uri="{BB962C8B-B14F-4D97-AF65-F5344CB8AC3E}">
        <p14:creationId xmlns:p14="http://schemas.microsoft.com/office/powerpoint/2010/main" val="2900081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1000"/>
                                        <p:tgtEl>
                                          <p:spTgt spid="63"/>
                                        </p:tgtEl>
                                      </p:cBhvr>
                                    </p:animEffect>
                                    <p:anim calcmode="lin" valueType="num">
                                      <p:cBhvr>
                                        <p:cTn id="8" dur="1000" fill="hold"/>
                                        <p:tgtEl>
                                          <p:spTgt spid="63"/>
                                        </p:tgtEl>
                                        <p:attrNameLst>
                                          <p:attrName>ppt_x</p:attrName>
                                        </p:attrNameLst>
                                      </p:cBhvr>
                                      <p:tavLst>
                                        <p:tav tm="0">
                                          <p:val>
                                            <p:strVal val="#ppt_x"/>
                                          </p:val>
                                        </p:tav>
                                        <p:tav tm="100000">
                                          <p:val>
                                            <p:strVal val="#ppt_x"/>
                                          </p:val>
                                        </p:tav>
                                      </p:tavLst>
                                    </p:anim>
                                    <p:anim calcmode="lin" valueType="num">
                                      <p:cBhvr>
                                        <p:cTn id="9" dur="1000" fill="hold"/>
                                        <p:tgtEl>
                                          <p:spTgt spid="6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62"/>
                                        </p:tgtEl>
                                        <p:attrNameLst>
                                          <p:attrName>style.visibility</p:attrName>
                                        </p:attrNameLst>
                                      </p:cBhvr>
                                      <p:to>
                                        <p:strVal val="visible"/>
                                      </p:to>
                                    </p:set>
                                    <p:animEffect transition="in" filter="barn(inVertical)">
                                      <p:cBhvr>
                                        <p:cTn id="14"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P spid="6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sp>
        <p:nvSpPr>
          <p:cNvPr id="4" name="Title 3"/>
          <p:cNvSpPr>
            <a:spLocks noGrp="1"/>
          </p:cNvSpPr>
          <p:nvPr>
            <p:ph type="ctrTitle" idx="2"/>
          </p:nvPr>
        </p:nvSpPr>
        <p:spPr/>
        <p:txBody>
          <a:bodyPr/>
          <a:lstStyle/>
          <a:p>
            <a:endParaRPr lang="en-US"/>
          </a:p>
        </p:txBody>
      </p:sp>
      <p:sp>
        <p:nvSpPr>
          <p:cNvPr id="5" name="Subtitle 4"/>
          <p:cNvSpPr>
            <a:spLocks noGrp="1"/>
          </p:cNvSpPr>
          <p:nvPr>
            <p:ph type="subTitle" idx="3"/>
          </p:nvPr>
        </p:nvSpPr>
        <p:spPr/>
        <p:txBody>
          <a:bodyPr/>
          <a:lstStyle/>
          <a:p>
            <a:endParaRPr lang="en-US"/>
          </a:p>
        </p:txBody>
      </p:sp>
      <p:sp>
        <p:nvSpPr>
          <p:cNvPr id="6" name="Title 5"/>
          <p:cNvSpPr>
            <a:spLocks noGrp="1"/>
          </p:cNvSpPr>
          <p:nvPr>
            <p:ph type="ctrTitle" idx="4"/>
          </p:nvPr>
        </p:nvSpPr>
        <p:spPr/>
        <p:txBody>
          <a:bodyPr/>
          <a:lstStyle/>
          <a:p>
            <a:endParaRPr lang="en-US"/>
          </a:p>
        </p:txBody>
      </p:sp>
      <p:sp>
        <p:nvSpPr>
          <p:cNvPr id="7" name="Subtitle 6"/>
          <p:cNvSpPr>
            <a:spLocks noGrp="1"/>
          </p:cNvSpPr>
          <p:nvPr>
            <p:ph type="subTitle" idx="5"/>
          </p:nvPr>
        </p:nvSpPr>
        <p:spPr>
          <a:xfrm>
            <a:off x="2648293" y="3039775"/>
            <a:ext cx="1650300" cy="789000"/>
          </a:xfrm>
        </p:spPr>
        <p:txBody>
          <a:bodyPr/>
          <a:lstStyle/>
          <a:p>
            <a:endParaRPr lang="en-US"/>
          </a:p>
        </p:txBody>
      </p:sp>
      <p:sp>
        <p:nvSpPr>
          <p:cNvPr id="8" name="Title 7"/>
          <p:cNvSpPr>
            <a:spLocks noGrp="1"/>
          </p:cNvSpPr>
          <p:nvPr>
            <p:ph type="ctrTitle" idx="6"/>
          </p:nvPr>
        </p:nvSpPr>
        <p:spPr/>
        <p:txBody>
          <a:bodyPr/>
          <a:lstStyle/>
          <a:p>
            <a:endParaRPr lang="en-US"/>
          </a:p>
        </p:txBody>
      </p:sp>
      <p:sp>
        <p:nvSpPr>
          <p:cNvPr id="9" name="Subtitle 8"/>
          <p:cNvSpPr>
            <a:spLocks noGrp="1"/>
          </p:cNvSpPr>
          <p:nvPr>
            <p:ph type="subTitle" idx="7"/>
          </p:nvPr>
        </p:nvSpPr>
        <p:spPr/>
        <p:txBody>
          <a:bodyPr/>
          <a:lstStyle/>
          <a:p>
            <a:endParaRPr lang="en-US"/>
          </a:p>
        </p:txBody>
      </p:sp>
      <p:sp>
        <p:nvSpPr>
          <p:cNvPr id="10" name="Title 9"/>
          <p:cNvSpPr>
            <a:spLocks noGrp="1"/>
          </p:cNvSpPr>
          <p:nvPr>
            <p:ph type="title" idx="8"/>
          </p:nvPr>
        </p:nvSpPr>
        <p:spPr>
          <a:xfrm>
            <a:off x="965149" y="1957450"/>
            <a:ext cx="6789300" cy="572700"/>
          </a:xfrm>
        </p:spPr>
        <p:txBody>
          <a:bodyPr/>
          <a:lstStyle/>
          <a:p>
            <a:r>
              <a:rPr lang="en-US" dirty="0" smtClean="0"/>
              <a:t>THẢO LUẬN VÀ CHIA SẺ TRƯƠC</a:t>
            </a:r>
            <a:endParaRPr lang="en-US" dirty="0"/>
          </a:p>
        </p:txBody>
      </p:sp>
      <p:sp>
        <p:nvSpPr>
          <p:cNvPr id="11" name="AutoShape 3"/>
          <p:cNvSpPr>
            <a:spLocks noChangeArrowheads="1"/>
          </p:cNvSpPr>
          <p:nvPr/>
        </p:nvSpPr>
        <p:spPr bwMode="gray">
          <a:xfrm>
            <a:off x="409345" y="223135"/>
            <a:ext cx="7089342" cy="736046"/>
          </a:xfrm>
          <a:prstGeom prst="roundRect">
            <a:avLst>
              <a:gd name="adj" fmla="val 50000"/>
            </a:avLst>
          </a:prstGeom>
          <a:ln/>
          <a:extLst/>
        </p:spPr>
        <p:style>
          <a:lnRef idx="2">
            <a:schemeClr val="accent3">
              <a:shade val="50000"/>
            </a:schemeClr>
          </a:lnRef>
          <a:fillRef idx="1">
            <a:schemeClr val="accent3"/>
          </a:fillRef>
          <a:effectRef idx="0">
            <a:schemeClr val="accent3"/>
          </a:effectRef>
          <a:fontRef idx="minor">
            <a:schemeClr val="lt1"/>
          </a:fontRef>
        </p:style>
        <p:txBody>
          <a:bodyPr wrap="none"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pPr algn="ctr">
              <a:spcBef>
                <a:spcPct val="20000"/>
              </a:spcBef>
              <a:spcAft>
                <a:spcPct val="20000"/>
              </a:spcAft>
              <a:buClrTx/>
              <a:buFontTx/>
              <a:buNone/>
              <a:defRPr/>
            </a:pPr>
            <a:r>
              <a:rPr lang="en-US" altLang="en-US" sz="2800" b="1" dirty="0" smtClean="0">
                <a:solidFill>
                  <a:prstClr val="black"/>
                </a:solidFill>
                <a:latin typeface="+mj-lt"/>
                <a:ea typeface="+mn-ea"/>
                <a:cs typeface="Times New Roman" panose="02020603050405020304" pitchFamily="18" charset="0"/>
              </a:rPr>
              <a:t>THẢO LUẬN VÀ CHIA SẺ TRƯỚC LỚP</a:t>
            </a:r>
            <a:endParaRPr lang="en-US" altLang="en-US" sz="2800" b="1" dirty="0">
              <a:solidFill>
                <a:prstClr val="black"/>
              </a:solidFill>
              <a:latin typeface="+mj-lt"/>
              <a:ea typeface="+mn-ea"/>
              <a:cs typeface="Times New Roman" panose="02020603050405020304" pitchFamily="18" charset="0"/>
            </a:endParaRPr>
          </a:p>
        </p:txBody>
      </p:sp>
      <p:sp>
        <p:nvSpPr>
          <p:cNvPr id="12" name="Rectangle 11"/>
          <p:cNvSpPr/>
          <p:nvPr/>
        </p:nvSpPr>
        <p:spPr>
          <a:xfrm>
            <a:off x="938426" y="1892212"/>
            <a:ext cx="7247144" cy="1938992"/>
          </a:xfrm>
          <a:prstGeom prst="rect">
            <a:avLst/>
          </a:prstGeom>
          <a:solidFill>
            <a:sysClr val="window" lastClr="FFFFFF">
              <a:lumMod val="95000"/>
            </a:sysClr>
          </a:solidFill>
          <a:ln w="28575">
            <a:solidFill>
              <a:srgbClr val="0070C0"/>
            </a:solidFill>
          </a:ln>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vi-VN" sz="2400" b="1" i="0" u="none" strike="noStrike" kern="1200" cap="none" spc="0" normalizeH="0" baseline="0" noProof="0" dirty="0" smtClean="0">
                <a:ln>
                  <a:noFill/>
                </a:ln>
                <a:solidFill>
                  <a:schemeClr val="bg2">
                    <a:lumMod val="50000"/>
                  </a:schemeClr>
                </a:solidFill>
                <a:effectLst/>
                <a:uLnTx/>
                <a:uFillTx/>
                <a:latin typeface="Arial" panose="020B0604020202020204" pitchFamily="34" charset="0"/>
                <a:ea typeface="+mn-ea"/>
                <a:cs typeface="+mn-cs"/>
              </a:rPr>
              <a:t>Em hãy thảo luận và chia sẻ với các bạn trong lớp về ý nghĩa của câu ca dao sau:</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vi-VN" sz="2400" b="0" i="1" u="none" strike="noStrike" kern="1200" cap="none" spc="0" normalizeH="0" baseline="0" noProof="0" dirty="0" smtClean="0">
                <a:ln>
                  <a:noFill/>
                </a:ln>
                <a:solidFill>
                  <a:schemeClr val="bg2">
                    <a:lumMod val="50000"/>
                  </a:schemeClr>
                </a:solidFill>
                <a:effectLst/>
                <a:uLnTx/>
                <a:uFillTx/>
                <a:latin typeface="Arial" panose="020B0604020202020204" pitchFamily="34" charset="0"/>
                <a:ea typeface="+mn-ea"/>
                <a:cs typeface="+mn-cs"/>
              </a:rPr>
              <a:t>       Được mùa chớ phụ ngô khoai</a:t>
            </a:r>
            <a:br>
              <a:rPr kumimoji="0" lang="vi-VN" sz="2400" b="0" i="1" u="none" strike="noStrike" kern="1200" cap="none" spc="0" normalizeH="0" baseline="0" noProof="0" dirty="0" smtClean="0">
                <a:ln>
                  <a:noFill/>
                </a:ln>
                <a:solidFill>
                  <a:schemeClr val="bg2">
                    <a:lumMod val="50000"/>
                  </a:schemeClr>
                </a:solidFill>
                <a:effectLst/>
                <a:uLnTx/>
                <a:uFillTx/>
                <a:latin typeface="Arial" panose="020B0604020202020204" pitchFamily="34" charset="0"/>
                <a:ea typeface="+mn-ea"/>
                <a:cs typeface="+mn-cs"/>
              </a:rPr>
            </a:br>
            <a:r>
              <a:rPr kumimoji="0" lang="vi-VN" sz="2400" b="0" i="1" u="none" strike="noStrike" kern="1200" cap="none" spc="0" normalizeH="0" baseline="0" noProof="0" dirty="0" smtClean="0">
                <a:ln>
                  <a:noFill/>
                </a:ln>
                <a:solidFill>
                  <a:schemeClr val="bg2">
                    <a:lumMod val="50000"/>
                  </a:schemeClr>
                </a:solidFill>
                <a:effectLst/>
                <a:uLnTx/>
                <a:uFillTx/>
                <a:latin typeface="Arial" panose="020B0604020202020204" pitchFamily="34" charset="0"/>
                <a:ea typeface="+mn-ea"/>
                <a:cs typeface="+mn-cs"/>
              </a:rPr>
              <a:t>    Đến khi thất bát lấy ai bạn cùng.</a:t>
            </a:r>
            <a:endParaRPr kumimoji="0" lang="vi-VN" sz="2400" b="0" i="0" u="none" strike="noStrike" kern="1200" cap="none" spc="0" normalizeH="0" baseline="0" noProof="0" dirty="0" smtClean="0">
              <a:ln>
                <a:noFill/>
              </a:ln>
              <a:solidFill>
                <a:schemeClr val="bg2">
                  <a:lumMod val="50000"/>
                </a:schemeClr>
              </a:solidFill>
              <a:effectLst/>
              <a:uLnTx/>
              <a:uFillTx/>
              <a:latin typeface="Arial" panose="020B0604020202020204" pitchFamily="34" charset="0"/>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vi-VN" sz="2400" b="0" i="0" u="none" strike="noStrike" kern="1200" cap="none" spc="0" normalizeH="0" baseline="0" noProof="0" dirty="0" smtClean="0">
                <a:ln>
                  <a:noFill/>
                </a:ln>
                <a:solidFill>
                  <a:schemeClr val="bg2">
                    <a:lumMod val="50000"/>
                  </a:schemeClr>
                </a:solidFill>
                <a:effectLst/>
                <a:uLnTx/>
                <a:uFillTx/>
                <a:latin typeface="Arial" panose="020B0604020202020204" pitchFamily="34" charset="0"/>
                <a:ea typeface="+mn-ea"/>
                <a:cs typeface="+mn-cs"/>
              </a:rPr>
              <a:t>                                             (Ca dao)</a:t>
            </a:r>
          </a:p>
        </p:txBody>
      </p:sp>
    </p:spTree>
    <p:extLst>
      <p:ext uri="{BB962C8B-B14F-4D97-AF65-F5344CB8AC3E}">
        <p14:creationId xmlns:p14="http://schemas.microsoft.com/office/powerpoint/2010/main" val="1924461367"/>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endParaRPr lang="en-US"/>
          </a:p>
        </p:txBody>
      </p:sp>
      <p:sp>
        <p:nvSpPr>
          <p:cNvPr id="3" name="Subtitle 2"/>
          <p:cNvSpPr>
            <a:spLocks noGrp="1"/>
          </p:cNvSpPr>
          <p:nvPr>
            <p:ph type="subTitle" idx="1"/>
          </p:nvPr>
        </p:nvSpPr>
        <p:spPr/>
        <p:txBody>
          <a:bodyPr/>
          <a:lstStyle/>
          <a:p>
            <a:endParaRPr lang="en-US"/>
          </a:p>
        </p:txBody>
      </p:sp>
      <p:sp>
        <p:nvSpPr>
          <p:cNvPr id="4" name="Title 3"/>
          <p:cNvSpPr>
            <a:spLocks noGrp="1"/>
          </p:cNvSpPr>
          <p:nvPr>
            <p:ph type="ctrTitle" idx="2"/>
          </p:nvPr>
        </p:nvSpPr>
        <p:spPr/>
        <p:txBody>
          <a:bodyPr/>
          <a:lstStyle/>
          <a:p>
            <a:endParaRPr lang="en-US"/>
          </a:p>
        </p:txBody>
      </p:sp>
      <p:sp>
        <p:nvSpPr>
          <p:cNvPr id="5" name="Subtitle 4"/>
          <p:cNvSpPr>
            <a:spLocks noGrp="1"/>
          </p:cNvSpPr>
          <p:nvPr>
            <p:ph type="subTitle" idx="3"/>
          </p:nvPr>
        </p:nvSpPr>
        <p:spPr/>
        <p:txBody>
          <a:bodyPr/>
          <a:lstStyle/>
          <a:p>
            <a:endParaRPr lang="en-US"/>
          </a:p>
        </p:txBody>
      </p:sp>
      <p:sp>
        <p:nvSpPr>
          <p:cNvPr id="6" name="Title 5"/>
          <p:cNvSpPr>
            <a:spLocks noGrp="1"/>
          </p:cNvSpPr>
          <p:nvPr>
            <p:ph type="ctrTitle" idx="4"/>
          </p:nvPr>
        </p:nvSpPr>
        <p:spPr/>
        <p:txBody>
          <a:bodyPr/>
          <a:lstStyle/>
          <a:p>
            <a:endParaRPr lang="en-US"/>
          </a:p>
        </p:txBody>
      </p:sp>
      <p:sp>
        <p:nvSpPr>
          <p:cNvPr id="7" name="Subtitle 6"/>
          <p:cNvSpPr>
            <a:spLocks noGrp="1"/>
          </p:cNvSpPr>
          <p:nvPr>
            <p:ph type="subTitle" idx="5"/>
          </p:nvPr>
        </p:nvSpPr>
        <p:spPr>
          <a:xfrm>
            <a:off x="2648293" y="3039775"/>
            <a:ext cx="1650300" cy="789000"/>
          </a:xfrm>
        </p:spPr>
        <p:txBody>
          <a:bodyPr/>
          <a:lstStyle/>
          <a:p>
            <a:endParaRPr lang="en-US"/>
          </a:p>
        </p:txBody>
      </p:sp>
      <p:sp>
        <p:nvSpPr>
          <p:cNvPr id="8" name="Title 7"/>
          <p:cNvSpPr>
            <a:spLocks noGrp="1"/>
          </p:cNvSpPr>
          <p:nvPr>
            <p:ph type="ctrTitle" idx="6"/>
          </p:nvPr>
        </p:nvSpPr>
        <p:spPr/>
        <p:txBody>
          <a:bodyPr/>
          <a:lstStyle/>
          <a:p>
            <a:endParaRPr lang="en-US"/>
          </a:p>
        </p:txBody>
      </p:sp>
      <p:sp>
        <p:nvSpPr>
          <p:cNvPr id="9" name="Subtitle 8"/>
          <p:cNvSpPr>
            <a:spLocks noGrp="1"/>
          </p:cNvSpPr>
          <p:nvPr>
            <p:ph type="subTitle" idx="7"/>
          </p:nvPr>
        </p:nvSpPr>
        <p:spPr/>
        <p:txBody>
          <a:bodyPr/>
          <a:lstStyle/>
          <a:p>
            <a:endParaRPr lang="en-US"/>
          </a:p>
        </p:txBody>
      </p:sp>
      <p:sp>
        <p:nvSpPr>
          <p:cNvPr id="10" name="Title 9"/>
          <p:cNvSpPr>
            <a:spLocks noGrp="1"/>
          </p:cNvSpPr>
          <p:nvPr>
            <p:ph type="title" idx="8"/>
          </p:nvPr>
        </p:nvSpPr>
        <p:spPr>
          <a:xfrm>
            <a:off x="965149" y="1957450"/>
            <a:ext cx="6789300" cy="572700"/>
          </a:xfrm>
        </p:spPr>
        <p:txBody>
          <a:bodyPr/>
          <a:lstStyle/>
          <a:p>
            <a:r>
              <a:rPr lang="en-US" dirty="0" smtClean="0"/>
              <a:t>THẢO LUẬN VÀ CHIA SẺ TRƯƠC</a:t>
            </a:r>
            <a:endParaRPr lang="en-US" dirty="0"/>
          </a:p>
        </p:txBody>
      </p:sp>
      <p:sp>
        <p:nvSpPr>
          <p:cNvPr id="11" name="AutoShape 3"/>
          <p:cNvSpPr>
            <a:spLocks noChangeArrowheads="1"/>
          </p:cNvSpPr>
          <p:nvPr/>
        </p:nvSpPr>
        <p:spPr bwMode="gray">
          <a:xfrm>
            <a:off x="557728" y="373604"/>
            <a:ext cx="5618102" cy="653465"/>
          </a:xfrm>
          <a:prstGeom prst="roundRect">
            <a:avLst>
              <a:gd name="adj" fmla="val 50000"/>
            </a:avLst>
          </a:prstGeom>
          <a:ln/>
          <a:extLst/>
        </p:spPr>
        <p:style>
          <a:lnRef idx="2">
            <a:schemeClr val="accent5"/>
          </a:lnRef>
          <a:fillRef idx="1">
            <a:schemeClr val="lt1"/>
          </a:fillRef>
          <a:effectRef idx="0">
            <a:schemeClr val="accent5"/>
          </a:effectRef>
          <a:fontRef idx="minor">
            <a:schemeClr val="dk1"/>
          </a:fontRef>
        </p:style>
        <p:txBody>
          <a:bodyPr wrap="none" anchor="ctr"/>
          <a:lstStyle>
            <a:lvl1pPr>
              <a:defRPr>
                <a:solidFill>
                  <a:schemeClr val="tx1"/>
                </a:solidFill>
                <a:latin typeface="Tahoma" panose="020B0604030504040204" pitchFamily="34" charset="0"/>
              </a:defRPr>
            </a:lvl1pPr>
            <a:lvl2pPr marL="742950" indent="-285750">
              <a:defRPr>
                <a:solidFill>
                  <a:schemeClr val="tx1"/>
                </a:solidFill>
                <a:latin typeface="Tahoma" panose="020B0604030504040204" pitchFamily="34" charset="0"/>
              </a:defRPr>
            </a:lvl2pPr>
            <a:lvl3pPr marL="1143000" indent="-228600">
              <a:defRPr>
                <a:solidFill>
                  <a:schemeClr val="tx1"/>
                </a:solidFill>
                <a:latin typeface="Tahoma" panose="020B0604030504040204" pitchFamily="34" charset="0"/>
              </a:defRPr>
            </a:lvl3pPr>
            <a:lvl4pPr marL="1600200" indent="-228600">
              <a:defRPr>
                <a:solidFill>
                  <a:schemeClr val="tx1"/>
                </a:solidFill>
                <a:latin typeface="Tahoma" panose="020B0604030504040204" pitchFamily="34" charset="0"/>
              </a:defRPr>
            </a:lvl4pPr>
            <a:lvl5pPr marL="2057400" indent="-228600">
              <a:defRPr>
                <a:solidFill>
                  <a:schemeClr val="tx1"/>
                </a:solidFill>
                <a:latin typeface="Tahoma" panose="020B0604030504040204" pitchFamily="34" charset="0"/>
              </a:defRPr>
            </a:lvl5pPr>
            <a:lvl6pPr marL="2514600" indent="-228600" eaLnBrk="0" fontAlgn="base" hangingPunct="0">
              <a:spcBef>
                <a:spcPct val="0"/>
              </a:spcBef>
              <a:spcAft>
                <a:spcPct val="0"/>
              </a:spcAft>
              <a:defRPr>
                <a:solidFill>
                  <a:schemeClr val="tx1"/>
                </a:solidFill>
                <a:latin typeface="Tahoma" panose="020B0604030504040204" pitchFamily="34" charset="0"/>
              </a:defRPr>
            </a:lvl6pPr>
            <a:lvl7pPr marL="2971800" indent="-228600" eaLnBrk="0" fontAlgn="base" hangingPunct="0">
              <a:spcBef>
                <a:spcPct val="0"/>
              </a:spcBef>
              <a:spcAft>
                <a:spcPct val="0"/>
              </a:spcAft>
              <a:defRPr>
                <a:solidFill>
                  <a:schemeClr val="tx1"/>
                </a:solidFill>
                <a:latin typeface="Tahoma" panose="020B0604030504040204" pitchFamily="34" charset="0"/>
              </a:defRPr>
            </a:lvl7pPr>
            <a:lvl8pPr marL="3429000" indent="-228600" eaLnBrk="0" fontAlgn="base" hangingPunct="0">
              <a:spcBef>
                <a:spcPct val="0"/>
              </a:spcBef>
              <a:spcAft>
                <a:spcPct val="0"/>
              </a:spcAft>
              <a:defRPr>
                <a:solidFill>
                  <a:schemeClr val="tx1"/>
                </a:solidFill>
                <a:latin typeface="Tahoma" panose="020B0604030504040204" pitchFamily="34" charset="0"/>
              </a:defRPr>
            </a:lvl8pPr>
            <a:lvl9pPr marL="3886200" indent="-228600" eaLnBrk="0" fontAlgn="base" hangingPunct="0">
              <a:spcBef>
                <a:spcPct val="0"/>
              </a:spcBef>
              <a:spcAft>
                <a:spcPct val="0"/>
              </a:spcAft>
              <a:defRPr>
                <a:solidFill>
                  <a:schemeClr val="tx1"/>
                </a:solidFill>
                <a:latin typeface="Tahoma" panose="020B0604030504040204" pitchFamily="34" charset="0"/>
              </a:defRPr>
            </a:lvl9pPr>
          </a:lstStyle>
          <a:p>
            <a:pPr algn="ctr">
              <a:spcBef>
                <a:spcPct val="20000"/>
              </a:spcBef>
              <a:spcAft>
                <a:spcPct val="20000"/>
              </a:spcAft>
              <a:buClrTx/>
              <a:buFontTx/>
              <a:buNone/>
              <a:defRPr/>
            </a:pPr>
            <a:r>
              <a:rPr lang="en-US" altLang="en-US" sz="2800" b="1" dirty="0" smtClean="0">
                <a:ln w="10160">
                  <a:solidFill>
                    <a:schemeClr val="accent5"/>
                  </a:solidFill>
                  <a:prstDash val="solid"/>
                </a:ln>
                <a:solidFill>
                  <a:srgbClr val="FFFFFF"/>
                </a:solidFill>
                <a:effectLst>
                  <a:outerShdw blurRad="38100" dist="22860" dir="5400000" algn="tl" rotWithShape="0">
                    <a:srgbClr val="000000">
                      <a:alpha val="30000"/>
                    </a:srgbClr>
                  </a:outerShdw>
                </a:effectLst>
                <a:latin typeface="+mj-lt"/>
                <a:ea typeface="+mn-ea"/>
                <a:cs typeface="Times New Roman" panose="02020603050405020304" pitchFamily="18" charset="0"/>
              </a:rPr>
              <a:t>Ý NGHĨA CỦA CÂU CA DAO</a:t>
            </a:r>
            <a:endParaRPr lang="en-US" altLang="en-US" sz="2800" b="1" dirty="0">
              <a:ln w="10160">
                <a:solidFill>
                  <a:schemeClr val="accent5"/>
                </a:solidFill>
                <a:prstDash val="solid"/>
              </a:ln>
              <a:solidFill>
                <a:srgbClr val="FFFFFF"/>
              </a:solidFill>
              <a:effectLst>
                <a:outerShdw blurRad="38100" dist="22860" dir="5400000" algn="tl" rotWithShape="0">
                  <a:srgbClr val="000000">
                    <a:alpha val="30000"/>
                  </a:srgbClr>
                </a:outerShdw>
              </a:effectLst>
              <a:latin typeface="+mj-lt"/>
              <a:ea typeface="+mn-ea"/>
              <a:cs typeface="Times New Roman" panose="02020603050405020304" pitchFamily="18" charset="0"/>
            </a:endParaRPr>
          </a:p>
        </p:txBody>
      </p:sp>
      <p:sp>
        <p:nvSpPr>
          <p:cNvPr id="12" name="Rectangle 11"/>
          <p:cNvSpPr/>
          <p:nvPr/>
        </p:nvSpPr>
        <p:spPr>
          <a:xfrm>
            <a:off x="820163" y="1608614"/>
            <a:ext cx="7442474" cy="2862322"/>
          </a:xfrm>
          <a:prstGeom prst="rect">
            <a:avLst/>
          </a:prstGeom>
          <a:solidFill>
            <a:sysClr val="window" lastClr="FFFFFF">
              <a:lumMod val="95000"/>
            </a:sysClr>
          </a:solidFill>
          <a:ln w="28575">
            <a:solidFill>
              <a:srgbClr val="0070C0"/>
            </a:solidFill>
          </a:ln>
        </p:spPr>
        <p:txBody>
          <a:bodyPr wrap="square">
            <a:spAutoFit/>
          </a:bodyPr>
          <a:lstStyle/>
          <a:p>
            <a:pPr lvl="0" algn="just">
              <a:buClrTx/>
            </a:pPr>
            <a:r>
              <a:rPr lang="en-US" sz="2000" kern="1200" dirty="0" smtClean="0">
                <a:solidFill>
                  <a:schemeClr val="bg2">
                    <a:lumMod val="50000"/>
                  </a:schemeClr>
                </a:solidFill>
                <a:latin typeface="Arial" panose="020B0604020202020204" pitchFamily="34" charset="0"/>
                <a:ea typeface="+mn-ea"/>
                <a:cs typeface="+mn-cs"/>
              </a:rPr>
              <a:t>- </a:t>
            </a:r>
            <a:r>
              <a:rPr lang="vi-VN" sz="2000" kern="1200" dirty="0" smtClean="0">
                <a:solidFill>
                  <a:schemeClr val="bg2">
                    <a:lumMod val="50000"/>
                  </a:schemeClr>
                </a:solidFill>
                <a:latin typeface="Arial" panose="020B0604020202020204" pitchFamily="34" charset="0"/>
                <a:ea typeface="+mn-ea"/>
                <a:cs typeface="+mn-cs"/>
              </a:rPr>
              <a:t>Dùng </a:t>
            </a:r>
            <a:r>
              <a:rPr lang="vi-VN" sz="2000" kern="1200" dirty="0">
                <a:solidFill>
                  <a:schemeClr val="bg2">
                    <a:lumMod val="50000"/>
                  </a:schemeClr>
                </a:solidFill>
                <a:latin typeface="Arial" panose="020B0604020202020204" pitchFamily="34" charset="0"/>
                <a:ea typeface="+mn-ea"/>
                <a:cs typeface="+mn-cs"/>
              </a:rPr>
              <a:t>ngôn từ hóm hỉnh để khuyên răn mọi </a:t>
            </a:r>
            <a:r>
              <a:rPr lang="vi-VN" sz="2000" kern="1200" dirty="0" smtClean="0">
                <a:solidFill>
                  <a:schemeClr val="bg2">
                    <a:lumMod val="50000"/>
                  </a:schemeClr>
                </a:solidFill>
                <a:latin typeface="Arial" panose="020B0604020202020204" pitchFamily="34" charset="0"/>
                <a:ea typeface="+mn-ea"/>
                <a:cs typeface="+mn-cs"/>
              </a:rPr>
              <a:t>người</a:t>
            </a:r>
            <a:r>
              <a:rPr lang="en-US" sz="2000" kern="1200" dirty="0" smtClean="0">
                <a:solidFill>
                  <a:schemeClr val="bg2">
                    <a:lumMod val="50000"/>
                  </a:schemeClr>
                </a:solidFill>
                <a:latin typeface="Arial" panose="020B0604020202020204" pitchFamily="34" charset="0"/>
                <a:ea typeface="+mn-ea"/>
                <a:cs typeface="+mn-cs"/>
              </a:rPr>
              <a:t>:</a:t>
            </a:r>
            <a:r>
              <a:rPr lang="vi-VN" sz="2000" kern="1200" dirty="0" smtClean="0">
                <a:solidFill>
                  <a:schemeClr val="bg2">
                    <a:lumMod val="50000"/>
                  </a:schemeClr>
                </a:solidFill>
                <a:latin typeface="Arial" panose="020B0604020202020204" pitchFamily="34" charset="0"/>
                <a:ea typeface="+mn-ea"/>
                <a:cs typeface="+mn-cs"/>
              </a:rPr>
              <a:t> </a:t>
            </a:r>
            <a:r>
              <a:rPr lang="vi-VN" sz="2000" kern="1200" dirty="0">
                <a:solidFill>
                  <a:schemeClr val="bg2">
                    <a:lumMod val="50000"/>
                  </a:schemeClr>
                </a:solidFill>
                <a:latin typeface="Arial" panose="020B0604020202020204" pitchFamily="34" charset="0"/>
                <a:ea typeface="+mn-ea"/>
                <a:cs typeface="+mn-cs"/>
              </a:rPr>
              <a:t>Khoai, </a:t>
            </a:r>
            <a:r>
              <a:rPr lang="vi-VN" sz="2000" kern="1200" dirty="0" smtClean="0">
                <a:solidFill>
                  <a:schemeClr val="bg2">
                    <a:lumMod val="50000"/>
                  </a:schemeClr>
                </a:solidFill>
                <a:latin typeface="Arial" panose="020B0604020202020204" pitchFamily="34" charset="0"/>
                <a:ea typeface="+mn-ea"/>
                <a:cs typeface="+mn-cs"/>
              </a:rPr>
              <a:t>ngô</a:t>
            </a:r>
            <a:r>
              <a:rPr lang="en-US" sz="2000" kern="1200" dirty="0" smtClean="0">
                <a:solidFill>
                  <a:schemeClr val="bg2">
                    <a:lumMod val="50000"/>
                  </a:schemeClr>
                </a:solidFill>
                <a:latin typeface="Arial" panose="020B0604020202020204" pitchFamily="34" charset="0"/>
                <a:ea typeface="+mn-ea"/>
                <a:cs typeface="+mn-cs"/>
              </a:rPr>
              <a:t> </a:t>
            </a:r>
            <a:r>
              <a:rPr lang="en-US" sz="2000" kern="1200" dirty="0" err="1" smtClean="0">
                <a:solidFill>
                  <a:schemeClr val="bg2">
                    <a:lumMod val="50000"/>
                  </a:schemeClr>
                </a:solidFill>
                <a:latin typeface="Arial" panose="020B0604020202020204" pitchFamily="34" charset="0"/>
                <a:ea typeface="+mn-ea"/>
                <a:cs typeface="+mn-cs"/>
              </a:rPr>
              <a:t>là</a:t>
            </a:r>
            <a:r>
              <a:rPr lang="en-US" sz="2000" kern="1200" dirty="0" smtClean="0">
                <a:solidFill>
                  <a:schemeClr val="bg2">
                    <a:lumMod val="50000"/>
                  </a:schemeClr>
                </a:solidFill>
                <a:latin typeface="Arial" panose="020B0604020202020204" pitchFamily="34" charset="0"/>
                <a:ea typeface="+mn-ea"/>
                <a:cs typeface="+mn-cs"/>
              </a:rPr>
              <a:t> </a:t>
            </a:r>
            <a:r>
              <a:rPr lang="en-US" sz="2000" kern="1200" dirty="0" err="1" smtClean="0">
                <a:solidFill>
                  <a:schemeClr val="bg2">
                    <a:lumMod val="50000"/>
                  </a:schemeClr>
                </a:solidFill>
                <a:latin typeface="Arial" panose="020B0604020202020204" pitchFamily="34" charset="0"/>
                <a:ea typeface="+mn-ea"/>
                <a:cs typeface="+mn-cs"/>
              </a:rPr>
              <a:t>lương</a:t>
            </a:r>
            <a:r>
              <a:rPr lang="en-US" sz="2000" kern="1200" dirty="0" smtClean="0">
                <a:solidFill>
                  <a:schemeClr val="bg2">
                    <a:lumMod val="50000"/>
                  </a:schemeClr>
                </a:solidFill>
                <a:latin typeface="Arial" panose="020B0604020202020204" pitchFamily="34" charset="0"/>
                <a:ea typeface="+mn-ea"/>
                <a:cs typeface="+mn-cs"/>
              </a:rPr>
              <a:t> </a:t>
            </a:r>
            <a:r>
              <a:rPr lang="en-US" sz="2000" kern="1200" dirty="0" err="1" smtClean="0">
                <a:solidFill>
                  <a:schemeClr val="bg2">
                    <a:lumMod val="50000"/>
                  </a:schemeClr>
                </a:solidFill>
                <a:latin typeface="Arial" panose="020B0604020202020204" pitchFamily="34" charset="0"/>
                <a:ea typeface="+mn-ea"/>
                <a:cs typeface="+mn-cs"/>
              </a:rPr>
              <a:t>thực</a:t>
            </a:r>
            <a:r>
              <a:rPr lang="vi-VN" sz="2000" kern="1200" dirty="0" smtClean="0">
                <a:solidFill>
                  <a:schemeClr val="bg2">
                    <a:lumMod val="50000"/>
                  </a:schemeClr>
                </a:solidFill>
                <a:latin typeface="Arial" panose="020B0604020202020204" pitchFamily="34" charset="0"/>
                <a:ea typeface="+mn-ea"/>
                <a:cs typeface="+mn-cs"/>
              </a:rPr>
              <a:t> rất </a:t>
            </a:r>
            <a:r>
              <a:rPr lang="vi-VN" sz="2000" kern="1200" dirty="0">
                <a:solidFill>
                  <a:schemeClr val="bg2">
                    <a:lumMod val="50000"/>
                  </a:schemeClr>
                </a:solidFill>
                <a:latin typeface="Arial" panose="020B0604020202020204" pitchFamily="34" charset="0"/>
                <a:ea typeface="+mn-ea"/>
                <a:cs typeface="+mn-cs"/>
              </a:rPr>
              <a:t>quan </a:t>
            </a:r>
            <a:r>
              <a:rPr lang="vi-VN" sz="2000" kern="1200" dirty="0" smtClean="0">
                <a:solidFill>
                  <a:schemeClr val="bg2">
                    <a:lumMod val="50000"/>
                  </a:schemeClr>
                </a:solidFill>
                <a:latin typeface="Arial" panose="020B0604020202020204" pitchFamily="34" charset="0"/>
                <a:ea typeface="+mn-ea"/>
                <a:cs typeface="+mn-cs"/>
              </a:rPr>
              <a:t>trọng</a:t>
            </a:r>
            <a:r>
              <a:rPr lang="en-US" sz="2000" kern="1200" dirty="0" smtClean="0">
                <a:solidFill>
                  <a:schemeClr val="bg2">
                    <a:lumMod val="50000"/>
                  </a:schemeClr>
                </a:solidFill>
                <a:latin typeface="Arial" panose="020B0604020202020204" pitchFamily="34" charset="0"/>
                <a:ea typeface="+mn-ea"/>
                <a:cs typeface="+mn-cs"/>
              </a:rPr>
              <a:t>. </a:t>
            </a:r>
            <a:r>
              <a:rPr lang="vi-VN" sz="2000" kern="1200" dirty="0" smtClean="0">
                <a:solidFill>
                  <a:schemeClr val="bg2">
                    <a:lumMod val="50000"/>
                  </a:schemeClr>
                </a:solidFill>
                <a:latin typeface="Arial" panose="020B0604020202020204" pitchFamily="34" charset="0"/>
                <a:ea typeface="+mn-ea"/>
                <a:cs typeface="+mn-cs"/>
              </a:rPr>
              <a:t>Dù </a:t>
            </a:r>
            <a:r>
              <a:rPr lang="vi-VN" sz="2000" kern="1200" dirty="0">
                <a:solidFill>
                  <a:schemeClr val="bg2">
                    <a:lumMod val="50000"/>
                  </a:schemeClr>
                </a:solidFill>
                <a:latin typeface="Arial" panose="020B0604020202020204" pitchFamily="34" charset="0"/>
                <a:ea typeface="+mn-ea"/>
                <a:cs typeface="+mn-cs"/>
              </a:rPr>
              <a:t>có </a:t>
            </a:r>
            <a:r>
              <a:rPr lang="en-US" sz="2000" kern="1200" dirty="0" smtClean="0">
                <a:solidFill>
                  <a:schemeClr val="bg2">
                    <a:lumMod val="50000"/>
                  </a:schemeClr>
                </a:solidFill>
                <a:latin typeface="Arial" panose="020B0604020202020204" pitchFamily="34" charset="0"/>
                <a:ea typeface="+mn-ea"/>
                <a:cs typeface="+mn-cs"/>
              </a:rPr>
              <a:t>“</a:t>
            </a:r>
            <a:r>
              <a:rPr lang="vi-VN" sz="2000" kern="1200" dirty="0" smtClean="0">
                <a:solidFill>
                  <a:schemeClr val="bg2">
                    <a:lumMod val="50000"/>
                  </a:schemeClr>
                </a:solidFill>
                <a:latin typeface="Arial" panose="020B0604020202020204" pitchFamily="34" charset="0"/>
                <a:ea typeface="+mn-ea"/>
                <a:cs typeface="+mn-cs"/>
              </a:rPr>
              <a:t>được mùa</a:t>
            </a:r>
            <a:r>
              <a:rPr lang="en-US" sz="2000" kern="1200" dirty="0" smtClean="0">
                <a:solidFill>
                  <a:schemeClr val="bg2">
                    <a:lumMod val="50000"/>
                  </a:schemeClr>
                </a:solidFill>
                <a:latin typeface="Arial" panose="020B0604020202020204" pitchFamily="34" charset="0"/>
                <a:ea typeface="+mn-ea"/>
                <a:cs typeface="+mn-cs"/>
              </a:rPr>
              <a:t>”</a:t>
            </a:r>
            <a:r>
              <a:rPr lang="vi-VN" sz="2000" kern="1200" dirty="0" smtClean="0">
                <a:solidFill>
                  <a:schemeClr val="bg2">
                    <a:lumMod val="50000"/>
                  </a:schemeClr>
                </a:solidFill>
                <a:latin typeface="Arial" panose="020B0604020202020204" pitchFamily="34" charset="0"/>
                <a:ea typeface="+mn-ea"/>
                <a:cs typeface="+mn-cs"/>
              </a:rPr>
              <a:t> </a:t>
            </a:r>
            <a:r>
              <a:rPr lang="vi-VN" sz="2000" kern="1200" dirty="0">
                <a:solidFill>
                  <a:schemeClr val="bg2">
                    <a:lumMod val="50000"/>
                  </a:schemeClr>
                </a:solidFill>
                <a:latin typeface="Arial" panose="020B0604020202020204" pitchFamily="34" charset="0"/>
                <a:ea typeface="+mn-ea"/>
                <a:cs typeface="+mn-cs"/>
              </a:rPr>
              <a:t>cũng không nên “phụ ngô </a:t>
            </a:r>
            <a:r>
              <a:rPr lang="vi-VN" sz="2000" kern="1200" dirty="0" smtClean="0">
                <a:solidFill>
                  <a:schemeClr val="bg2">
                    <a:lumMod val="50000"/>
                  </a:schemeClr>
                </a:solidFill>
                <a:latin typeface="Arial" panose="020B0604020202020204" pitchFamily="34" charset="0"/>
                <a:ea typeface="+mn-ea"/>
                <a:cs typeface="+mn-cs"/>
              </a:rPr>
              <a:t>khoai</a:t>
            </a:r>
            <a:r>
              <a:rPr lang="en-US" sz="2000" kern="1200" dirty="0" smtClean="0">
                <a:solidFill>
                  <a:schemeClr val="bg2">
                    <a:lumMod val="50000"/>
                  </a:schemeClr>
                </a:solidFill>
                <a:latin typeface="Arial" panose="020B0604020202020204" pitchFamily="34" charset="0"/>
                <a:ea typeface="+mn-ea"/>
                <a:cs typeface="+mn-cs"/>
              </a:rPr>
              <a:t>”</a:t>
            </a:r>
            <a:r>
              <a:rPr lang="vi-VN" sz="2000" kern="1200" dirty="0" smtClean="0">
                <a:solidFill>
                  <a:schemeClr val="bg2">
                    <a:lumMod val="50000"/>
                  </a:schemeClr>
                </a:solidFill>
                <a:latin typeface="Arial" panose="020B0604020202020204" pitchFamily="34" charset="0"/>
                <a:ea typeface="+mn-ea"/>
                <a:cs typeface="+mn-cs"/>
              </a:rPr>
              <a:t>, </a:t>
            </a:r>
            <a:r>
              <a:rPr lang="vi-VN" sz="2000" kern="1200" dirty="0">
                <a:solidFill>
                  <a:schemeClr val="bg2">
                    <a:lumMod val="50000"/>
                  </a:schemeClr>
                </a:solidFill>
                <a:latin typeface="Arial" panose="020B0604020202020204" pitchFamily="34" charset="0"/>
                <a:ea typeface="+mn-ea"/>
                <a:cs typeface="+mn-cs"/>
              </a:rPr>
              <a:t>coi </a:t>
            </a:r>
            <a:r>
              <a:rPr lang="vi-VN" sz="2000" kern="1200" dirty="0" smtClean="0">
                <a:solidFill>
                  <a:schemeClr val="bg2">
                    <a:lumMod val="50000"/>
                  </a:schemeClr>
                </a:solidFill>
                <a:latin typeface="Arial" panose="020B0604020202020204" pitchFamily="34" charset="0"/>
                <a:ea typeface="+mn-ea"/>
                <a:cs typeface="+mn-cs"/>
              </a:rPr>
              <a:t>thường</a:t>
            </a:r>
            <a:r>
              <a:rPr lang="en-US" sz="2000" kern="1200" dirty="0" smtClean="0">
                <a:solidFill>
                  <a:schemeClr val="bg2">
                    <a:lumMod val="50000"/>
                  </a:schemeClr>
                </a:solidFill>
                <a:latin typeface="Arial" panose="020B0604020202020204" pitchFamily="34" charset="0"/>
                <a:ea typeface="+mn-ea"/>
                <a:cs typeface="+mn-cs"/>
              </a:rPr>
              <a:t> </a:t>
            </a:r>
            <a:r>
              <a:rPr lang="en-US" sz="2000" kern="1200" dirty="0" err="1" smtClean="0">
                <a:solidFill>
                  <a:schemeClr val="bg2">
                    <a:lumMod val="50000"/>
                  </a:schemeClr>
                </a:solidFill>
                <a:latin typeface="Arial" panose="020B0604020202020204" pitchFamily="34" charset="0"/>
                <a:ea typeface="+mn-ea"/>
                <a:cs typeface="+mn-cs"/>
              </a:rPr>
              <a:t>chúng</a:t>
            </a:r>
            <a:r>
              <a:rPr lang="en-US" sz="2000" kern="1200" dirty="0" smtClean="0">
                <a:solidFill>
                  <a:schemeClr val="bg2">
                    <a:lumMod val="50000"/>
                  </a:schemeClr>
                </a:solidFill>
                <a:latin typeface="Arial" panose="020B0604020202020204" pitchFamily="34" charset="0"/>
                <a:ea typeface="+mn-ea"/>
                <a:cs typeface="+mn-cs"/>
              </a:rPr>
              <a:t>.</a:t>
            </a:r>
            <a:r>
              <a:rPr lang="vi-VN" sz="2000" kern="1200" dirty="0">
                <a:solidFill>
                  <a:schemeClr val="bg2">
                    <a:lumMod val="50000"/>
                  </a:schemeClr>
                </a:solidFill>
                <a:latin typeface="Arial" panose="020B0604020202020204" pitchFamily="34" charset="0"/>
                <a:ea typeface="+mn-ea"/>
                <a:cs typeface="+mn-cs"/>
              </a:rPr>
              <a:t> </a:t>
            </a:r>
          </a:p>
          <a:p>
            <a:pPr lvl="0" algn="just">
              <a:buClrTx/>
            </a:pPr>
            <a:r>
              <a:rPr lang="en-US" sz="2000" kern="1200" dirty="0" smtClean="0">
                <a:solidFill>
                  <a:schemeClr val="bg2">
                    <a:lumMod val="50000"/>
                  </a:schemeClr>
                </a:solidFill>
                <a:latin typeface="Arial" panose="020B0604020202020204" pitchFamily="34" charset="0"/>
                <a:ea typeface="+mn-ea"/>
                <a:cs typeface="+mn-cs"/>
              </a:rPr>
              <a:t>- </a:t>
            </a:r>
            <a:r>
              <a:rPr lang="vi-VN" sz="2000" kern="1200" dirty="0" smtClean="0">
                <a:solidFill>
                  <a:schemeClr val="bg2">
                    <a:lumMod val="50000"/>
                  </a:schemeClr>
                </a:solidFill>
                <a:latin typeface="Arial" panose="020B0604020202020204" pitchFamily="34" charset="0"/>
                <a:ea typeface="+mn-ea"/>
                <a:cs typeface="+mn-cs"/>
              </a:rPr>
              <a:t>“</a:t>
            </a:r>
            <a:r>
              <a:rPr lang="vi-VN" sz="2000" kern="1200" dirty="0">
                <a:solidFill>
                  <a:schemeClr val="bg2">
                    <a:lumMod val="50000"/>
                  </a:schemeClr>
                </a:solidFill>
                <a:latin typeface="Arial" panose="020B0604020202020204" pitchFamily="34" charset="0"/>
                <a:ea typeface="+mn-ea"/>
                <a:cs typeface="+mn-cs"/>
              </a:rPr>
              <a:t>Khi thất bát” là khi mất mùa, nhà nông thu hoạch kém. “Lấy ai bạn cùng” nghĩa là lấy gì để san sẻ, để chia ngọt sẻ bùi cùng mình qua cơn đói kém, thiếu thốn. </a:t>
            </a:r>
            <a:endParaRPr lang="en-US" sz="2000" kern="1200" dirty="0" smtClean="0">
              <a:solidFill>
                <a:schemeClr val="bg2">
                  <a:lumMod val="50000"/>
                </a:schemeClr>
              </a:solidFill>
              <a:latin typeface="Arial" panose="020B0604020202020204" pitchFamily="34" charset="0"/>
              <a:ea typeface="+mn-ea"/>
              <a:cs typeface="+mn-cs"/>
            </a:endParaRPr>
          </a:p>
          <a:p>
            <a:pPr lvl="0" algn="just">
              <a:buClrTx/>
            </a:pPr>
            <a:r>
              <a:rPr lang="en-US" sz="2000" kern="1200" dirty="0" smtClean="0">
                <a:solidFill>
                  <a:schemeClr val="bg2">
                    <a:lumMod val="50000"/>
                  </a:schemeClr>
                </a:solidFill>
                <a:latin typeface="Arial" panose="020B0604020202020204" pitchFamily="34" charset="0"/>
                <a:ea typeface="+mn-ea"/>
                <a:cs typeface="+mn-cs"/>
              </a:rPr>
              <a:t>=&gt; </a:t>
            </a:r>
            <a:r>
              <a:rPr lang="en-US" sz="2000" kern="1200" dirty="0" err="1" smtClean="0">
                <a:solidFill>
                  <a:schemeClr val="bg2">
                    <a:lumMod val="50000"/>
                  </a:schemeClr>
                </a:solidFill>
                <a:latin typeface="Arial" panose="020B0604020202020204" pitchFamily="34" charset="0"/>
                <a:ea typeface="+mn-ea"/>
                <a:cs typeface="+mn-cs"/>
              </a:rPr>
              <a:t>Khuyên</a:t>
            </a:r>
            <a:r>
              <a:rPr lang="en-US" sz="2000" kern="1200" dirty="0" smtClean="0">
                <a:solidFill>
                  <a:schemeClr val="bg2">
                    <a:lumMod val="50000"/>
                  </a:schemeClr>
                </a:solidFill>
                <a:latin typeface="Arial" panose="020B0604020202020204" pitchFamily="34" charset="0"/>
                <a:ea typeface="+mn-ea"/>
                <a:cs typeface="+mn-cs"/>
              </a:rPr>
              <a:t> ta </a:t>
            </a:r>
            <a:r>
              <a:rPr lang="vi-VN" sz="2000" kern="1200" dirty="0" smtClean="0">
                <a:solidFill>
                  <a:schemeClr val="bg2">
                    <a:lumMod val="50000"/>
                  </a:schemeClr>
                </a:solidFill>
                <a:latin typeface="Arial" panose="020B0604020202020204" pitchFamily="34" charset="0"/>
                <a:ea typeface="+mn-ea"/>
                <a:cs typeface="+mn-cs"/>
              </a:rPr>
              <a:t>phải </a:t>
            </a:r>
            <a:r>
              <a:rPr lang="vi-VN" sz="2000" kern="1200" dirty="0">
                <a:solidFill>
                  <a:schemeClr val="bg2">
                    <a:lumMod val="50000"/>
                  </a:schemeClr>
                </a:solidFill>
                <a:latin typeface="Arial" panose="020B0604020202020204" pitchFamily="34" charset="0"/>
                <a:ea typeface="+mn-ea"/>
                <a:cs typeface="+mn-cs"/>
              </a:rPr>
              <a:t>biết quý trọng ngô khoai, không được coi thường hoặc hoang </a:t>
            </a:r>
            <a:r>
              <a:rPr lang="vi-VN" sz="2000" kern="1200" dirty="0" smtClean="0">
                <a:solidFill>
                  <a:schemeClr val="bg2">
                    <a:lumMod val="50000"/>
                  </a:schemeClr>
                </a:solidFill>
                <a:latin typeface="Arial" panose="020B0604020202020204" pitchFamily="34" charset="0"/>
                <a:ea typeface="+mn-ea"/>
                <a:cs typeface="+mn-cs"/>
              </a:rPr>
              <a:t>phí </a:t>
            </a:r>
            <a:r>
              <a:rPr lang="vi-VN" sz="2000" kern="1200" dirty="0">
                <a:solidFill>
                  <a:schemeClr val="bg2">
                    <a:lumMod val="50000"/>
                  </a:schemeClr>
                </a:solidFill>
                <a:latin typeface="Arial" panose="020B0604020202020204" pitchFamily="34" charset="0"/>
                <a:ea typeface="+mn-ea"/>
                <a:cs typeface="+mn-cs"/>
              </a:rPr>
              <a:t>lương thực</a:t>
            </a:r>
            <a:r>
              <a:rPr lang="vi-VN" sz="2000" kern="1200" dirty="0" smtClean="0">
                <a:solidFill>
                  <a:schemeClr val="bg2">
                    <a:lumMod val="50000"/>
                  </a:schemeClr>
                </a:solidFill>
                <a:latin typeface="Arial" panose="020B0604020202020204" pitchFamily="34" charset="0"/>
                <a:ea typeface="+mn-ea"/>
                <a:cs typeface="+mn-cs"/>
              </a:rPr>
              <a:t>.</a:t>
            </a:r>
            <a:endParaRPr lang="en-US" sz="2000" kern="1200" dirty="0" smtClean="0">
              <a:solidFill>
                <a:schemeClr val="bg2">
                  <a:lumMod val="50000"/>
                </a:schemeClr>
              </a:solidFill>
              <a:latin typeface="Arial" panose="020B0604020202020204" pitchFamily="34" charset="0"/>
              <a:ea typeface="+mn-ea"/>
              <a:cs typeface="+mn-cs"/>
            </a:endParaRPr>
          </a:p>
          <a:p>
            <a:pPr lvl="0" algn="just">
              <a:buClrTx/>
            </a:pPr>
            <a:r>
              <a:rPr lang="en-US" sz="2000" b="1" kern="1200" dirty="0" smtClean="0">
                <a:solidFill>
                  <a:schemeClr val="bg2">
                    <a:lumMod val="50000"/>
                  </a:schemeClr>
                </a:solidFill>
                <a:latin typeface="Arial" panose="020B0604020202020204" pitchFamily="34" charset="0"/>
                <a:ea typeface="+mn-ea"/>
                <a:cs typeface="+mn-cs"/>
              </a:rPr>
              <a:t>=&gt;</a:t>
            </a:r>
            <a:r>
              <a:rPr lang="en-US" sz="2000" kern="1200" dirty="0" smtClean="0">
                <a:solidFill>
                  <a:schemeClr val="bg2">
                    <a:lumMod val="50000"/>
                  </a:schemeClr>
                </a:solidFill>
                <a:latin typeface="Arial" panose="020B0604020202020204" pitchFamily="34" charset="0"/>
                <a:ea typeface="+mn-ea"/>
                <a:cs typeface="+mn-cs"/>
              </a:rPr>
              <a:t> </a:t>
            </a:r>
            <a:r>
              <a:rPr lang="en-US" sz="2000" b="1" kern="1200" dirty="0" err="1" smtClean="0">
                <a:solidFill>
                  <a:schemeClr val="bg2">
                    <a:lumMod val="50000"/>
                  </a:schemeClr>
                </a:solidFill>
                <a:latin typeface="Arial" panose="020B0604020202020204" pitchFamily="34" charset="0"/>
                <a:ea typeface="+mn-ea"/>
                <a:cs typeface="+mn-cs"/>
              </a:rPr>
              <a:t>Vai</a:t>
            </a:r>
            <a:r>
              <a:rPr lang="en-US" sz="2000" b="1" kern="1200" dirty="0" smtClean="0">
                <a:solidFill>
                  <a:schemeClr val="bg2">
                    <a:lumMod val="50000"/>
                  </a:schemeClr>
                </a:solidFill>
                <a:latin typeface="Arial" panose="020B0604020202020204" pitchFamily="34" charset="0"/>
                <a:ea typeface="+mn-ea"/>
                <a:cs typeface="+mn-cs"/>
              </a:rPr>
              <a:t> </a:t>
            </a:r>
            <a:r>
              <a:rPr lang="en-US" sz="2000" b="1" kern="1200" dirty="0" err="1" smtClean="0">
                <a:solidFill>
                  <a:schemeClr val="bg2">
                    <a:lumMod val="50000"/>
                  </a:schemeClr>
                </a:solidFill>
                <a:latin typeface="Arial" panose="020B0604020202020204" pitchFamily="34" charset="0"/>
                <a:ea typeface="+mn-ea"/>
                <a:cs typeface="+mn-cs"/>
              </a:rPr>
              <a:t>trò</a:t>
            </a:r>
            <a:r>
              <a:rPr lang="en-US" sz="2000" b="1" kern="1200" dirty="0" smtClean="0">
                <a:solidFill>
                  <a:schemeClr val="bg2">
                    <a:lumMod val="50000"/>
                  </a:schemeClr>
                </a:solidFill>
                <a:latin typeface="Arial" panose="020B0604020202020204" pitchFamily="34" charset="0"/>
                <a:ea typeface="+mn-ea"/>
                <a:cs typeface="+mn-cs"/>
              </a:rPr>
              <a:t> </a:t>
            </a:r>
            <a:r>
              <a:rPr lang="en-US" sz="2000" b="1" kern="1200" dirty="0" err="1" smtClean="0">
                <a:solidFill>
                  <a:schemeClr val="bg2">
                    <a:lumMod val="50000"/>
                  </a:schemeClr>
                </a:solidFill>
                <a:latin typeface="Arial" panose="020B0604020202020204" pitchFamily="34" charset="0"/>
                <a:ea typeface="+mn-ea"/>
                <a:cs typeface="+mn-cs"/>
              </a:rPr>
              <a:t>quan</a:t>
            </a:r>
            <a:r>
              <a:rPr lang="en-US" sz="2000" b="1" kern="1200" dirty="0" smtClean="0">
                <a:solidFill>
                  <a:schemeClr val="bg2">
                    <a:lumMod val="50000"/>
                  </a:schemeClr>
                </a:solidFill>
                <a:latin typeface="Arial" panose="020B0604020202020204" pitchFamily="34" charset="0"/>
                <a:ea typeface="+mn-ea"/>
                <a:cs typeface="+mn-cs"/>
              </a:rPr>
              <a:t> </a:t>
            </a:r>
            <a:r>
              <a:rPr lang="en-US" sz="2000" b="1" kern="1200" dirty="0" err="1" smtClean="0">
                <a:solidFill>
                  <a:schemeClr val="bg2">
                    <a:lumMod val="50000"/>
                  </a:schemeClr>
                </a:solidFill>
                <a:latin typeface="Arial" panose="020B0604020202020204" pitchFamily="34" charset="0"/>
                <a:ea typeface="+mn-ea"/>
                <a:cs typeface="+mn-cs"/>
              </a:rPr>
              <a:t>trọng</a:t>
            </a:r>
            <a:r>
              <a:rPr lang="en-US" sz="2000" b="1" kern="1200" dirty="0" smtClean="0">
                <a:solidFill>
                  <a:schemeClr val="bg2">
                    <a:lumMod val="50000"/>
                  </a:schemeClr>
                </a:solidFill>
                <a:latin typeface="Arial" panose="020B0604020202020204" pitchFamily="34" charset="0"/>
                <a:ea typeface="+mn-ea"/>
                <a:cs typeface="+mn-cs"/>
              </a:rPr>
              <a:t> </a:t>
            </a:r>
            <a:r>
              <a:rPr lang="en-US" sz="2000" b="1" kern="1200" dirty="0" err="1" smtClean="0">
                <a:solidFill>
                  <a:schemeClr val="bg2">
                    <a:lumMod val="50000"/>
                  </a:schemeClr>
                </a:solidFill>
                <a:latin typeface="Arial" panose="020B0604020202020204" pitchFamily="34" charset="0"/>
                <a:ea typeface="+mn-ea"/>
                <a:cs typeface="+mn-cs"/>
              </a:rPr>
              <a:t>của</a:t>
            </a:r>
            <a:r>
              <a:rPr lang="en-US" sz="2000" b="1" kern="1200" dirty="0" smtClean="0">
                <a:solidFill>
                  <a:schemeClr val="bg2">
                    <a:lumMod val="50000"/>
                  </a:schemeClr>
                </a:solidFill>
                <a:latin typeface="Arial" panose="020B0604020202020204" pitchFamily="34" charset="0"/>
                <a:ea typeface="+mn-ea"/>
                <a:cs typeface="+mn-cs"/>
              </a:rPr>
              <a:t> </a:t>
            </a:r>
            <a:r>
              <a:rPr lang="en-US" sz="2000" b="1" kern="1200" dirty="0" err="1" smtClean="0">
                <a:solidFill>
                  <a:schemeClr val="bg2">
                    <a:lumMod val="50000"/>
                  </a:schemeClr>
                </a:solidFill>
                <a:latin typeface="Arial" panose="020B0604020202020204" pitchFamily="34" charset="0"/>
                <a:ea typeface="+mn-ea"/>
                <a:cs typeface="+mn-cs"/>
              </a:rPr>
              <a:t>tiết</a:t>
            </a:r>
            <a:r>
              <a:rPr lang="en-US" sz="2000" b="1" kern="1200" dirty="0" smtClean="0">
                <a:solidFill>
                  <a:schemeClr val="bg2">
                    <a:lumMod val="50000"/>
                  </a:schemeClr>
                </a:solidFill>
                <a:latin typeface="Arial" panose="020B0604020202020204" pitchFamily="34" charset="0"/>
                <a:ea typeface="+mn-ea"/>
                <a:cs typeface="+mn-cs"/>
              </a:rPr>
              <a:t> </a:t>
            </a:r>
            <a:r>
              <a:rPr lang="en-US" sz="2000" b="1" kern="1200" dirty="0" err="1" smtClean="0">
                <a:solidFill>
                  <a:schemeClr val="bg2">
                    <a:lumMod val="50000"/>
                  </a:schemeClr>
                </a:solidFill>
                <a:latin typeface="Arial" panose="020B0604020202020204" pitchFamily="34" charset="0"/>
                <a:ea typeface="+mn-ea"/>
                <a:cs typeface="+mn-cs"/>
              </a:rPr>
              <a:t>kiệm</a:t>
            </a:r>
            <a:r>
              <a:rPr lang="en-US" sz="2000" b="1" kern="1200" dirty="0" smtClean="0">
                <a:solidFill>
                  <a:schemeClr val="bg2">
                    <a:lumMod val="50000"/>
                  </a:schemeClr>
                </a:solidFill>
                <a:latin typeface="Arial" panose="020B0604020202020204" pitchFamily="34" charset="0"/>
                <a:ea typeface="+mn-ea"/>
                <a:cs typeface="+mn-cs"/>
              </a:rPr>
              <a:t> </a:t>
            </a:r>
            <a:r>
              <a:rPr lang="en-US" sz="2000" b="1" kern="1200" dirty="0" err="1" smtClean="0">
                <a:solidFill>
                  <a:schemeClr val="bg2">
                    <a:lumMod val="50000"/>
                  </a:schemeClr>
                </a:solidFill>
                <a:latin typeface="Arial" panose="020B0604020202020204" pitchFamily="34" charset="0"/>
                <a:ea typeface="+mn-ea"/>
                <a:cs typeface="+mn-cs"/>
              </a:rPr>
              <a:t>trong</a:t>
            </a:r>
            <a:r>
              <a:rPr lang="en-US" sz="2000" b="1" kern="1200" dirty="0" smtClean="0">
                <a:solidFill>
                  <a:schemeClr val="bg2">
                    <a:lumMod val="50000"/>
                  </a:schemeClr>
                </a:solidFill>
                <a:latin typeface="Arial" panose="020B0604020202020204" pitchFamily="34" charset="0"/>
                <a:ea typeface="+mn-ea"/>
                <a:cs typeface="+mn-cs"/>
              </a:rPr>
              <a:t> </a:t>
            </a:r>
            <a:r>
              <a:rPr lang="en-US" sz="2000" b="1" kern="1200" dirty="0" err="1" smtClean="0">
                <a:solidFill>
                  <a:schemeClr val="bg2">
                    <a:lumMod val="50000"/>
                  </a:schemeClr>
                </a:solidFill>
                <a:latin typeface="Arial" panose="020B0604020202020204" pitchFamily="34" charset="0"/>
                <a:ea typeface="+mn-ea"/>
                <a:cs typeface="+mn-cs"/>
              </a:rPr>
              <a:t>cuộc</a:t>
            </a:r>
            <a:r>
              <a:rPr lang="en-US" sz="2000" b="1" kern="1200" dirty="0" smtClean="0">
                <a:solidFill>
                  <a:schemeClr val="bg2">
                    <a:lumMod val="50000"/>
                  </a:schemeClr>
                </a:solidFill>
                <a:latin typeface="Arial" panose="020B0604020202020204" pitchFamily="34" charset="0"/>
                <a:ea typeface="+mn-ea"/>
                <a:cs typeface="+mn-cs"/>
              </a:rPr>
              <a:t> </a:t>
            </a:r>
            <a:r>
              <a:rPr lang="en-US" sz="2000" b="1" kern="1200" dirty="0" err="1" smtClean="0">
                <a:solidFill>
                  <a:schemeClr val="bg2">
                    <a:lumMod val="50000"/>
                  </a:schemeClr>
                </a:solidFill>
                <a:latin typeface="Arial" panose="020B0604020202020204" pitchFamily="34" charset="0"/>
                <a:ea typeface="+mn-ea"/>
                <a:cs typeface="+mn-cs"/>
              </a:rPr>
              <a:t>sống</a:t>
            </a:r>
            <a:endParaRPr lang="vi-VN" sz="2000" b="1" kern="1200" dirty="0">
              <a:solidFill>
                <a:schemeClr val="bg2">
                  <a:lumMod val="50000"/>
                </a:schemeClr>
              </a:solidFill>
              <a:latin typeface="Arial" panose="020B0604020202020204" pitchFamily="34" charset="0"/>
              <a:ea typeface="+mn-ea"/>
              <a:cs typeface="+mn-cs"/>
            </a:endParaRPr>
          </a:p>
        </p:txBody>
      </p:sp>
    </p:spTree>
    <p:extLst>
      <p:ext uri="{BB962C8B-B14F-4D97-AF65-F5344CB8AC3E}">
        <p14:creationId xmlns:p14="http://schemas.microsoft.com/office/powerpoint/2010/main" val="913520201"/>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940"/>
        <p:cNvGrpSpPr/>
        <p:nvPr/>
      </p:nvGrpSpPr>
      <p:grpSpPr>
        <a:xfrm>
          <a:off x="0" y="0"/>
          <a:ext cx="0" cy="0"/>
          <a:chOff x="0" y="0"/>
          <a:chExt cx="0" cy="0"/>
        </a:xfrm>
      </p:grpSpPr>
      <p:sp>
        <p:nvSpPr>
          <p:cNvPr id="941" name="Google Shape;941;p65"/>
          <p:cNvSpPr txBox="1">
            <a:spLocks noGrp="1"/>
          </p:cNvSpPr>
          <p:nvPr>
            <p:ph type="title" idx="2"/>
          </p:nvPr>
        </p:nvSpPr>
        <p:spPr>
          <a:xfrm>
            <a:off x="9237532" y="756000"/>
            <a:ext cx="6789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In Depth</a:t>
            </a:r>
            <a:endParaRPr dirty="0"/>
          </a:p>
        </p:txBody>
      </p:sp>
      <p:sp>
        <p:nvSpPr>
          <p:cNvPr id="942" name="Google Shape;942;p65"/>
          <p:cNvSpPr txBox="1">
            <a:spLocks noGrp="1"/>
          </p:cNvSpPr>
          <p:nvPr>
            <p:ph type="title"/>
          </p:nvPr>
        </p:nvSpPr>
        <p:spPr>
          <a:xfrm>
            <a:off x="9603850" y="2216358"/>
            <a:ext cx="3496200" cy="472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Jupiter</a:t>
            </a:r>
            <a:endParaRPr dirty="0"/>
          </a:p>
        </p:txBody>
      </p:sp>
      <p:sp>
        <p:nvSpPr>
          <p:cNvPr id="943" name="Google Shape;943;p65"/>
          <p:cNvSpPr txBox="1">
            <a:spLocks noGrp="1"/>
          </p:cNvSpPr>
          <p:nvPr>
            <p:ph type="subTitle" idx="1"/>
          </p:nvPr>
        </p:nvSpPr>
        <p:spPr>
          <a:xfrm>
            <a:off x="9360010" y="3028728"/>
            <a:ext cx="3196800" cy="1202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Jupiter is a gas giant, the biggest planet in the Solar System and the fourth-brightest object in the night sky</a:t>
            </a:r>
            <a:endParaRPr dirty="0"/>
          </a:p>
        </p:txBody>
      </p:sp>
      <p:grpSp>
        <p:nvGrpSpPr>
          <p:cNvPr id="944" name="Google Shape;944;p65"/>
          <p:cNvGrpSpPr/>
          <p:nvPr/>
        </p:nvGrpSpPr>
        <p:grpSpPr>
          <a:xfrm>
            <a:off x="5105413" y="1328700"/>
            <a:ext cx="3496200" cy="3502693"/>
            <a:chOff x="5105413" y="1328700"/>
            <a:chExt cx="3496200" cy="3502693"/>
          </a:xfrm>
        </p:grpSpPr>
        <p:sp>
          <p:nvSpPr>
            <p:cNvPr id="945" name="Google Shape;945;p65"/>
            <p:cNvSpPr/>
            <p:nvPr/>
          </p:nvSpPr>
          <p:spPr>
            <a:xfrm>
              <a:off x="5105413" y="4686400"/>
              <a:ext cx="3496200" cy="144900"/>
            </a:xfrm>
            <a:prstGeom prst="ellipse">
              <a:avLst/>
            </a:prstGeom>
            <a:solidFill>
              <a:schemeClr val="accent4">
                <a:alpha val="227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5"/>
            <p:cNvSpPr/>
            <p:nvPr/>
          </p:nvSpPr>
          <p:spPr>
            <a:xfrm>
              <a:off x="6516077" y="1344945"/>
              <a:ext cx="163799" cy="1715628"/>
            </a:xfrm>
            <a:custGeom>
              <a:avLst/>
              <a:gdLst/>
              <a:ahLst/>
              <a:cxnLst/>
              <a:rect l="l" t="t" r="r" b="b"/>
              <a:pathLst>
                <a:path w="2057" h="21545" extrusionOk="0">
                  <a:moveTo>
                    <a:pt x="57" y="1"/>
                  </a:moveTo>
                  <a:cubicBezTo>
                    <a:pt x="55" y="1"/>
                    <a:pt x="53" y="1"/>
                    <a:pt x="52" y="1"/>
                  </a:cubicBezTo>
                  <a:cubicBezTo>
                    <a:pt x="25" y="4"/>
                    <a:pt x="1" y="31"/>
                    <a:pt x="4" y="59"/>
                  </a:cubicBezTo>
                  <a:lnTo>
                    <a:pt x="1947" y="21493"/>
                  </a:lnTo>
                  <a:cubicBezTo>
                    <a:pt x="1947" y="21520"/>
                    <a:pt x="1970" y="21544"/>
                    <a:pt x="2001" y="21544"/>
                  </a:cubicBezTo>
                  <a:lnTo>
                    <a:pt x="2005" y="21544"/>
                  </a:lnTo>
                  <a:cubicBezTo>
                    <a:pt x="2036" y="21541"/>
                    <a:pt x="2056" y="21514"/>
                    <a:pt x="2056" y="21483"/>
                  </a:cubicBezTo>
                  <a:lnTo>
                    <a:pt x="113" y="51"/>
                  </a:lnTo>
                  <a:cubicBezTo>
                    <a:pt x="110" y="23"/>
                    <a:pt x="86" y="1"/>
                    <a:pt x="57" y="1"/>
                  </a:cubicBezTo>
                  <a:close/>
                </a:path>
              </a:pathLst>
            </a:custGeom>
            <a:solidFill>
              <a:srgbClr val="373D7A"/>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65"/>
            <p:cNvSpPr/>
            <p:nvPr/>
          </p:nvSpPr>
          <p:spPr>
            <a:xfrm>
              <a:off x="6067200" y="1509381"/>
              <a:ext cx="984306" cy="1683697"/>
            </a:xfrm>
            <a:custGeom>
              <a:avLst/>
              <a:gdLst/>
              <a:ahLst/>
              <a:cxnLst/>
              <a:rect l="l" t="t" r="r" b="b"/>
              <a:pathLst>
                <a:path w="12361" h="21144" extrusionOk="0">
                  <a:moveTo>
                    <a:pt x="10132" y="0"/>
                  </a:moveTo>
                  <a:cubicBezTo>
                    <a:pt x="10076" y="0"/>
                    <a:pt x="10020" y="6"/>
                    <a:pt x="9962" y="18"/>
                  </a:cubicBezTo>
                  <a:lnTo>
                    <a:pt x="687" y="1957"/>
                  </a:lnTo>
                  <a:cubicBezTo>
                    <a:pt x="283" y="2046"/>
                    <a:pt x="0" y="2416"/>
                    <a:pt x="34" y="2832"/>
                  </a:cubicBezTo>
                  <a:lnTo>
                    <a:pt x="1409" y="20381"/>
                  </a:lnTo>
                  <a:cubicBezTo>
                    <a:pt x="1442" y="20819"/>
                    <a:pt x="1809" y="21144"/>
                    <a:pt x="2231" y="21144"/>
                  </a:cubicBezTo>
                  <a:cubicBezTo>
                    <a:pt x="2287" y="21144"/>
                    <a:pt x="2344" y="21138"/>
                    <a:pt x="2402" y="21126"/>
                  </a:cubicBezTo>
                  <a:lnTo>
                    <a:pt x="11674" y="19187"/>
                  </a:lnTo>
                  <a:cubicBezTo>
                    <a:pt x="12082" y="19102"/>
                    <a:pt x="12361" y="18727"/>
                    <a:pt x="12327" y="18312"/>
                  </a:cubicBezTo>
                  <a:lnTo>
                    <a:pt x="10955" y="763"/>
                  </a:lnTo>
                  <a:cubicBezTo>
                    <a:pt x="10919" y="325"/>
                    <a:pt x="10553" y="0"/>
                    <a:pt x="10132" y="0"/>
                  </a:cubicBezTo>
                  <a:close/>
                </a:path>
              </a:pathLst>
            </a:custGeom>
            <a:solidFill>
              <a:srgbClr val="CFC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65"/>
            <p:cNvSpPr/>
            <p:nvPr/>
          </p:nvSpPr>
          <p:spPr>
            <a:xfrm>
              <a:off x="6118402" y="1509381"/>
              <a:ext cx="984386" cy="1683697"/>
            </a:xfrm>
            <a:custGeom>
              <a:avLst/>
              <a:gdLst/>
              <a:ahLst/>
              <a:cxnLst/>
              <a:rect l="l" t="t" r="r" b="b"/>
              <a:pathLst>
                <a:path w="12362" h="21144" extrusionOk="0">
                  <a:moveTo>
                    <a:pt x="10132" y="0"/>
                  </a:moveTo>
                  <a:cubicBezTo>
                    <a:pt x="10076" y="0"/>
                    <a:pt x="10019" y="6"/>
                    <a:pt x="9962" y="18"/>
                  </a:cubicBezTo>
                  <a:lnTo>
                    <a:pt x="688" y="1957"/>
                  </a:lnTo>
                  <a:cubicBezTo>
                    <a:pt x="283" y="2046"/>
                    <a:pt x="0" y="2416"/>
                    <a:pt x="34" y="2832"/>
                  </a:cubicBezTo>
                  <a:lnTo>
                    <a:pt x="1409" y="20381"/>
                  </a:lnTo>
                  <a:cubicBezTo>
                    <a:pt x="1442" y="20819"/>
                    <a:pt x="1809" y="21144"/>
                    <a:pt x="2231" y="21144"/>
                  </a:cubicBezTo>
                  <a:cubicBezTo>
                    <a:pt x="2288" y="21144"/>
                    <a:pt x="2345" y="21138"/>
                    <a:pt x="2402" y="21126"/>
                  </a:cubicBezTo>
                  <a:lnTo>
                    <a:pt x="11673" y="19187"/>
                  </a:lnTo>
                  <a:cubicBezTo>
                    <a:pt x="12079" y="19102"/>
                    <a:pt x="12361" y="18727"/>
                    <a:pt x="12327" y="18312"/>
                  </a:cubicBezTo>
                  <a:lnTo>
                    <a:pt x="10956" y="763"/>
                  </a:lnTo>
                  <a:cubicBezTo>
                    <a:pt x="10920" y="325"/>
                    <a:pt x="10552" y="0"/>
                    <a:pt x="101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65"/>
            <p:cNvSpPr/>
            <p:nvPr/>
          </p:nvSpPr>
          <p:spPr>
            <a:xfrm>
              <a:off x="6436447" y="3132248"/>
              <a:ext cx="25800" cy="1699145"/>
            </a:xfrm>
            <a:custGeom>
              <a:avLst/>
              <a:gdLst/>
              <a:ahLst/>
              <a:cxnLst/>
              <a:rect l="l" t="t" r="r" b="b"/>
              <a:pathLst>
                <a:path w="324" h="21338" extrusionOk="0">
                  <a:moveTo>
                    <a:pt x="55" y="1"/>
                  </a:moveTo>
                  <a:cubicBezTo>
                    <a:pt x="24" y="1"/>
                    <a:pt x="1" y="25"/>
                    <a:pt x="1" y="55"/>
                  </a:cubicBezTo>
                  <a:lnTo>
                    <a:pt x="215" y="21282"/>
                  </a:lnTo>
                  <a:cubicBezTo>
                    <a:pt x="215" y="21313"/>
                    <a:pt x="239" y="21337"/>
                    <a:pt x="269" y="21337"/>
                  </a:cubicBezTo>
                  <a:cubicBezTo>
                    <a:pt x="300" y="21333"/>
                    <a:pt x="324" y="21309"/>
                    <a:pt x="324" y="21279"/>
                  </a:cubicBezTo>
                  <a:lnTo>
                    <a:pt x="109" y="55"/>
                  </a:lnTo>
                  <a:cubicBezTo>
                    <a:pt x="109" y="25"/>
                    <a:pt x="86" y="1"/>
                    <a:pt x="55" y="1"/>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5"/>
            <p:cNvSpPr/>
            <p:nvPr/>
          </p:nvSpPr>
          <p:spPr>
            <a:xfrm>
              <a:off x="6901331" y="3051741"/>
              <a:ext cx="297816" cy="1644997"/>
            </a:xfrm>
            <a:custGeom>
              <a:avLst/>
              <a:gdLst/>
              <a:ahLst/>
              <a:cxnLst/>
              <a:rect l="l" t="t" r="r" b="b"/>
              <a:pathLst>
                <a:path w="3740" h="20658" extrusionOk="0">
                  <a:moveTo>
                    <a:pt x="60" y="0"/>
                  </a:moveTo>
                  <a:cubicBezTo>
                    <a:pt x="56" y="0"/>
                    <a:pt x="52" y="1"/>
                    <a:pt x="48" y="1"/>
                  </a:cubicBezTo>
                  <a:cubicBezTo>
                    <a:pt x="21" y="5"/>
                    <a:pt x="1" y="36"/>
                    <a:pt x="4" y="63"/>
                  </a:cubicBezTo>
                  <a:lnTo>
                    <a:pt x="3628" y="20613"/>
                  </a:lnTo>
                  <a:cubicBezTo>
                    <a:pt x="3631" y="20637"/>
                    <a:pt x="3655" y="20657"/>
                    <a:pt x="3682" y="20657"/>
                  </a:cubicBezTo>
                  <a:lnTo>
                    <a:pt x="3689" y="20657"/>
                  </a:lnTo>
                  <a:cubicBezTo>
                    <a:pt x="3720" y="20650"/>
                    <a:pt x="3740" y="20623"/>
                    <a:pt x="3733" y="20592"/>
                  </a:cubicBezTo>
                  <a:lnTo>
                    <a:pt x="113" y="46"/>
                  </a:lnTo>
                  <a:cubicBezTo>
                    <a:pt x="107" y="19"/>
                    <a:pt x="86" y="0"/>
                    <a:pt x="60"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5"/>
            <p:cNvSpPr/>
            <p:nvPr/>
          </p:nvSpPr>
          <p:spPr>
            <a:xfrm>
              <a:off x="5740475" y="3188626"/>
              <a:ext cx="620397" cy="1563057"/>
            </a:xfrm>
            <a:custGeom>
              <a:avLst/>
              <a:gdLst/>
              <a:ahLst/>
              <a:cxnLst/>
              <a:rect l="l" t="t" r="r" b="b"/>
              <a:pathLst>
                <a:path w="7791" h="19629" extrusionOk="0">
                  <a:moveTo>
                    <a:pt x="7732" y="0"/>
                  </a:moveTo>
                  <a:cubicBezTo>
                    <a:pt x="7711" y="0"/>
                    <a:pt x="7690" y="13"/>
                    <a:pt x="7679" y="35"/>
                  </a:cubicBezTo>
                  <a:lnTo>
                    <a:pt x="10" y="19554"/>
                  </a:lnTo>
                  <a:cubicBezTo>
                    <a:pt x="0" y="19581"/>
                    <a:pt x="13" y="19612"/>
                    <a:pt x="41" y="19625"/>
                  </a:cubicBezTo>
                  <a:cubicBezTo>
                    <a:pt x="48" y="19625"/>
                    <a:pt x="54" y="19629"/>
                    <a:pt x="62" y="19629"/>
                  </a:cubicBezTo>
                  <a:cubicBezTo>
                    <a:pt x="82" y="19629"/>
                    <a:pt x="102" y="19615"/>
                    <a:pt x="112" y="19595"/>
                  </a:cubicBezTo>
                  <a:lnTo>
                    <a:pt x="7781" y="76"/>
                  </a:lnTo>
                  <a:cubicBezTo>
                    <a:pt x="7791" y="48"/>
                    <a:pt x="7778" y="14"/>
                    <a:pt x="7750" y="4"/>
                  </a:cubicBezTo>
                  <a:cubicBezTo>
                    <a:pt x="7744" y="2"/>
                    <a:pt x="7738" y="0"/>
                    <a:pt x="7732"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5"/>
            <p:cNvSpPr/>
            <p:nvPr/>
          </p:nvSpPr>
          <p:spPr>
            <a:xfrm>
              <a:off x="6450860" y="3708453"/>
              <a:ext cx="575725" cy="118012"/>
            </a:xfrm>
            <a:custGeom>
              <a:avLst/>
              <a:gdLst/>
              <a:ahLst/>
              <a:cxnLst/>
              <a:rect l="l" t="t" r="r" b="b"/>
              <a:pathLst>
                <a:path w="7230" h="1482" extrusionOk="0">
                  <a:moveTo>
                    <a:pt x="7170" y="0"/>
                  </a:moveTo>
                  <a:cubicBezTo>
                    <a:pt x="7166" y="0"/>
                    <a:pt x="7162" y="1"/>
                    <a:pt x="7158" y="2"/>
                  </a:cubicBezTo>
                  <a:lnTo>
                    <a:pt x="51" y="1373"/>
                  </a:lnTo>
                  <a:cubicBezTo>
                    <a:pt x="21" y="1379"/>
                    <a:pt x="0" y="1407"/>
                    <a:pt x="7" y="1437"/>
                  </a:cubicBezTo>
                  <a:cubicBezTo>
                    <a:pt x="13" y="1461"/>
                    <a:pt x="34" y="1481"/>
                    <a:pt x="61" y="1481"/>
                  </a:cubicBezTo>
                  <a:cubicBezTo>
                    <a:pt x="65" y="1481"/>
                    <a:pt x="68" y="1478"/>
                    <a:pt x="71" y="1478"/>
                  </a:cubicBezTo>
                  <a:lnTo>
                    <a:pt x="7178" y="110"/>
                  </a:lnTo>
                  <a:cubicBezTo>
                    <a:pt x="7209" y="104"/>
                    <a:pt x="7230" y="73"/>
                    <a:pt x="7223" y="46"/>
                  </a:cubicBezTo>
                  <a:cubicBezTo>
                    <a:pt x="7217" y="19"/>
                    <a:pt x="7196" y="0"/>
                    <a:pt x="7170"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5"/>
            <p:cNvSpPr/>
            <p:nvPr/>
          </p:nvSpPr>
          <p:spPr>
            <a:xfrm>
              <a:off x="6181231" y="2979994"/>
              <a:ext cx="963762" cy="215718"/>
            </a:xfrm>
            <a:custGeom>
              <a:avLst/>
              <a:gdLst/>
              <a:ahLst/>
              <a:cxnLst/>
              <a:rect l="l" t="t" r="r" b="b"/>
              <a:pathLst>
                <a:path w="12103" h="2709" extrusionOk="0">
                  <a:moveTo>
                    <a:pt x="12065" y="0"/>
                  </a:moveTo>
                  <a:cubicBezTo>
                    <a:pt x="12063" y="0"/>
                    <a:pt x="12061" y="1"/>
                    <a:pt x="12059" y="1"/>
                  </a:cubicBezTo>
                  <a:lnTo>
                    <a:pt x="31" y="2641"/>
                  </a:lnTo>
                  <a:cubicBezTo>
                    <a:pt x="10" y="2644"/>
                    <a:pt x="1" y="2665"/>
                    <a:pt x="4" y="2682"/>
                  </a:cubicBezTo>
                  <a:cubicBezTo>
                    <a:pt x="7" y="2699"/>
                    <a:pt x="21" y="2709"/>
                    <a:pt x="38" y="2709"/>
                  </a:cubicBezTo>
                  <a:lnTo>
                    <a:pt x="45" y="2709"/>
                  </a:lnTo>
                  <a:lnTo>
                    <a:pt x="12072" y="69"/>
                  </a:lnTo>
                  <a:cubicBezTo>
                    <a:pt x="12089" y="65"/>
                    <a:pt x="12103" y="45"/>
                    <a:pt x="12100" y="28"/>
                  </a:cubicBezTo>
                  <a:cubicBezTo>
                    <a:pt x="12093" y="10"/>
                    <a:pt x="12079" y="0"/>
                    <a:pt x="12065" y="0"/>
                  </a:cubicBez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65"/>
            <p:cNvSpPr/>
            <p:nvPr/>
          </p:nvSpPr>
          <p:spPr>
            <a:xfrm>
              <a:off x="6525792" y="1883246"/>
              <a:ext cx="302275" cy="548173"/>
            </a:xfrm>
            <a:custGeom>
              <a:avLst/>
              <a:gdLst/>
              <a:ahLst/>
              <a:cxnLst/>
              <a:rect l="l" t="t" r="r" b="b"/>
              <a:pathLst>
                <a:path w="3796" h="6884" extrusionOk="0">
                  <a:moveTo>
                    <a:pt x="1201" y="1"/>
                  </a:moveTo>
                  <a:cubicBezTo>
                    <a:pt x="1128" y="1"/>
                    <a:pt x="1061" y="96"/>
                    <a:pt x="1097" y="175"/>
                  </a:cubicBezTo>
                  <a:cubicBezTo>
                    <a:pt x="1498" y="1059"/>
                    <a:pt x="1903" y="1951"/>
                    <a:pt x="2277" y="2849"/>
                  </a:cubicBezTo>
                  <a:cubicBezTo>
                    <a:pt x="2186" y="2886"/>
                    <a:pt x="2107" y="2955"/>
                    <a:pt x="2053" y="3040"/>
                  </a:cubicBezTo>
                  <a:cubicBezTo>
                    <a:pt x="1754" y="2427"/>
                    <a:pt x="1471" y="1808"/>
                    <a:pt x="1100" y="1232"/>
                  </a:cubicBezTo>
                  <a:cubicBezTo>
                    <a:pt x="997" y="1071"/>
                    <a:pt x="826" y="1000"/>
                    <a:pt x="656" y="1000"/>
                  </a:cubicBezTo>
                  <a:cubicBezTo>
                    <a:pt x="328" y="1000"/>
                    <a:pt x="1" y="1260"/>
                    <a:pt x="151" y="1634"/>
                  </a:cubicBezTo>
                  <a:cubicBezTo>
                    <a:pt x="583" y="2719"/>
                    <a:pt x="807" y="3917"/>
                    <a:pt x="1274" y="4982"/>
                  </a:cubicBezTo>
                  <a:cubicBezTo>
                    <a:pt x="1403" y="5274"/>
                    <a:pt x="1553" y="5564"/>
                    <a:pt x="1842" y="5731"/>
                  </a:cubicBezTo>
                  <a:cubicBezTo>
                    <a:pt x="1968" y="5802"/>
                    <a:pt x="2060" y="5813"/>
                    <a:pt x="2182" y="5871"/>
                  </a:cubicBezTo>
                  <a:cubicBezTo>
                    <a:pt x="2305" y="5877"/>
                    <a:pt x="2431" y="5884"/>
                    <a:pt x="2556" y="5891"/>
                  </a:cubicBezTo>
                  <a:cubicBezTo>
                    <a:pt x="2512" y="5921"/>
                    <a:pt x="2468" y="5948"/>
                    <a:pt x="2420" y="5976"/>
                  </a:cubicBezTo>
                  <a:cubicBezTo>
                    <a:pt x="2385" y="5953"/>
                    <a:pt x="2350" y="5942"/>
                    <a:pt x="2316" y="5942"/>
                  </a:cubicBezTo>
                  <a:cubicBezTo>
                    <a:pt x="2191" y="5942"/>
                    <a:pt x="2087" y="6082"/>
                    <a:pt x="2114" y="6213"/>
                  </a:cubicBezTo>
                  <a:cubicBezTo>
                    <a:pt x="2182" y="6574"/>
                    <a:pt x="2172" y="6530"/>
                    <a:pt x="2410" y="6810"/>
                  </a:cubicBezTo>
                  <a:cubicBezTo>
                    <a:pt x="2453" y="6862"/>
                    <a:pt x="2504" y="6883"/>
                    <a:pt x="2554" y="6883"/>
                  </a:cubicBezTo>
                  <a:cubicBezTo>
                    <a:pt x="2706" y="6883"/>
                    <a:pt x="2851" y="6682"/>
                    <a:pt x="2743" y="6524"/>
                  </a:cubicBezTo>
                  <a:lnTo>
                    <a:pt x="2743" y="6524"/>
                  </a:lnTo>
                  <a:cubicBezTo>
                    <a:pt x="2841" y="6541"/>
                    <a:pt x="2941" y="6551"/>
                    <a:pt x="3037" y="6551"/>
                  </a:cubicBezTo>
                  <a:cubicBezTo>
                    <a:pt x="3454" y="6551"/>
                    <a:pt x="3796" y="6361"/>
                    <a:pt x="3577" y="5789"/>
                  </a:cubicBezTo>
                  <a:cubicBezTo>
                    <a:pt x="3530" y="5666"/>
                    <a:pt x="3384" y="5598"/>
                    <a:pt x="3308" y="5499"/>
                  </a:cubicBezTo>
                  <a:cubicBezTo>
                    <a:pt x="3206" y="5367"/>
                    <a:pt x="3077" y="5258"/>
                    <a:pt x="2941" y="5152"/>
                  </a:cubicBezTo>
                  <a:cubicBezTo>
                    <a:pt x="3019" y="5037"/>
                    <a:pt x="3060" y="4894"/>
                    <a:pt x="3026" y="4754"/>
                  </a:cubicBezTo>
                  <a:cubicBezTo>
                    <a:pt x="2968" y="4509"/>
                    <a:pt x="2930" y="4271"/>
                    <a:pt x="2907" y="4029"/>
                  </a:cubicBezTo>
                  <a:lnTo>
                    <a:pt x="2907" y="4029"/>
                  </a:lnTo>
                  <a:cubicBezTo>
                    <a:pt x="2953" y="4045"/>
                    <a:pt x="3000" y="4053"/>
                    <a:pt x="3045" y="4053"/>
                  </a:cubicBezTo>
                  <a:cubicBezTo>
                    <a:pt x="3333" y="4053"/>
                    <a:pt x="3573" y="3749"/>
                    <a:pt x="3417" y="3421"/>
                  </a:cubicBezTo>
                  <a:cubicBezTo>
                    <a:pt x="2822" y="2179"/>
                    <a:pt x="2162" y="1094"/>
                    <a:pt x="1274" y="39"/>
                  </a:cubicBezTo>
                  <a:cubicBezTo>
                    <a:pt x="1251" y="12"/>
                    <a:pt x="1225" y="1"/>
                    <a:pt x="1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65"/>
            <p:cNvSpPr/>
            <p:nvPr/>
          </p:nvSpPr>
          <p:spPr>
            <a:xfrm>
              <a:off x="6378476" y="2194600"/>
              <a:ext cx="331420" cy="269786"/>
            </a:xfrm>
            <a:custGeom>
              <a:avLst/>
              <a:gdLst/>
              <a:ahLst/>
              <a:cxnLst/>
              <a:rect l="l" t="t" r="r" b="b"/>
              <a:pathLst>
                <a:path w="4162" h="3388" extrusionOk="0">
                  <a:moveTo>
                    <a:pt x="2014" y="1"/>
                  </a:moveTo>
                  <a:cubicBezTo>
                    <a:pt x="1739" y="1"/>
                    <a:pt x="1466" y="62"/>
                    <a:pt x="1222" y="198"/>
                  </a:cubicBezTo>
                  <a:cubicBezTo>
                    <a:pt x="1130" y="246"/>
                    <a:pt x="1055" y="300"/>
                    <a:pt x="983" y="361"/>
                  </a:cubicBezTo>
                  <a:cubicBezTo>
                    <a:pt x="0" y="830"/>
                    <a:pt x="102" y="2267"/>
                    <a:pt x="834" y="2953"/>
                  </a:cubicBezTo>
                  <a:cubicBezTo>
                    <a:pt x="1148" y="3249"/>
                    <a:pt x="1543" y="3387"/>
                    <a:pt x="1933" y="3387"/>
                  </a:cubicBezTo>
                  <a:cubicBezTo>
                    <a:pt x="2459" y="3387"/>
                    <a:pt x="2979" y="3137"/>
                    <a:pt x="3287" y="2682"/>
                  </a:cubicBezTo>
                  <a:cubicBezTo>
                    <a:pt x="3502" y="2528"/>
                    <a:pt x="3678" y="2321"/>
                    <a:pt x="3767" y="2066"/>
                  </a:cubicBezTo>
                  <a:cubicBezTo>
                    <a:pt x="4161" y="917"/>
                    <a:pt x="3073" y="1"/>
                    <a:pt x="2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5"/>
            <p:cNvSpPr/>
            <p:nvPr/>
          </p:nvSpPr>
          <p:spPr>
            <a:xfrm>
              <a:off x="6516237" y="2609554"/>
              <a:ext cx="438602" cy="219699"/>
            </a:xfrm>
            <a:custGeom>
              <a:avLst/>
              <a:gdLst/>
              <a:ahLst/>
              <a:cxnLst/>
              <a:rect l="l" t="t" r="r" b="b"/>
              <a:pathLst>
                <a:path w="5508" h="2759" extrusionOk="0">
                  <a:moveTo>
                    <a:pt x="5332" y="1"/>
                  </a:moveTo>
                  <a:cubicBezTo>
                    <a:pt x="5319" y="1"/>
                    <a:pt x="5304" y="3"/>
                    <a:pt x="5289" y="8"/>
                  </a:cubicBezTo>
                  <a:cubicBezTo>
                    <a:pt x="4394" y="322"/>
                    <a:pt x="3540" y="733"/>
                    <a:pt x="2676" y="1125"/>
                  </a:cubicBezTo>
                  <a:cubicBezTo>
                    <a:pt x="1822" y="1512"/>
                    <a:pt x="880" y="1819"/>
                    <a:pt x="152" y="2425"/>
                  </a:cubicBezTo>
                  <a:cubicBezTo>
                    <a:pt x="0" y="2550"/>
                    <a:pt x="144" y="2759"/>
                    <a:pt x="307" y="2759"/>
                  </a:cubicBezTo>
                  <a:cubicBezTo>
                    <a:pt x="320" y="2759"/>
                    <a:pt x="333" y="2757"/>
                    <a:pt x="346" y="2754"/>
                  </a:cubicBezTo>
                  <a:cubicBezTo>
                    <a:pt x="1210" y="2577"/>
                    <a:pt x="1986" y="2070"/>
                    <a:pt x="2765" y="1669"/>
                  </a:cubicBezTo>
                  <a:cubicBezTo>
                    <a:pt x="3650" y="1216"/>
                    <a:pt x="4551" y="787"/>
                    <a:pt x="5395" y="261"/>
                  </a:cubicBezTo>
                  <a:cubicBezTo>
                    <a:pt x="5508" y="187"/>
                    <a:pt x="5453" y="1"/>
                    <a:pt x="53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5"/>
            <p:cNvSpPr/>
            <p:nvPr/>
          </p:nvSpPr>
          <p:spPr>
            <a:xfrm>
              <a:off x="6515998" y="2615367"/>
              <a:ext cx="276396" cy="145006"/>
            </a:xfrm>
            <a:custGeom>
              <a:avLst/>
              <a:gdLst/>
              <a:ahLst/>
              <a:cxnLst/>
              <a:rect l="l" t="t" r="r" b="b"/>
              <a:pathLst>
                <a:path w="3471" h="1821" extrusionOk="0">
                  <a:moveTo>
                    <a:pt x="3222" y="0"/>
                  </a:moveTo>
                  <a:cubicBezTo>
                    <a:pt x="3198" y="0"/>
                    <a:pt x="3174" y="6"/>
                    <a:pt x="3149" y="17"/>
                  </a:cubicBezTo>
                  <a:lnTo>
                    <a:pt x="1550" y="742"/>
                  </a:lnTo>
                  <a:cubicBezTo>
                    <a:pt x="1081" y="956"/>
                    <a:pt x="550" y="1119"/>
                    <a:pt x="159" y="1463"/>
                  </a:cubicBezTo>
                  <a:cubicBezTo>
                    <a:pt x="0" y="1602"/>
                    <a:pt x="148" y="1821"/>
                    <a:pt x="323" y="1821"/>
                  </a:cubicBezTo>
                  <a:cubicBezTo>
                    <a:pt x="336" y="1821"/>
                    <a:pt x="349" y="1819"/>
                    <a:pt x="363" y="1817"/>
                  </a:cubicBezTo>
                  <a:cubicBezTo>
                    <a:pt x="869" y="1711"/>
                    <a:pt x="1326" y="1375"/>
                    <a:pt x="1778" y="1130"/>
                  </a:cubicBezTo>
                  <a:cubicBezTo>
                    <a:pt x="2288" y="851"/>
                    <a:pt x="2799" y="571"/>
                    <a:pt x="3312" y="296"/>
                  </a:cubicBezTo>
                  <a:cubicBezTo>
                    <a:pt x="3471" y="208"/>
                    <a:pt x="3371" y="0"/>
                    <a:pt x="3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5"/>
            <p:cNvSpPr/>
            <p:nvPr/>
          </p:nvSpPr>
          <p:spPr>
            <a:xfrm>
              <a:off x="6537737" y="2478642"/>
              <a:ext cx="297259" cy="175823"/>
            </a:xfrm>
            <a:custGeom>
              <a:avLst/>
              <a:gdLst/>
              <a:ahLst/>
              <a:cxnLst/>
              <a:rect l="l" t="t" r="r" b="b"/>
              <a:pathLst>
                <a:path w="3733" h="2208" extrusionOk="0">
                  <a:moveTo>
                    <a:pt x="3554" y="0"/>
                  </a:moveTo>
                  <a:cubicBezTo>
                    <a:pt x="3535" y="0"/>
                    <a:pt x="3515" y="4"/>
                    <a:pt x="3495" y="13"/>
                  </a:cubicBezTo>
                  <a:cubicBezTo>
                    <a:pt x="2376" y="489"/>
                    <a:pt x="1066" y="1010"/>
                    <a:pt x="147" y="1823"/>
                  </a:cubicBezTo>
                  <a:cubicBezTo>
                    <a:pt x="1" y="1954"/>
                    <a:pt x="125" y="2208"/>
                    <a:pt x="302" y="2208"/>
                  </a:cubicBezTo>
                  <a:cubicBezTo>
                    <a:pt x="322" y="2208"/>
                    <a:pt x="344" y="2204"/>
                    <a:pt x="365" y="2197"/>
                  </a:cubicBezTo>
                  <a:cubicBezTo>
                    <a:pt x="1529" y="1803"/>
                    <a:pt x="2631" y="938"/>
                    <a:pt x="3621" y="227"/>
                  </a:cubicBezTo>
                  <a:cubicBezTo>
                    <a:pt x="3732" y="145"/>
                    <a:pt x="3668" y="0"/>
                    <a:pt x="35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65"/>
            <p:cNvSpPr/>
            <p:nvPr/>
          </p:nvSpPr>
          <p:spPr>
            <a:xfrm>
              <a:off x="7777029" y="3028808"/>
              <a:ext cx="140945" cy="1592043"/>
            </a:xfrm>
            <a:custGeom>
              <a:avLst/>
              <a:gdLst/>
              <a:ahLst/>
              <a:cxnLst/>
              <a:rect l="l" t="t" r="r" b="b"/>
              <a:pathLst>
                <a:path w="1770" h="19993" extrusionOk="0">
                  <a:moveTo>
                    <a:pt x="885" y="0"/>
                  </a:moveTo>
                  <a:cubicBezTo>
                    <a:pt x="398" y="0"/>
                    <a:pt x="0" y="395"/>
                    <a:pt x="0" y="885"/>
                  </a:cubicBezTo>
                  <a:lnTo>
                    <a:pt x="0" y="19108"/>
                  </a:lnTo>
                  <a:cubicBezTo>
                    <a:pt x="0" y="19594"/>
                    <a:pt x="398" y="19992"/>
                    <a:pt x="885" y="19992"/>
                  </a:cubicBezTo>
                  <a:cubicBezTo>
                    <a:pt x="1371" y="19992"/>
                    <a:pt x="1769" y="19594"/>
                    <a:pt x="1769" y="19108"/>
                  </a:cubicBezTo>
                  <a:lnTo>
                    <a:pt x="1769" y="885"/>
                  </a:lnTo>
                  <a:cubicBezTo>
                    <a:pt x="1769" y="395"/>
                    <a:pt x="1371" y="0"/>
                    <a:pt x="8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65"/>
            <p:cNvSpPr/>
            <p:nvPr/>
          </p:nvSpPr>
          <p:spPr>
            <a:xfrm>
              <a:off x="7482236" y="4550305"/>
              <a:ext cx="480169" cy="215479"/>
            </a:xfrm>
            <a:custGeom>
              <a:avLst/>
              <a:gdLst/>
              <a:ahLst/>
              <a:cxnLst/>
              <a:rect l="l" t="t" r="r" b="b"/>
              <a:pathLst>
                <a:path w="6030" h="2706" extrusionOk="0">
                  <a:moveTo>
                    <a:pt x="3665" y="1"/>
                  </a:moveTo>
                  <a:cubicBezTo>
                    <a:pt x="0" y="2338"/>
                    <a:pt x="878" y="2705"/>
                    <a:pt x="878" y="2705"/>
                  </a:cubicBezTo>
                  <a:lnTo>
                    <a:pt x="5407" y="2705"/>
                  </a:lnTo>
                  <a:cubicBezTo>
                    <a:pt x="5407" y="2705"/>
                    <a:pt x="6030" y="1392"/>
                    <a:pt x="5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65"/>
            <p:cNvSpPr/>
            <p:nvPr/>
          </p:nvSpPr>
          <p:spPr>
            <a:xfrm>
              <a:off x="7532881" y="4726746"/>
              <a:ext cx="397274" cy="37267"/>
            </a:xfrm>
            <a:custGeom>
              <a:avLst/>
              <a:gdLst/>
              <a:ahLst/>
              <a:cxnLst/>
              <a:rect l="l" t="t" r="r" b="b"/>
              <a:pathLst>
                <a:path w="4989" h="468" extrusionOk="0">
                  <a:moveTo>
                    <a:pt x="215" y="1"/>
                  </a:moveTo>
                  <a:cubicBezTo>
                    <a:pt x="215" y="1"/>
                    <a:pt x="0" y="301"/>
                    <a:pt x="225" y="467"/>
                  </a:cubicBezTo>
                  <a:lnTo>
                    <a:pt x="4859" y="467"/>
                  </a:lnTo>
                  <a:lnTo>
                    <a:pt x="498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5"/>
            <p:cNvSpPr/>
            <p:nvPr/>
          </p:nvSpPr>
          <p:spPr>
            <a:xfrm>
              <a:off x="7550002" y="4639491"/>
              <a:ext cx="164516" cy="89106"/>
            </a:xfrm>
            <a:custGeom>
              <a:avLst/>
              <a:gdLst/>
              <a:ahLst/>
              <a:cxnLst/>
              <a:rect l="l" t="t" r="r" b="b"/>
              <a:pathLst>
                <a:path w="2066" h="1119" extrusionOk="0">
                  <a:moveTo>
                    <a:pt x="1281" y="1"/>
                  </a:moveTo>
                  <a:cubicBezTo>
                    <a:pt x="1190" y="1"/>
                    <a:pt x="1129" y="17"/>
                    <a:pt x="1129" y="17"/>
                  </a:cubicBezTo>
                  <a:cubicBezTo>
                    <a:pt x="34" y="796"/>
                    <a:pt x="0" y="1119"/>
                    <a:pt x="0" y="1119"/>
                  </a:cubicBezTo>
                  <a:lnTo>
                    <a:pt x="2065" y="1119"/>
                  </a:lnTo>
                  <a:cubicBezTo>
                    <a:pt x="2040" y="129"/>
                    <a:pt x="1539" y="1"/>
                    <a:pt x="12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65"/>
            <p:cNvSpPr/>
            <p:nvPr/>
          </p:nvSpPr>
          <p:spPr>
            <a:xfrm>
              <a:off x="7964240" y="3028728"/>
              <a:ext cx="224158" cy="1592122"/>
            </a:xfrm>
            <a:custGeom>
              <a:avLst/>
              <a:gdLst/>
              <a:ahLst/>
              <a:cxnLst/>
              <a:rect l="l" t="t" r="r" b="b"/>
              <a:pathLst>
                <a:path w="2815" h="19994" extrusionOk="0">
                  <a:moveTo>
                    <a:pt x="1852" y="0"/>
                  </a:moveTo>
                  <a:cubicBezTo>
                    <a:pt x="1417" y="0"/>
                    <a:pt x="1036" y="323"/>
                    <a:pt x="977" y="766"/>
                  </a:cubicBezTo>
                  <a:cubicBezTo>
                    <a:pt x="0" y="8051"/>
                    <a:pt x="4" y="14104"/>
                    <a:pt x="987" y="19272"/>
                  </a:cubicBezTo>
                  <a:cubicBezTo>
                    <a:pt x="1065" y="19697"/>
                    <a:pt x="1436" y="19993"/>
                    <a:pt x="1855" y="19993"/>
                  </a:cubicBezTo>
                  <a:cubicBezTo>
                    <a:pt x="1909" y="19993"/>
                    <a:pt x="1963" y="19987"/>
                    <a:pt x="2018" y="19976"/>
                  </a:cubicBezTo>
                  <a:cubicBezTo>
                    <a:pt x="2497" y="19884"/>
                    <a:pt x="2814" y="19421"/>
                    <a:pt x="2722" y="18942"/>
                  </a:cubicBezTo>
                  <a:cubicBezTo>
                    <a:pt x="1789" y="14032"/>
                    <a:pt x="1789" y="7996"/>
                    <a:pt x="2728" y="1002"/>
                  </a:cubicBezTo>
                  <a:cubicBezTo>
                    <a:pt x="2794" y="518"/>
                    <a:pt x="2457" y="72"/>
                    <a:pt x="1970" y="8"/>
                  </a:cubicBezTo>
                  <a:cubicBezTo>
                    <a:pt x="1930" y="3"/>
                    <a:pt x="1891" y="0"/>
                    <a:pt x="18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65"/>
            <p:cNvSpPr/>
            <p:nvPr/>
          </p:nvSpPr>
          <p:spPr>
            <a:xfrm>
              <a:off x="7751786" y="4550305"/>
              <a:ext cx="480169" cy="215479"/>
            </a:xfrm>
            <a:custGeom>
              <a:avLst/>
              <a:gdLst/>
              <a:ahLst/>
              <a:cxnLst/>
              <a:rect l="l" t="t" r="r" b="b"/>
              <a:pathLst>
                <a:path w="6030" h="2706" extrusionOk="0">
                  <a:moveTo>
                    <a:pt x="3669" y="1"/>
                  </a:moveTo>
                  <a:cubicBezTo>
                    <a:pt x="1" y="2338"/>
                    <a:pt x="913" y="2705"/>
                    <a:pt x="913" y="2705"/>
                  </a:cubicBezTo>
                  <a:lnTo>
                    <a:pt x="5407" y="2705"/>
                  </a:lnTo>
                  <a:cubicBezTo>
                    <a:pt x="5407" y="2705"/>
                    <a:pt x="6029" y="1392"/>
                    <a:pt x="5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65"/>
            <p:cNvSpPr/>
            <p:nvPr/>
          </p:nvSpPr>
          <p:spPr>
            <a:xfrm>
              <a:off x="7804661" y="4726746"/>
              <a:ext cx="397274" cy="37267"/>
            </a:xfrm>
            <a:custGeom>
              <a:avLst/>
              <a:gdLst/>
              <a:ahLst/>
              <a:cxnLst/>
              <a:rect l="l" t="t" r="r" b="b"/>
              <a:pathLst>
                <a:path w="4989" h="468" extrusionOk="0">
                  <a:moveTo>
                    <a:pt x="214" y="1"/>
                  </a:moveTo>
                  <a:cubicBezTo>
                    <a:pt x="214" y="1"/>
                    <a:pt x="1" y="301"/>
                    <a:pt x="225" y="467"/>
                  </a:cubicBezTo>
                  <a:lnTo>
                    <a:pt x="4859" y="467"/>
                  </a:lnTo>
                  <a:lnTo>
                    <a:pt x="498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65"/>
            <p:cNvSpPr/>
            <p:nvPr/>
          </p:nvSpPr>
          <p:spPr>
            <a:xfrm>
              <a:off x="7821702" y="4639491"/>
              <a:ext cx="164516" cy="89106"/>
            </a:xfrm>
            <a:custGeom>
              <a:avLst/>
              <a:gdLst/>
              <a:ahLst/>
              <a:cxnLst/>
              <a:rect l="l" t="t" r="r" b="b"/>
              <a:pathLst>
                <a:path w="2066" h="1119" extrusionOk="0">
                  <a:moveTo>
                    <a:pt x="1281" y="1"/>
                  </a:moveTo>
                  <a:cubicBezTo>
                    <a:pt x="1191" y="1"/>
                    <a:pt x="1130" y="17"/>
                    <a:pt x="1130" y="17"/>
                  </a:cubicBezTo>
                  <a:cubicBezTo>
                    <a:pt x="35" y="796"/>
                    <a:pt x="0" y="1119"/>
                    <a:pt x="0" y="1119"/>
                  </a:cubicBezTo>
                  <a:lnTo>
                    <a:pt x="2066" y="1119"/>
                  </a:lnTo>
                  <a:cubicBezTo>
                    <a:pt x="2041" y="129"/>
                    <a:pt x="1540" y="1"/>
                    <a:pt x="12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65"/>
            <p:cNvSpPr/>
            <p:nvPr/>
          </p:nvSpPr>
          <p:spPr>
            <a:xfrm>
              <a:off x="6940111" y="2196113"/>
              <a:ext cx="869161" cy="403883"/>
            </a:xfrm>
            <a:custGeom>
              <a:avLst/>
              <a:gdLst/>
              <a:ahLst/>
              <a:cxnLst/>
              <a:rect l="l" t="t" r="r" b="b"/>
              <a:pathLst>
                <a:path w="10915" h="5072" extrusionOk="0">
                  <a:moveTo>
                    <a:pt x="10147" y="0"/>
                  </a:moveTo>
                  <a:cubicBezTo>
                    <a:pt x="9901" y="0"/>
                    <a:pt x="9662" y="136"/>
                    <a:pt x="9544" y="373"/>
                  </a:cubicBezTo>
                  <a:cubicBezTo>
                    <a:pt x="8561" y="2356"/>
                    <a:pt x="7601" y="3397"/>
                    <a:pt x="6533" y="3656"/>
                  </a:cubicBezTo>
                  <a:cubicBezTo>
                    <a:pt x="6347" y="3701"/>
                    <a:pt x="6153" y="3723"/>
                    <a:pt x="5948" y="3723"/>
                  </a:cubicBezTo>
                  <a:cubicBezTo>
                    <a:pt x="4791" y="3723"/>
                    <a:pt x="3309" y="3000"/>
                    <a:pt x="1161" y="1407"/>
                  </a:cubicBezTo>
                  <a:cubicBezTo>
                    <a:pt x="1040" y="1318"/>
                    <a:pt x="901" y="1275"/>
                    <a:pt x="762" y="1275"/>
                  </a:cubicBezTo>
                  <a:cubicBezTo>
                    <a:pt x="556" y="1275"/>
                    <a:pt x="354" y="1370"/>
                    <a:pt x="222" y="1546"/>
                  </a:cubicBezTo>
                  <a:cubicBezTo>
                    <a:pt x="1" y="1846"/>
                    <a:pt x="62" y="2268"/>
                    <a:pt x="361" y="2489"/>
                  </a:cubicBezTo>
                  <a:cubicBezTo>
                    <a:pt x="2763" y="4272"/>
                    <a:pt x="4464" y="5071"/>
                    <a:pt x="5930" y="5071"/>
                  </a:cubicBezTo>
                  <a:cubicBezTo>
                    <a:pt x="6244" y="5071"/>
                    <a:pt x="6550" y="5034"/>
                    <a:pt x="6846" y="4963"/>
                  </a:cubicBezTo>
                  <a:cubicBezTo>
                    <a:pt x="8333" y="4605"/>
                    <a:pt x="9571" y="3336"/>
                    <a:pt x="10748" y="971"/>
                  </a:cubicBezTo>
                  <a:cubicBezTo>
                    <a:pt x="10915" y="638"/>
                    <a:pt x="10779" y="237"/>
                    <a:pt x="10445" y="70"/>
                  </a:cubicBezTo>
                  <a:cubicBezTo>
                    <a:pt x="10350" y="23"/>
                    <a:pt x="10248" y="0"/>
                    <a:pt x="10147"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5"/>
            <p:cNvSpPr/>
            <p:nvPr/>
          </p:nvSpPr>
          <p:spPr>
            <a:xfrm>
              <a:off x="7919488" y="1902038"/>
              <a:ext cx="135291" cy="280935"/>
            </a:xfrm>
            <a:custGeom>
              <a:avLst/>
              <a:gdLst/>
              <a:ahLst/>
              <a:cxnLst/>
              <a:rect l="l" t="t" r="r" b="b"/>
              <a:pathLst>
                <a:path w="1699" h="3528" extrusionOk="0">
                  <a:moveTo>
                    <a:pt x="848" y="0"/>
                  </a:moveTo>
                  <a:cubicBezTo>
                    <a:pt x="382" y="0"/>
                    <a:pt x="1" y="381"/>
                    <a:pt x="1" y="847"/>
                  </a:cubicBezTo>
                  <a:lnTo>
                    <a:pt x="1" y="2681"/>
                  </a:lnTo>
                  <a:cubicBezTo>
                    <a:pt x="1" y="3147"/>
                    <a:pt x="382" y="3528"/>
                    <a:pt x="848" y="3528"/>
                  </a:cubicBezTo>
                  <a:cubicBezTo>
                    <a:pt x="1318" y="3528"/>
                    <a:pt x="1698" y="3147"/>
                    <a:pt x="1698" y="2681"/>
                  </a:cubicBezTo>
                  <a:lnTo>
                    <a:pt x="1698" y="847"/>
                  </a:lnTo>
                  <a:cubicBezTo>
                    <a:pt x="1698" y="381"/>
                    <a:pt x="1318" y="0"/>
                    <a:pt x="848"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5"/>
            <p:cNvSpPr/>
            <p:nvPr/>
          </p:nvSpPr>
          <p:spPr>
            <a:xfrm>
              <a:off x="7919488" y="1902038"/>
              <a:ext cx="135291" cy="112756"/>
            </a:xfrm>
            <a:custGeom>
              <a:avLst/>
              <a:gdLst/>
              <a:ahLst/>
              <a:cxnLst/>
              <a:rect l="l" t="t" r="r" b="b"/>
              <a:pathLst>
                <a:path w="1699" h="1416" extrusionOk="0">
                  <a:moveTo>
                    <a:pt x="1" y="0"/>
                  </a:moveTo>
                  <a:lnTo>
                    <a:pt x="1" y="1415"/>
                  </a:lnTo>
                  <a:lnTo>
                    <a:pt x="1698" y="1415"/>
                  </a:lnTo>
                  <a:lnTo>
                    <a:pt x="169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5"/>
            <p:cNvSpPr/>
            <p:nvPr/>
          </p:nvSpPr>
          <p:spPr>
            <a:xfrm>
              <a:off x="7919488" y="1902038"/>
              <a:ext cx="135291" cy="126532"/>
            </a:xfrm>
            <a:custGeom>
              <a:avLst/>
              <a:gdLst/>
              <a:ahLst/>
              <a:cxnLst/>
              <a:rect l="l" t="t" r="r" b="b"/>
              <a:pathLst>
                <a:path w="1699" h="1589" extrusionOk="0">
                  <a:moveTo>
                    <a:pt x="848" y="0"/>
                  </a:moveTo>
                  <a:cubicBezTo>
                    <a:pt x="382" y="0"/>
                    <a:pt x="1" y="381"/>
                    <a:pt x="1" y="847"/>
                  </a:cubicBezTo>
                  <a:lnTo>
                    <a:pt x="1" y="1415"/>
                  </a:lnTo>
                  <a:cubicBezTo>
                    <a:pt x="1" y="1415"/>
                    <a:pt x="423" y="1588"/>
                    <a:pt x="922" y="1588"/>
                  </a:cubicBezTo>
                  <a:cubicBezTo>
                    <a:pt x="1175" y="1588"/>
                    <a:pt x="1447" y="1544"/>
                    <a:pt x="1698" y="1415"/>
                  </a:cubicBezTo>
                  <a:lnTo>
                    <a:pt x="1698" y="847"/>
                  </a:lnTo>
                  <a:cubicBezTo>
                    <a:pt x="1698" y="381"/>
                    <a:pt x="1318" y="0"/>
                    <a:pt x="848" y="0"/>
                  </a:cubicBezTo>
                  <a:close/>
                </a:path>
              </a:pathLst>
            </a:custGeom>
            <a:solidFill>
              <a:srgbClr val="F3A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5"/>
            <p:cNvSpPr/>
            <p:nvPr/>
          </p:nvSpPr>
          <p:spPr>
            <a:xfrm>
              <a:off x="7654238" y="2065360"/>
              <a:ext cx="665786" cy="1141496"/>
            </a:xfrm>
            <a:custGeom>
              <a:avLst/>
              <a:gdLst/>
              <a:ahLst/>
              <a:cxnLst/>
              <a:rect l="l" t="t" r="r" b="b"/>
              <a:pathLst>
                <a:path w="8361" h="14335" extrusionOk="0">
                  <a:moveTo>
                    <a:pt x="3804" y="0"/>
                  </a:moveTo>
                  <a:cubicBezTo>
                    <a:pt x="1712" y="0"/>
                    <a:pt x="1" y="1776"/>
                    <a:pt x="1" y="3944"/>
                  </a:cubicBezTo>
                  <a:lnTo>
                    <a:pt x="715" y="10581"/>
                  </a:lnTo>
                  <a:cubicBezTo>
                    <a:pt x="1100" y="12892"/>
                    <a:pt x="1712" y="14334"/>
                    <a:pt x="3804" y="14334"/>
                  </a:cubicBezTo>
                  <a:lnTo>
                    <a:pt x="4556" y="14334"/>
                  </a:lnTo>
                  <a:cubicBezTo>
                    <a:pt x="6530" y="13974"/>
                    <a:pt x="7149" y="12735"/>
                    <a:pt x="7680" y="10581"/>
                  </a:cubicBezTo>
                  <a:lnTo>
                    <a:pt x="8361" y="3944"/>
                  </a:lnTo>
                  <a:cubicBezTo>
                    <a:pt x="8361" y="1776"/>
                    <a:pt x="6649" y="0"/>
                    <a:pt x="4556"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65"/>
            <p:cNvSpPr/>
            <p:nvPr/>
          </p:nvSpPr>
          <p:spPr>
            <a:xfrm>
              <a:off x="7530731" y="2059149"/>
              <a:ext cx="807448" cy="1199546"/>
            </a:xfrm>
            <a:custGeom>
              <a:avLst/>
              <a:gdLst/>
              <a:ahLst/>
              <a:cxnLst/>
              <a:rect l="l" t="t" r="r" b="b"/>
              <a:pathLst>
                <a:path w="10140" h="15064" extrusionOk="0">
                  <a:moveTo>
                    <a:pt x="4158" y="0"/>
                  </a:moveTo>
                  <a:cubicBezTo>
                    <a:pt x="3763" y="85"/>
                    <a:pt x="3409" y="310"/>
                    <a:pt x="3089" y="559"/>
                  </a:cubicBezTo>
                  <a:cubicBezTo>
                    <a:pt x="2386" y="1096"/>
                    <a:pt x="1780" y="1759"/>
                    <a:pt x="1304" y="2504"/>
                  </a:cubicBezTo>
                  <a:cubicBezTo>
                    <a:pt x="939" y="3076"/>
                    <a:pt x="650" y="3695"/>
                    <a:pt x="211" y="4213"/>
                  </a:cubicBezTo>
                  <a:cubicBezTo>
                    <a:pt x="140" y="4298"/>
                    <a:pt x="62" y="4383"/>
                    <a:pt x="31" y="4488"/>
                  </a:cubicBezTo>
                  <a:cubicBezTo>
                    <a:pt x="0" y="4596"/>
                    <a:pt x="18" y="4709"/>
                    <a:pt x="38" y="4818"/>
                  </a:cubicBezTo>
                  <a:cubicBezTo>
                    <a:pt x="79" y="5059"/>
                    <a:pt x="126" y="5315"/>
                    <a:pt x="283" y="5502"/>
                  </a:cubicBezTo>
                  <a:cubicBezTo>
                    <a:pt x="392" y="5627"/>
                    <a:pt x="612" y="6003"/>
                    <a:pt x="889" y="6003"/>
                  </a:cubicBezTo>
                  <a:cubicBezTo>
                    <a:pt x="1019" y="6003"/>
                    <a:pt x="1163" y="5919"/>
                    <a:pt x="1313" y="5686"/>
                  </a:cubicBezTo>
                  <a:cubicBezTo>
                    <a:pt x="1456" y="9088"/>
                    <a:pt x="1456" y="12729"/>
                    <a:pt x="2263" y="14750"/>
                  </a:cubicBezTo>
                  <a:lnTo>
                    <a:pt x="2365" y="15028"/>
                  </a:lnTo>
                  <a:cubicBezTo>
                    <a:pt x="2887" y="14971"/>
                    <a:pt x="3505" y="14950"/>
                    <a:pt x="4154" y="14950"/>
                  </a:cubicBezTo>
                  <a:cubicBezTo>
                    <a:pt x="5397" y="14950"/>
                    <a:pt x="6754" y="15025"/>
                    <a:pt x="7758" y="15059"/>
                  </a:cubicBezTo>
                  <a:cubicBezTo>
                    <a:pt x="7815" y="15061"/>
                    <a:pt x="7855" y="15063"/>
                    <a:pt x="7886" y="15063"/>
                  </a:cubicBezTo>
                  <a:cubicBezTo>
                    <a:pt x="7979" y="15063"/>
                    <a:pt x="7974" y="15046"/>
                    <a:pt x="8067" y="14974"/>
                  </a:cubicBezTo>
                  <a:cubicBezTo>
                    <a:pt x="8880" y="14460"/>
                    <a:pt x="9394" y="13562"/>
                    <a:pt x="9639" y="12626"/>
                  </a:cubicBezTo>
                  <a:cubicBezTo>
                    <a:pt x="9884" y="11694"/>
                    <a:pt x="9898" y="10717"/>
                    <a:pt x="9904" y="9755"/>
                  </a:cubicBezTo>
                  <a:cubicBezTo>
                    <a:pt x="9918" y="8380"/>
                    <a:pt x="9932" y="7002"/>
                    <a:pt x="9942" y="5628"/>
                  </a:cubicBezTo>
                  <a:cubicBezTo>
                    <a:pt x="9953" y="4777"/>
                    <a:pt x="10140" y="3706"/>
                    <a:pt x="9912" y="2886"/>
                  </a:cubicBezTo>
                  <a:cubicBezTo>
                    <a:pt x="9524" y="1504"/>
                    <a:pt x="8680" y="439"/>
                    <a:pt x="6911" y="55"/>
                  </a:cubicBezTo>
                  <a:lnTo>
                    <a:pt x="6819" y="116"/>
                  </a:lnTo>
                  <a:cubicBezTo>
                    <a:pt x="6686" y="510"/>
                    <a:pt x="6346" y="834"/>
                    <a:pt x="5944" y="942"/>
                  </a:cubicBezTo>
                  <a:cubicBezTo>
                    <a:pt x="5840" y="971"/>
                    <a:pt x="5732" y="984"/>
                    <a:pt x="5624" y="984"/>
                  </a:cubicBezTo>
                  <a:cubicBezTo>
                    <a:pt x="5314" y="984"/>
                    <a:pt x="5004" y="871"/>
                    <a:pt x="4774" y="667"/>
                  </a:cubicBezTo>
                  <a:cubicBezTo>
                    <a:pt x="4604" y="518"/>
                    <a:pt x="4474" y="310"/>
                    <a:pt x="4468" y="85"/>
                  </a:cubicBezTo>
                  <a:lnTo>
                    <a:pt x="415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65"/>
            <p:cNvSpPr/>
            <p:nvPr/>
          </p:nvSpPr>
          <p:spPr>
            <a:xfrm>
              <a:off x="7612034" y="2059149"/>
              <a:ext cx="726146" cy="1048010"/>
            </a:xfrm>
            <a:custGeom>
              <a:avLst/>
              <a:gdLst/>
              <a:ahLst/>
              <a:cxnLst/>
              <a:rect l="l" t="t" r="r" b="b"/>
              <a:pathLst>
                <a:path w="9119" h="13161" extrusionOk="0">
                  <a:moveTo>
                    <a:pt x="3137" y="0"/>
                  </a:moveTo>
                  <a:cubicBezTo>
                    <a:pt x="2742" y="85"/>
                    <a:pt x="2388" y="310"/>
                    <a:pt x="2068" y="559"/>
                  </a:cubicBezTo>
                  <a:lnTo>
                    <a:pt x="292" y="5686"/>
                  </a:lnTo>
                  <a:cubicBezTo>
                    <a:pt x="435" y="9088"/>
                    <a:pt x="0" y="11143"/>
                    <a:pt x="810" y="13161"/>
                  </a:cubicBezTo>
                  <a:cubicBezTo>
                    <a:pt x="810" y="13161"/>
                    <a:pt x="3131" y="13050"/>
                    <a:pt x="4767" y="13050"/>
                  </a:cubicBezTo>
                  <a:cubicBezTo>
                    <a:pt x="5059" y="13050"/>
                    <a:pt x="5328" y="13053"/>
                    <a:pt x="5559" y="13062"/>
                  </a:cubicBezTo>
                  <a:cubicBezTo>
                    <a:pt x="5581" y="13062"/>
                    <a:pt x="5606" y="13063"/>
                    <a:pt x="5635" y="13063"/>
                  </a:cubicBezTo>
                  <a:cubicBezTo>
                    <a:pt x="5910" y="13063"/>
                    <a:pt x="6452" y="13032"/>
                    <a:pt x="6559" y="12946"/>
                  </a:cubicBezTo>
                  <a:cubicBezTo>
                    <a:pt x="6559" y="12946"/>
                    <a:pt x="6792" y="12960"/>
                    <a:pt x="7101" y="12960"/>
                  </a:cubicBezTo>
                  <a:cubicBezTo>
                    <a:pt x="7680" y="12960"/>
                    <a:pt x="8530" y="12910"/>
                    <a:pt x="8618" y="12626"/>
                  </a:cubicBezTo>
                  <a:cubicBezTo>
                    <a:pt x="8907" y="11708"/>
                    <a:pt x="8877" y="10717"/>
                    <a:pt x="8883" y="9755"/>
                  </a:cubicBezTo>
                  <a:cubicBezTo>
                    <a:pt x="8897" y="8380"/>
                    <a:pt x="8911" y="7002"/>
                    <a:pt x="8921" y="5628"/>
                  </a:cubicBezTo>
                  <a:cubicBezTo>
                    <a:pt x="8932" y="4777"/>
                    <a:pt x="9119" y="3706"/>
                    <a:pt x="8891" y="2886"/>
                  </a:cubicBezTo>
                  <a:cubicBezTo>
                    <a:pt x="8503" y="1504"/>
                    <a:pt x="7659" y="439"/>
                    <a:pt x="5890" y="55"/>
                  </a:cubicBezTo>
                  <a:lnTo>
                    <a:pt x="5798" y="116"/>
                  </a:lnTo>
                  <a:cubicBezTo>
                    <a:pt x="5665" y="510"/>
                    <a:pt x="4543" y="3287"/>
                    <a:pt x="4138" y="3396"/>
                  </a:cubicBezTo>
                  <a:cubicBezTo>
                    <a:pt x="4118" y="3402"/>
                    <a:pt x="4097" y="3404"/>
                    <a:pt x="4077" y="3404"/>
                  </a:cubicBezTo>
                  <a:cubicBezTo>
                    <a:pt x="3679" y="3404"/>
                    <a:pt x="3138" y="2446"/>
                    <a:pt x="2957" y="1916"/>
                  </a:cubicBezTo>
                  <a:cubicBezTo>
                    <a:pt x="2885" y="1702"/>
                    <a:pt x="2980" y="1018"/>
                    <a:pt x="2974" y="793"/>
                  </a:cubicBezTo>
                  <a:lnTo>
                    <a:pt x="313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5"/>
            <p:cNvSpPr/>
            <p:nvPr/>
          </p:nvSpPr>
          <p:spPr>
            <a:xfrm>
              <a:off x="7543233" y="2196193"/>
              <a:ext cx="886760" cy="747566"/>
            </a:xfrm>
            <a:custGeom>
              <a:avLst/>
              <a:gdLst/>
              <a:ahLst/>
              <a:cxnLst/>
              <a:rect l="l" t="t" r="r" b="b"/>
              <a:pathLst>
                <a:path w="11136" h="9388" extrusionOk="0">
                  <a:moveTo>
                    <a:pt x="8554" y="0"/>
                  </a:moveTo>
                  <a:cubicBezTo>
                    <a:pt x="8434" y="0"/>
                    <a:pt x="8313" y="32"/>
                    <a:pt x="8203" y="99"/>
                  </a:cubicBezTo>
                  <a:cubicBezTo>
                    <a:pt x="7886" y="294"/>
                    <a:pt x="7788" y="708"/>
                    <a:pt x="7982" y="1025"/>
                  </a:cubicBezTo>
                  <a:cubicBezTo>
                    <a:pt x="9342" y="3233"/>
                    <a:pt x="9703" y="4914"/>
                    <a:pt x="9053" y="6016"/>
                  </a:cubicBezTo>
                  <a:cubicBezTo>
                    <a:pt x="8271" y="7349"/>
                    <a:pt x="5910" y="8040"/>
                    <a:pt x="2189" y="8040"/>
                  </a:cubicBezTo>
                  <a:cubicBezTo>
                    <a:pt x="1720" y="8040"/>
                    <a:pt x="1229" y="8029"/>
                    <a:pt x="718" y="8007"/>
                  </a:cubicBezTo>
                  <a:cubicBezTo>
                    <a:pt x="709" y="8006"/>
                    <a:pt x="700" y="8006"/>
                    <a:pt x="692" y="8006"/>
                  </a:cubicBezTo>
                  <a:cubicBezTo>
                    <a:pt x="330" y="8006"/>
                    <a:pt x="33" y="8287"/>
                    <a:pt x="17" y="8649"/>
                  </a:cubicBezTo>
                  <a:cubicBezTo>
                    <a:pt x="0" y="9020"/>
                    <a:pt x="289" y="9334"/>
                    <a:pt x="660" y="9351"/>
                  </a:cubicBezTo>
                  <a:cubicBezTo>
                    <a:pt x="1201" y="9374"/>
                    <a:pt x="1721" y="9388"/>
                    <a:pt x="2218" y="9388"/>
                  </a:cubicBezTo>
                  <a:cubicBezTo>
                    <a:pt x="6533" y="9388"/>
                    <a:pt x="9155" y="8503"/>
                    <a:pt x="10214" y="6697"/>
                  </a:cubicBezTo>
                  <a:cubicBezTo>
                    <a:pt x="11135" y="5132"/>
                    <a:pt x="10768" y="2985"/>
                    <a:pt x="9128" y="320"/>
                  </a:cubicBezTo>
                  <a:cubicBezTo>
                    <a:pt x="9001" y="114"/>
                    <a:pt x="8780" y="0"/>
                    <a:pt x="8554"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5"/>
            <p:cNvSpPr/>
            <p:nvPr/>
          </p:nvSpPr>
          <p:spPr>
            <a:xfrm>
              <a:off x="8132181" y="2101035"/>
              <a:ext cx="278546" cy="440274"/>
            </a:xfrm>
            <a:custGeom>
              <a:avLst/>
              <a:gdLst/>
              <a:ahLst/>
              <a:cxnLst/>
              <a:rect l="l" t="t" r="r" b="b"/>
              <a:pathLst>
                <a:path w="3498" h="5529" extrusionOk="0">
                  <a:moveTo>
                    <a:pt x="486" y="1"/>
                  </a:moveTo>
                  <a:cubicBezTo>
                    <a:pt x="456" y="1"/>
                    <a:pt x="425" y="2"/>
                    <a:pt x="395" y="5"/>
                  </a:cubicBezTo>
                  <a:cubicBezTo>
                    <a:pt x="0" y="733"/>
                    <a:pt x="85" y="2299"/>
                    <a:pt x="317" y="3095"/>
                  </a:cubicBezTo>
                  <a:cubicBezTo>
                    <a:pt x="545" y="3887"/>
                    <a:pt x="984" y="4601"/>
                    <a:pt x="1433" y="5292"/>
                  </a:cubicBezTo>
                  <a:cubicBezTo>
                    <a:pt x="1484" y="5370"/>
                    <a:pt x="1542" y="5452"/>
                    <a:pt x="1624" y="5493"/>
                  </a:cubicBezTo>
                  <a:cubicBezTo>
                    <a:pt x="1678" y="5521"/>
                    <a:pt x="1738" y="5529"/>
                    <a:pt x="1799" y="5529"/>
                  </a:cubicBezTo>
                  <a:cubicBezTo>
                    <a:pt x="1832" y="5529"/>
                    <a:pt x="1866" y="5526"/>
                    <a:pt x="1899" y="5524"/>
                  </a:cubicBezTo>
                  <a:cubicBezTo>
                    <a:pt x="2226" y="5504"/>
                    <a:pt x="2563" y="5479"/>
                    <a:pt x="2862" y="5350"/>
                  </a:cubicBezTo>
                  <a:cubicBezTo>
                    <a:pt x="3165" y="5218"/>
                    <a:pt x="3430" y="4959"/>
                    <a:pt x="3474" y="4632"/>
                  </a:cubicBezTo>
                  <a:cubicBezTo>
                    <a:pt x="3498" y="4458"/>
                    <a:pt x="3457" y="4282"/>
                    <a:pt x="3410" y="4111"/>
                  </a:cubicBezTo>
                  <a:cubicBezTo>
                    <a:pt x="3253" y="3519"/>
                    <a:pt x="3039" y="2948"/>
                    <a:pt x="2770" y="2401"/>
                  </a:cubicBezTo>
                  <a:cubicBezTo>
                    <a:pt x="2546" y="1938"/>
                    <a:pt x="2379" y="1407"/>
                    <a:pt x="2032" y="1029"/>
                  </a:cubicBezTo>
                  <a:cubicBezTo>
                    <a:pt x="1402" y="351"/>
                    <a:pt x="960" y="1"/>
                    <a:pt x="4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65"/>
            <p:cNvSpPr/>
            <p:nvPr/>
          </p:nvSpPr>
          <p:spPr>
            <a:xfrm>
              <a:off x="6863347" y="2198343"/>
              <a:ext cx="162286" cy="195412"/>
            </a:xfrm>
            <a:custGeom>
              <a:avLst/>
              <a:gdLst/>
              <a:ahLst/>
              <a:cxnLst/>
              <a:rect l="l" t="t" r="r" b="b"/>
              <a:pathLst>
                <a:path w="2038" h="2454" extrusionOk="0">
                  <a:moveTo>
                    <a:pt x="412" y="1"/>
                  </a:moveTo>
                  <a:cubicBezTo>
                    <a:pt x="178" y="1"/>
                    <a:pt x="0" y="212"/>
                    <a:pt x="120" y="450"/>
                  </a:cubicBezTo>
                  <a:cubicBezTo>
                    <a:pt x="236" y="672"/>
                    <a:pt x="423" y="777"/>
                    <a:pt x="624" y="893"/>
                  </a:cubicBezTo>
                  <a:cubicBezTo>
                    <a:pt x="624" y="940"/>
                    <a:pt x="627" y="988"/>
                    <a:pt x="648" y="1036"/>
                  </a:cubicBezTo>
                  <a:cubicBezTo>
                    <a:pt x="637" y="1035"/>
                    <a:pt x="627" y="1035"/>
                    <a:pt x="617" y="1035"/>
                  </a:cubicBezTo>
                  <a:cubicBezTo>
                    <a:pt x="483" y="1035"/>
                    <a:pt x="362" y="1101"/>
                    <a:pt x="267" y="1294"/>
                  </a:cubicBezTo>
                  <a:cubicBezTo>
                    <a:pt x="161" y="1501"/>
                    <a:pt x="226" y="1740"/>
                    <a:pt x="362" y="1914"/>
                  </a:cubicBezTo>
                  <a:cubicBezTo>
                    <a:pt x="431" y="2002"/>
                    <a:pt x="519" y="2063"/>
                    <a:pt x="610" y="2110"/>
                  </a:cubicBezTo>
                  <a:cubicBezTo>
                    <a:pt x="737" y="2270"/>
                    <a:pt x="893" y="2427"/>
                    <a:pt x="1094" y="2451"/>
                  </a:cubicBezTo>
                  <a:cubicBezTo>
                    <a:pt x="1112" y="2453"/>
                    <a:pt x="1129" y="2454"/>
                    <a:pt x="1146" y="2454"/>
                  </a:cubicBezTo>
                  <a:cubicBezTo>
                    <a:pt x="1392" y="2454"/>
                    <a:pt x="1528" y="2255"/>
                    <a:pt x="1557" y="2025"/>
                  </a:cubicBezTo>
                  <a:cubicBezTo>
                    <a:pt x="1560" y="1988"/>
                    <a:pt x="1553" y="1954"/>
                    <a:pt x="1540" y="1917"/>
                  </a:cubicBezTo>
                  <a:lnTo>
                    <a:pt x="1540" y="1917"/>
                  </a:lnTo>
                  <a:cubicBezTo>
                    <a:pt x="1569" y="1924"/>
                    <a:pt x="1598" y="1928"/>
                    <a:pt x="1627" y="1928"/>
                  </a:cubicBezTo>
                  <a:cubicBezTo>
                    <a:pt x="1842" y="1928"/>
                    <a:pt x="2037" y="1737"/>
                    <a:pt x="1968" y="1485"/>
                  </a:cubicBezTo>
                  <a:cubicBezTo>
                    <a:pt x="1975" y="1192"/>
                    <a:pt x="1798" y="848"/>
                    <a:pt x="1635" y="654"/>
                  </a:cubicBezTo>
                  <a:cubicBezTo>
                    <a:pt x="1339" y="304"/>
                    <a:pt x="921" y="69"/>
                    <a:pt x="464" y="4"/>
                  </a:cubicBezTo>
                  <a:cubicBezTo>
                    <a:pt x="446" y="2"/>
                    <a:pt x="429" y="1"/>
                    <a:pt x="412"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65"/>
            <p:cNvSpPr/>
            <p:nvPr/>
          </p:nvSpPr>
          <p:spPr>
            <a:xfrm>
              <a:off x="6681948" y="2124128"/>
              <a:ext cx="343126" cy="220336"/>
            </a:xfrm>
            <a:custGeom>
              <a:avLst/>
              <a:gdLst/>
              <a:ahLst/>
              <a:cxnLst/>
              <a:rect l="l" t="t" r="r" b="b"/>
              <a:pathLst>
                <a:path w="4309" h="2767" extrusionOk="0">
                  <a:moveTo>
                    <a:pt x="260" y="1"/>
                  </a:moveTo>
                  <a:cubicBezTo>
                    <a:pt x="120" y="1"/>
                    <a:pt x="1" y="176"/>
                    <a:pt x="129" y="294"/>
                  </a:cubicBezTo>
                  <a:cubicBezTo>
                    <a:pt x="715" y="825"/>
                    <a:pt x="1429" y="1239"/>
                    <a:pt x="2092" y="1665"/>
                  </a:cubicBezTo>
                  <a:cubicBezTo>
                    <a:pt x="2739" y="2080"/>
                    <a:pt x="3447" y="2546"/>
                    <a:pt x="4188" y="2764"/>
                  </a:cubicBezTo>
                  <a:cubicBezTo>
                    <a:pt x="4195" y="2766"/>
                    <a:pt x="4202" y="2767"/>
                    <a:pt x="4208" y="2767"/>
                  </a:cubicBezTo>
                  <a:cubicBezTo>
                    <a:pt x="4269" y="2767"/>
                    <a:pt x="4309" y="2684"/>
                    <a:pt x="4260" y="2637"/>
                  </a:cubicBezTo>
                  <a:cubicBezTo>
                    <a:pt x="3739" y="2134"/>
                    <a:pt x="3052" y="1750"/>
                    <a:pt x="2439" y="1362"/>
                  </a:cubicBezTo>
                  <a:cubicBezTo>
                    <a:pt x="1745" y="919"/>
                    <a:pt x="1071" y="399"/>
                    <a:pt x="341" y="21"/>
                  </a:cubicBezTo>
                  <a:cubicBezTo>
                    <a:pt x="314" y="7"/>
                    <a:pt x="287" y="1"/>
                    <a:pt x="2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5"/>
            <p:cNvSpPr/>
            <p:nvPr/>
          </p:nvSpPr>
          <p:spPr>
            <a:xfrm>
              <a:off x="6610360" y="2056442"/>
              <a:ext cx="110925" cy="113712"/>
            </a:xfrm>
            <a:custGeom>
              <a:avLst/>
              <a:gdLst/>
              <a:ahLst/>
              <a:cxnLst/>
              <a:rect l="l" t="t" r="r" b="b"/>
              <a:pathLst>
                <a:path w="1393" h="1428" extrusionOk="0">
                  <a:moveTo>
                    <a:pt x="56" y="0"/>
                  </a:moveTo>
                  <a:cubicBezTo>
                    <a:pt x="22" y="0"/>
                    <a:pt x="1" y="34"/>
                    <a:pt x="1" y="133"/>
                  </a:cubicBezTo>
                  <a:cubicBezTo>
                    <a:pt x="1" y="555"/>
                    <a:pt x="386" y="1402"/>
                    <a:pt x="902" y="1426"/>
                  </a:cubicBezTo>
                  <a:cubicBezTo>
                    <a:pt x="903" y="1427"/>
                    <a:pt x="904" y="1427"/>
                    <a:pt x="904" y="1427"/>
                  </a:cubicBezTo>
                  <a:cubicBezTo>
                    <a:pt x="904" y="1427"/>
                    <a:pt x="903" y="1426"/>
                    <a:pt x="906" y="1426"/>
                  </a:cubicBezTo>
                  <a:cubicBezTo>
                    <a:pt x="1097" y="1405"/>
                    <a:pt x="1253" y="1328"/>
                    <a:pt x="1301" y="1133"/>
                  </a:cubicBezTo>
                  <a:cubicBezTo>
                    <a:pt x="1389" y="1017"/>
                    <a:pt x="1392" y="827"/>
                    <a:pt x="1307" y="681"/>
                  </a:cubicBezTo>
                  <a:cubicBezTo>
                    <a:pt x="1202" y="500"/>
                    <a:pt x="1062" y="388"/>
                    <a:pt x="889" y="323"/>
                  </a:cubicBezTo>
                  <a:cubicBezTo>
                    <a:pt x="651" y="228"/>
                    <a:pt x="555" y="235"/>
                    <a:pt x="334" y="153"/>
                  </a:cubicBezTo>
                  <a:cubicBezTo>
                    <a:pt x="226" y="114"/>
                    <a:pt x="119" y="0"/>
                    <a:pt x="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5"/>
            <p:cNvSpPr/>
            <p:nvPr/>
          </p:nvSpPr>
          <p:spPr>
            <a:xfrm>
              <a:off x="7710378" y="1797245"/>
              <a:ext cx="132027" cy="127169"/>
            </a:xfrm>
            <a:custGeom>
              <a:avLst/>
              <a:gdLst/>
              <a:ahLst/>
              <a:cxnLst/>
              <a:rect l="l" t="t" r="r" b="b"/>
              <a:pathLst>
                <a:path w="1658" h="1597" extrusionOk="0">
                  <a:moveTo>
                    <a:pt x="832" y="1"/>
                  </a:moveTo>
                  <a:cubicBezTo>
                    <a:pt x="418" y="1"/>
                    <a:pt x="67" y="321"/>
                    <a:pt x="34" y="741"/>
                  </a:cubicBezTo>
                  <a:cubicBezTo>
                    <a:pt x="1" y="1180"/>
                    <a:pt x="330" y="1561"/>
                    <a:pt x="769" y="1595"/>
                  </a:cubicBezTo>
                  <a:cubicBezTo>
                    <a:pt x="788" y="1596"/>
                    <a:pt x="807" y="1597"/>
                    <a:pt x="826" y="1597"/>
                  </a:cubicBezTo>
                  <a:cubicBezTo>
                    <a:pt x="1241" y="1597"/>
                    <a:pt x="1594" y="1277"/>
                    <a:pt x="1623" y="857"/>
                  </a:cubicBezTo>
                  <a:cubicBezTo>
                    <a:pt x="1657" y="418"/>
                    <a:pt x="1327" y="37"/>
                    <a:pt x="888" y="2"/>
                  </a:cubicBezTo>
                  <a:cubicBezTo>
                    <a:pt x="869" y="1"/>
                    <a:pt x="851" y="1"/>
                    <a:pt x="832"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5"/>
            <p:cNvSpPr/>
            <p:nvPr/>
          </p:nvSpPr>
          <p:spPr>
            <a:xfrm>
              <a:off x="8131943" y="1768498"/>
              <a:ext cx="132027" cy="126930"/>
            </a:xfrm>
            <a:custGeom>
              <a:avLst/>
              <a:gdLst/>
              <a:ahLst/>
              <a:cxnLst/>
              <a:rect l="l" t="t" r="r" b="b"/>
              <a:pathLst>
                <a:path w="1658" h="1594" extrusionOk="0">
                  <a:moveTo>
                    <a:pt x="825" y="1"/>
                  </a:moveTo>
                  <a:cubicBezTo>
                    <a:pt x="413" y="1"/>
                    <a:pt x="63" y="320"/>
                    <a:pt x="35" y="738"/>
                  </a:cubicBezTo>
                  <a:cubicBezTo>
                    <a:pt x="0" y="1177"/>
                    <a:pt x="330" y="1558"/>
                    <a:pt x="769" y="1592"/>
                  </a:cubicBezTo>
                  <a:cubicBezTo>
                    <a:pt x="789" y="1593"/>
                    <a:pt x="808" y="1594"/>
                    <a:pt x="827" y="1594"/>
                  </a:cubicBezTo>
                  <a:cubicBezTo>
                    <a:pt x="1241" y="1594"/>
                    <a:pt x="1591" y="1277"/>
                    <a:pt x="1623" y="857"/>
                  </a:cubicBezTo>
                  <a:cubicBezTo>
                    <a:pt x="1657" y="418"/>
                    <a:pt x="1327" y="34"/>
                    <a:pt x="888" y="3"/>
                  </a:cubicBezTo>
                  <a:cubicBezTo>
                    <a:pt x="867" y="2"/>
                    <a:pt x="846" y="1"/>
                    <a:pt x="825"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5"/>
            <p:cNvSpPr/>
            <p:nvPr/>
          </p:nvSpPr>
          <p:spPr>
            <a:xfrm>
              <a:off x="7728773" y="1376956"/>
              <a:ext cx="488530" cy="622866"/>
            </a:xfrm>
            <a:custGeom>
              <a:avLst/>
              <a:gdLst/>
              <a:ahLst/>
              <a:cxnLst/>
              <a:rect l="l" t="t" r="r" b="b"/>
              <a:pathLst>
                <a:path w="6135" h="7822" extrusionOk="0">
                  <a:moveTo>
                    <a:pt x="3318" y="1"/>
                  </a:moveTo>
                  <a:cubicBezTo>
                    <a:pt x="3246" y="1"/>
                    <a:pt x="3173" y="4"/>
                    <a:pt x="3100" y="10"/>
                  </a:cubicBezTo>
                  <a:lnTo>
                    <a:pt x="2348" y="78"/>
                  </a:lnTo>
                  <a:cubicBezTo>
                    <a:pt x="1004" y="197"/>
                    <a:pt x="1" y="1395"/>
                    <a:pt x="123" y="2739"/>
                  </a:cubicBezTo>
                  <a:lnTo>
                    <a:pt x="375" y="5587"/>
                  </a:lnTo>
                  <a:cubicBezTo>
                    <a:pt x="487" y="6858"/>
                    <a:pt x="1565" y="7821"/>
                    <a:pt x="2818" y="7821"/>
                  </a:cubicBezTo>
                  <a:cubicBezTo>
                    <a:pt x="2890" y="7821"/>
                    <a:pt x="2963" y="7818"/>
                    <a:pt x="3036" y="7812"/>
                  </a:cubicBezTo>
                  <a:lnTo>
                    <a:pt x="3787" y="7747"/>
                  </a:lnTo>
                  <a:cubicBezTo>
                    <a:pt x="5131" y="7625"/>
                    <a:pt x="6135" y="6427"/>
                    <a:pt x="6016" y="5084"/>
                  </a:cubicBezTo>
                  <a:lnTo>
                    <a:pt x="5761" y="2239"/>
                  </a:lnTo>
                  <a:cubicBezTo>
                    <a:pt x="5648" y="965"/>
                    <a:pt x="4571" y="1"/>
                    <a:pt x="3318"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5"/>
            <p:cNvSpPr/>
            <p:nvPr/>
          </p:nvSpPr>
          <p:spPr>
            <a:xfrm>
              <a:off x="7816526" y="1736567"/>
              <a:ext cx="55661" cy="55661"/>
            </a:xfrm>
            <a:custGeom>
              <a:avLst/>
              <a:gdLst/>
              <a:ahLst/>
              <a:cxnLst/>
              <a:rect l="l" t="t" r="r" b="b"/>
              <a:pathLst>
                <a:path w="699" h="699" extrusionOk="0">
                  <a:moveTo>
                    <a:pt x="346" y="1"/>
                  </a:moveTo>
                  <a:cubicBezTo>
                    <a:pt x="334" y="1"/>
                    <a:pt x="322" y="1"/>
                    <a:pt x="310" y="3"/>
                  </a:cubicBezTo>
                  <a:cubicBezTo>
                    <a:pt x="130" y="23"/>
                    <a:pt x="1" y="193"/>
                    <a:pt x="21" y="387"/>
                  </a:cubicBezTo>
                  <a:cubicBezTo>
                    <a:pt x="40" y="565"/>
                    <a:pt x="187" y="699"/>
                    <a:pt x="354" y="699"/>
                  </a:cubicBezTo>
                  <a:cubicBezTo>
                    <a:pt x="365" y="699"/>
                    <a:pt x="377" y="698"/>
                    <a:pt x="389" y="697"/>
                  </a:cubicBezTo>
                  <a:cubicBezTo>
                    <a:pt x="569" y="676"/>
                    <a:pt x="698" y="502"/>
                    <a:pt x="678" y="312"/>
                  </a:cubicBezTo>
                  <a:cubicBezTo>
                    <a:pt x="659" y="134"/>
                    <a:pt x="512" y="1"/>
                    <a:pt x="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5"/>
            <p:cNvSpPr/>
            <p:nvPr/>
          </p:nvSpPr>
          <p:spPr>
            <a:xfrm>
              <a:off x="8013532" y="1721915"/>
              <a:ext cx="55582" cy="55661"/>
            </a:xfrm>
            <a:custGeom>
              <a:avLst/>
              <a:gdLst/>
              <a:ahLst/>
              <a:cxnLst/>
              <a:rect l="l" t="t" r="r" b="b"/>
              <a:pathLst>
                <a:path w="698" h="699" extrusionOk="0">
                  <a:moveTo>
                    <a:pt x="345" y="1"/>
                  </a:moveTo>
                  <a:cubicBezTo>
                    <a:pt x="333" y="1"/>
                    <a:pt x="322" y="2"/>
                    <a:pt x="310" y="3"/>
                  </a:cubicBezTo>
                  <a:cubicBezTo>
                    <a:pt x="129" y="23"/>
                    <a:pt x="0" y="193"/>
                    <a:pt x="21" y="387"/>
                  </a:cubicBezTo>
                  <a:cubicBezTo>
                    <a:pt x="40" y="567"/>
                    <a:pt x="186" y="698"/>
                    <a:pt x="357" y="698"/>
                  </a:cubicBezTo>
                  <a:cubicBezTo>
                    <a:pt x="367" y="698"/>
                    <a:pt x="378" y="698"/>
                    <a:pt x="388" y="697"/>
                  </a:cubicBezTo>
                  <a:cubicBezTo>
                    <a:pt x="569" y="677"/>
                    <a:pt x="698" y="503"/>
                    <a:pt x="677" y="312"/>
                  </a:cubicBezTo>
                  <a:cubicBezTo>
                    <a:pt x="655" y="135"/>
                    <a:pt x="511" y="1"/>
                    <a:pt x="3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65"/>
            <p:cNvSpPr/>
            <p:nvPr/>
          </p:nvSpPr>
          <p:spPr>
            <a:xfrm>
              <a:off x="7914869" y="1832680"/>
              <a:ext cx="83293" cy="40691"/>
            </a:xfrm>
            <a:custGeom>
              <a:avLst/>
              <a:gdLst/>
              <a:ahLst/>
              <a:cxnLst/>
              <a:rect l="l" t="t" r="r" b="b"/>
              <a:pathLst>
                <a:path w="1046" h="511" extrusionOk="0">
                  <a:moveTo>
                    <a:pt x="983" y="0"/>
                  </a:moveTo>
                  <a:cubicBezTo>
                    <a:pt x="961" y="0"/>
                    <a:pt x="941" y="13"/>
                    <a:pt x="933" y="34"/>
                  </a:cubicBezTo>
                  <a:cubicBezTo>
                    <a:pt x="824" y="327"/>
                    <a:pt x="719" y="354"/>
                    <a:pt x="606" y="381"/>
                  </a:cubicBezTo>
                  <a:cubicBezTo>
                    <a:pt x="589" y="388"/>
                    <a:pt x="569" y="391"/>
                    <a:pt x="552" y="394"/>
                  </a:cubicBezTo>
                  <a:cubicBezTo>
                    <a:pt x="537" y="399"/>
                    <a:pt x="521" y="402"/>
                    <a:pt x="502" y="402"/>
                  </a:cubicBezTo>
                  <a:cubicBezTo>
                    <a:pt x="398" y="402"/>
                    <a:pt x="237" y="321"/>
                    <a:pt x="110" y="82"/>
                  </a:cubicBezTo>
                  <a:cubicBezTo>
                    <a:pt x="100" y="63"/>
                    <a:pt x="80" y="52"/>
                    <a:pt x="60" y="52"/>
                  </a:cubicBezTo>
                  <a:cubicBezTo>
                    <a:pt x="52" y="52"/>
                    <a:pt x="43" y="54"/>
                    <a:pt x="35" y="58"/>
                  </a:cubicBezTo>
                  <a:cubicBezTo>
                    <a:pt x="11" y="71"/>
                    <a:pt x="1" y="105"/>
                    <a:pt x="14" y="132"/>
                  </a:cubicBezTo>
                  <a:cubicBezTo>
                    <a:pt x="157" y="402"/>
                    <a:pt x="355" y="510"/>
                    <a:pt x="504" y="510"/>
                  </a:cubicBezTo>
                  <a:cubicBezTo>
                    <a:pt x="531" y="510"/>
                    <a:pt x="559" y="507"/>
                    <a:pt x="583" y="500"/>
                  </a:cubicBezTo>
                  <a:cubicBezTo>
                    <a:pt x="600" y="496"/>
                    <a:pt x="617" y="493"/>
                    <a:pt x="630" y="487"/>
                  </a:cubicBezTo>
                  <a:cubicBezTo>
                    <a:pt x="760" y="456"/>
                    <a:pt x="906" y="418"/>
                    <a:pt x="1035" y="71"/>
                  </a:cubicBezTo>
                  <a:cubicBezTo>
                    <a:pt x="1046" y="44"/>
                    <a:pt x="1032" y="14"/>
                    <a:pt x="1001" y="3"/>
                  </a:cubicBezTo>
                  <a:cubicBezTo>
                    <a:pt x="995" y="1"/>
                    <a:pt x="989" y="0"/>
                    <a:pt x="9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65"/>
            <p:cNvSpPr/>
            <p:nvPr/>
          </p:nvSpPr>
          <p:spPr>
            <a:xfrm>
              <a:off x="8018628" y="1648734"/>
              <a:ext cx="64580" cy="24685"/>
            </a:xfrm>
            <a:custGeom>
              <a:avLst/>
              <a:gdLst/>
              <a:ahLst/>
              <a:cxnLst/>
              <a:rect l="l" t="t" r="r" b="b"/>
              <a:pathLst>
                <a:path w="811" h="310" extrusionOk="0">
                  <a:moveTo>
                    <a:pt x="406" y="0"/>
                  </a:moveTo>
                  <a:cubicBezTo>
                    <a:pt x="154" y="0"/>
                    <a:pt x="24" y="149"/>
                    <a:pt x="18" y="156"/>
                  </a:cubicBezTo>
                  <a:cubicBezTo>
                    <a:pt x="1" y="176"/>
                    <a:pt x="1" y="211"/>
                    <a:pt x="24" y="231"/>
                  </a:cubicBezTo>
                  <a:cubicBezTo>
                    <a:pt x="36" y="240"/>
                    <a:pt x="49" y="245"/>
                    <a:pt x="62" y="245"/>
                  </a:cubicBezTo>
                  <a:cubicBezTo>
                    <a:pt x="77" y="245"/>
                    <a:pt x="92" y="239"/>
                    <a:pt x="103" y="228"/>
                  </a:cubicBezTo>
                  <a:cubicBezTo>
                    <a:pt x="106" y="221"/>
                    <a:pt x="208" y="109"/>
                    <a:pt x="406" y="109"/>
                  </a:cubicBezTo>
                  <a:cubicBezTo>
                    <a:pt x="566" y="109"/>
                    <a:pt x="702" y="289"/>
                    <a:pt x="705" y="289"/>
                  </a:cubicBezTo>
                  <a:cubicBezTo>
                    <a:pt x="715" y="303"/>
                    <a:pt x="732" y="309"/>
                    <a:pt x="750" y="309"/>
                  </a:cubicBezTo>
                  <a:cubicBezTo>
                    <a:pt x="759" y="309"/>
                    <a:pt x="770" y="306"/>
                    <a:pt x="780" y="299"/>
                  </a:cubicBezTo>
                  <a:cubicBezTo>
                    <a:pt x="804" y="283"/>
                    <a:pt x="811" y="248"/>
                    <a:pt x="790" y="225"/>
                  </a:cubicBezTo>
                  <a:cubicBezTo>
                    <a:pt x="784" y="214"/>
                    <a:pt x="621" y="0"/>
                    <a:pt x="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5"/>
            <p:cNvSpPr/>
            <p:nvPr/>
          </p:nvSpPr>
          <p:spPr>
            <a:xfrm>
              <a:off x="7798449" y="1659484"/>
              <a:ext cx="59643" cy="23650"/>
            </a:xfrm>
            <a:custGeom>
              <a:avLst/>
              <a:gdLst/>
              <a:ahLst/>
              <a:cxnLst/>
              <a:rect l="l" t="t" r="r" b="b"/>
              <a:pathLst>
                <a:path w="749" h="297" extrusionOk="0">
                  <a:moveTo>
                    <a:pt x="374" y="1"/>
                  </a:moveTo>
                  <a:cubicBezTo>
                    <a:pt x="163" y="1"/>
                    <a:pt x="24" y="201"/>
                    <a:pt x="17" y="212"/>
                  </a:cubicBezTo>
                  <a:cubicBezTo>
                    <a:pt x="0" y="236"/>
                    <a:pt x="7" y="270"/>
                    <a:pt x="30" y="286"/>
                  </a:cubicBezTo>
                  <a:cubicBezTo>
                    <a:pt x="41" y="294"/>
                    <a:pt x="51" y="297"/>
                    <a:pt x="61" y="297"/>
                  </a:cubicBezTo>
                  <a:cubicBezTo>
                    <a:pt x="79" y="297"/>
                    <a:pt x="95" y="290"/>
                    <a:pt x="105" y="273"/>
                  </a:cubicBezTo>
                  <a:cubicBezTo>
                    <a:pt x="109" y="273"/>
                    <a:pt x="221" y="110"/>
                    <a:pt x="374" y="110"/>
                  </a:cubicBezTo>
                  <a:cubicBezTo>
                    <a:pt x="534" y="110"/>
                    <a:pt x="646" y="236"/>
                    <a:pt x="646" y="239"/>
                  </a:cubicBezTo>
                  <a:cubicBezTo>
                    <a:pt x="657" y="252"/>
                    <a:pt x="673" y="259"/>
                    <a:pt x="689" y="259"/>
                  </a:cubicBezTo>
                  <a:cubicBezTo>
                    <a:pt x="701" y="259"/>
                    <a:pt x="714" y="255"/>
                    <a:pt x="724" y="246"/>
                  </a:cubicBezTo>
                  <a:cubicBezTo>
                    <a:pt x="745" y="229"/>
                    <a:pt x="748" y="195"/>
                    <a:pt x="732" y="171"/>
                  </a:cubicBezTo>
                  <a:cubicBezTo>
                    <a:pt x="724" y="164"/>
                    <a:pt x="589" y="1"/>
                    <a:pt x="3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5"/>
            <p:cNvSpPr/>
            <p:nvPr/>
          </p:nvSpPr>
          <p:spPr>
            <a:xfrm>
              <a:off x="7927849" y="1670872"/>
              <a:ext cx="25322" cy="129877"/>
            </a:xfrm>
            <a:custGeom>
              <a:avLst/>
              <a:gdLst/>
              <a:ahLst/>
              <a:cxnLst/>
              <a:rect l="l" t="t" r="r" b="b"/>
              <a:pathLst>
                <a:path w="318" h="1631" extrusionOk="0">
                  <a:moveTo>
                    <a:pt x="120" y="0"/>
                  </a:moveTo>
                  <a:cubicBezTo>
                    <a:pt x="93" y="0"/>
                    <a:pt x="66" y="25"/>
                    <a:pt x="66" y="55"/>
                  </a:cubicBezTo>
                  <a:cubicBezTo>
                    <a:pt x="66" y="195"/>
                    <a:pt x="56" y="338"/>
                    <a:pt x="49" y="474"/>
                  </a:cubicBezTo>
                  <a:cubicBezTo>
                    <a:pt x="25" y="947"/>
                    <a:pt x="1" y="1389"/>
                    <a:pt x="219" y="1613"/>
                  </a:cubicBezTo>
                  <a:cubicBezTo>
                    <a:pt x="230" y="1624"/>
                    <a:pt x="243" y="1630"/>
                    <a:pt x="256" y="1630"/>
                  </a:cubicBezTo>
                  <a:cubicBezTo>
                    <a:pt x="270" y="1630"/>
                    <a:pt x="283" y="1624"/>
                    <a:pt x="294" y="1613"/>
                  </a:cubicBezTo>
                  <a:cubicBezTo>
                    <a:pt x="318" y="1593"/>
                    <a:pt x="318" y="1559"/>
                    <a:pt x="297" y="1539"/>
                  </a:cubicBezTo>
                  <a:cubicBezTo>
                    <a:pt x="114" y="1348"/>
                    <a:pt x="134" y="926"/>
                    <a:pt x="158" y="481"/>
                  </a:cubicBezTo>
                  <a:cubicBezTo>
                    <a:pt x="164" y="341"/>
                    <a:pt x="175" y="198"/>
                    <a:pt x="175" y="55"/>
                  </a:cubicBezTo>
                  <a:cubicBezTo>
                    <a:pt x="175" y="28"/>
                    <a:pt x="151" y="0"/>
                    <a:pt x="1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5"/>
            <p:cNvSpPr/>
            <p:nvPr/>
          </p:nvSpPr>
          <p:spPr>
            <a:xfrm>
              <a:off x="8002702" y="1825912"/>
              <a:ext cx="27552" cy="44195"/>
            </a:xfrm>
            <a:custGeom>
              <a:avLst/>
              <a:gdLst/>
              <a:ahLst/>
              <a:cxnLst/>
              <a:rect l="l" t="t" r="r" b="b"/>
              <a:pathLst>
                <a:path w="346" h="555" extrusionOk="0">
                  <a:moveTo>
                    <a:pt x="28" y="1"/>
                  </a:moveTo>
                  <a:cubicBezTo>
                    <a:pt x="8" y="1"/>
                    <a:pt x="1" y="39"/>
                    <a:pt x="28" y="51"/>
                  </a:cubicBezTo>
                  <a:cubicBezTo>
                    <a:pt x="194" y="119"/>
                    <a:pt x="265" y="377"/>
                    <a:pt x="293" y="537"/>
                  </a:cubicBezTo>
                  <a:cubicBezTo>
                    <a:pt x="296" y="550"/>
                    <a:pt x="305" y="555"/>
                    <a:pt x="314" y="555"/>
                  </a:cubicBezTo>
                  <a:cubicBezTo>
                    <a:pt x="329" y="555"/>
                    <a:pt x="346" y="542"/>
                    <a:pt x="344" y="524"/>
                  </a:cubicBezTo>
                  <a:cubicBezTo>
                    <a:pt x="310" y="340"/>
                    <a:pt x="229" y="82"/>
                    <a:pt x="37" y="3"/>
                  </a:cubicBezTo>
                  <a:cubicBezTo>
                    <a:pt x="34" y="2"/>
                    <a:pt x="31" y="1"/>
                    <a:pt x="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65"/>
            <p:cNvSpPr/>
            <p:nvPr/>
          </p:nvSpPr>
          <p:spPr>
            <a:xfrm>
              <a:off x="7878876" y="1830292"/>
              <a:ext cx="28348" cy="45548"/>
            </a:xfrm>
            <a:custGeom>
              <a:avLst/>
              <a:gdLst/>
              <a:ahLst/>
              <a:cxnLst/>
              <a:rect l="l" t="t" r="r" b="b"/>
              <a:pathLst>
                <a:path w="356" h="572" extrusionOk="0">
                  <a:moveTo>
                    <a:pt x="319" y="0"/>
                  </a:moveTo>
                  <a:cubicBezTo>
                    <a:pt x="314" y="0"/>
                    <a:pt x="308" y="2"/>
                    <a:pt x="303" y="6"/>
                  </a:cubicBezTo>
                  <a:cubicBezTo>
                    <a:pt x="171" y="139"/>
                    <a:pt x="0" y="353"/>
                    <a:pt x="44" y="554"/>
                  </a:cubicBezTo>
                  <a:cubicBezTo>
                    <a:pt x="47" y="566"/>
                    <a:pt x="56" y="571"/>
                    <a:pt x="66" y="571"/>
                  </a:cubicBezTo>
                  <a:cubicBezTo>
                    <a:pt x="80" y="571"/>
                    <a:pt x="96" y="559"/>
                    <a:pt x="92" y="540"/>
                  </a:cubicBezTo>
                  <a:cubicBezTo>
                    <a:pt x="55" y="360"/>
                    <a:pt x="221" y="156"/>
                    <a:pt x="337" y="44"/>
                  </a:cubicBezTo>
                  <a:cubicBezTo>
                    <a:pt x="356" y="25"/>
                    <a:pt x="339" y="0"/>
                    <a:pt x="3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65"/>
            <p:cNvSpPr/>
            <p:nvPr/>
          </p:nvSpPr>
          <p:spPr>
            <a:xfrm>
              <a:off x="7841450" y="1797165"/>
              <a:ext cx="216275" cy="61315"/>
            </a:xfrm>
            <a:custGeom>
              <a:avLst/>
              <a:gdLst/>
              <a:ahLst/>
              <a:cxnLst/>
              <a:rect l="l" t="t" r="r" b="b"/>
              <a:pathLst>
                <a:path w="2716" h="770" extrusionOk="0">
                  <a:moveTo>
                    <a:pt x="1544" y="1"/>
                  </a:moveTo>
                  <a:cubicBezTo>
                    <a:pt x="1336" y="1"/>
                    <a:pt x="1133" y="45"/>
                    <a:pt x="919" y="116"/>
                  </a:cubicBezTo>
                  <a:cubicBezTo>
                    <a:pt x="572" y="228"/>
                    <a:pt x="1" y="671"/>
                    <a:pt x="4" y="769"/>
                  </a:cubicBezTo>
                  <a:cubicBezTo>
                    <a:pt x="882" y="718"/>
                    <a:pt x="1263" y="484"/>
                    <a:pt x="1392" y="473"/>
                  </a:cubicBezTo>
                  <a:cubicBezTo>
                    <a:pt x="1396" y="473"/>
                    <a:pt x="1400" y="472"/>
                    <a:pt x="1404" y="472"/>
                  </a:cubicBezTo>
                  <a:cubicBezTo>
                    <a:pt x="1504" y="472"/>
                    <a:pt x="1834" y="564"/>
                    <a:pt x="2127" y="564"/>
                  </a:cubicBezTo>
                  <a:cubicBezTo>
                    <a:pt x="2154" y="564"/>
                    <a:pt x="2180" y="564"/>
                    <a:pt x="2205" y="562"/>
                  </a:cubicBezTo>
                  <a:cubicBezTo>
                    <a:pt x="2447" y="545"/>
                    <a:pt x="2665" y="528"/>
                    <a:pt x="2716" y="493"/>
                  </a:cubicBezTo>
                  <a:cubicBezTo>
                    <a:pt x="2712" y="378"/>
                    <a:pt x="2254" y="137"/>
                    <a:pt x="1910" y="48"/>
                  </a:cubicBezTo>
                  <a:cubicBezTo>
                    <a:pt x="1784" y="15"/>
                    <a:pt x="1663" y="1"/>
                    <a:pt x="154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5"/>
            <p:cNvSpPr/>
            <p:nvPr/>
          </p:nvSpPr>
          <p:spPr>
            <a:xfrm>
              <a:off x="7688400" y="1328700"/>
              <a:ext cx="540608" cy="435735"/>
            </a:xfrm>
            <a:custGeom>
              <a:avLst/>
              <a:gdLst/>
              <a:ahLst/>
              <a:cxnLst/>
              <a:rect l="l" t="t" r="r" b="b"/>
              <a:pathLst>
                <a:path w="6789" h="5472" extrusionOk="0">
                  <a:moveTo>
                    <a:pt x="2069" y="1"/>
                  </a:moveTo>
                  <a:cubicBezTo>
                    <a:pt x="677" y="1"/>
                    <a:pt x="1" y="1018"/>
                    <a:pt x="668" y="2127"/>
                  </a:cubicBezTo>
                  <a:cubicBezTo>
                    <a:pt x="668" y="2127"/>
                    <a:pt x="528" y="2471"/>
                    <a:pt x="633" y="3614"/>
                  </a:cubicBezTo>
                  <a:lnTo>
                    <a:pt x="657" y="3678"/>
                  </a:lnTo>
                  <a:cubicBezTo>
                    <a:pt x="668" y="3220"/>
                    <a:pt x="616" y="2542"/>
                    <a:pt x="878" y="2185"/>
                  </a:cubicBezTo>
                  <a:cubicBezTo>
                    <a:pt x="905" y="2144"/>
                    <a:pt x="919" y="2097"/>
                    <a:pt x="950" y="2059"/>
                  </a:cubicBezTo>
                  <a:cubicBezTo>
                    <a:pt x="950" y="2059"/>
                    <a:pt x="977" y="2056"/>
                    <a:pt x="1018" y="2056"/>
                  </a:cubicBezTo>
                  <a:cubicBezTo>
                    <a:pt x="1097" y="2056"/>
                    <a:pt x="1229" y="2069"/>
                    <a:pt x="1327" y="2147"/>
                  </a:cubicBezTo>
                  <a:cubicBezTo>
                    <a:pt x="1481" y="2267"/>
                    <a:pt x="1736" y="2383"/>
                    <a:pt x="1902" y="2481"/>
                  </a:cubicBezTo>
                  <a:cubicBezTo>
                    <a:pt x="2028" y="2552"/>
                    <a:pt x="2178" y="2576"/>
                    <a:pt x="2321" y="2597"/>
                  </a:cubicBezTo>
                  <a:cubicBezTo>
                    <a:pt x="2496" y="2621"/>
                    <a:pt x="2678" y="2639"/>
                    <a:pt x="2857" y="2639"/>
                  </a:cubicBezTo>
                  <a:cubicBezTo>
                    <a:pt x="3204" y="2639"/>
                    <a:pt x="3542" y="2573"/>
                    <a:pt x="3811" y="2362"/>
                  </a:cubicBezTo>
                  <a:cubicBezTo>
                    <a:pt x="4016" y="2202"/>
                    <a:pt x="4165" y="1964"/>
                    <a:pt x="4407" y="1865"/>
                  </a:cubicBezTo>
                  <a:cubicBezTo>
                    <a:pt x="4484" y="1833"/>
                    <a:pt x="4566" y="1819"/>
                    <a:pt x="4649" y="1819"/>
                  </a:cubicBezTo>
                  <a:cubicBezTo>
                    <a:pt x="4782" y="1819"/>
                    <a:pt x="4915" y="1856"/>
                    <a:pt x="5033" y="1916"/>
                  </a:cubicBezTo>
                  <a:cubicBezTo>
                    <a:pt x="5223" y="2015"/>
                    <a:pt x="5380" y="2174"/>
                    <a:pt x="5509" y="2345"/>
                  </a:cubicBezTo>
                  <a:cubicBezTo>
                    <a:pt x="5985" y="2967"/>
                    <a:pt x="6186" y="3750"/>
                    <a:pt x="6363" y="4512"/>
                  </a:cubicBezTo>
                  <a:cubicBezTo>
                    <a:pt x="6437" y="4828"/>
                    <a:pt x="6509" y="5148"/>
                    <a:pt x="6492" y="5472"/>
                  </a:cubicBezTo>
                  <a:lnTo>
                    <a:pt x="6513" y="5468"/>
                  </a:lnTo>
                  <a:cubicBezTo>
                    <a:pt x="6560" y="4716"/>
                    <a:pt x="6789" y="3781"/>
                    <a:pt x="6700" y="3029"/>
                  </a:cubicBezTo>
                  <a:cubicBezTo>
                    <a:pt x="6649" y="2576"/>
                    <a:pt x="6530" y="2355"/>
                    <a:pt x="6421" y="2025"/>
                  </a:cubicBezTo>
                  <a:cubicBezTo>
                    <a:pt x="6343" y="1794"/>
                    <a:pt x="6254" y="1471"/>
                    <a:pt x="6074" y="1310"/>
                  </a:cubicBezTo>
                  <a:cubicBezTo>
                    <a:pt x="5519" y="814"/>
                    <a:pt x="5288" y="664"/>
                    <a:pt x="4430" y="616"/>
                  </a:cubicBezTo>
                  <a:cubicBezTo>
                    <a:pt x="4402" y="615"/>
                    <a:pt x="4377" y="614"/>
                    <a:pt x="4355" y="614"/>
                  </a:cubicBezTo>
                  <a:cubicBezTo>
                    <a:pt x="4296" y="614"/>
                    <a:pt x="4261" y="619"/>
                    <a:pt x="4228" y="619"/>
                  </a:cubicBezTo>
                  <a:cubicBezTo>
                    <a:pt x="4179" y="619"/>
                    <a:pt x="4137" y="608"/>
                    <a:pt x="4033" y="555"/>
                  </a:cubicBezTo>
                  <a:cubicBezTo>
                    <a:pt x="3543" y="300"/>
                    <a:pt x="2471" y="1"/>
                    <a:pt x="2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5"/>
            <p:cNvSpPr/>
            <p:nvPr/>
          </p:nvSpPr>
          <p:spPr>
            <a:xfrm>
              <a:off x="8156309" y="1334115"/>
              <a:ext cx="121436" cy="108775"/>
            </a:xfrm>
            <a:custGeom>
              <a:avLst/>
              <a:gdLst/>
              <a:ahLst/>
              <a:cxnLst/>
              <a:rect l="l" t="t" r="r" b="b"/>
              <a:pathLst>
                <a:path w="1525" h="1366" extrusionOk="0">
                  <a:moveTo>
                    <a:pt x="1054" y="1"/>
                  </a:moveTo>
                  <a:cubicBezTo>
                    <a:pt x="961" y="1"/>
                    <a:pt x="865" y="20"/>
                    <a:pt x="779" y="52"/>
                  </a:cubicBezTo>
                  <a:cubicBezTo>
                    <a:pt x="321" y="225"/>
                    <a:pt x="0" y="715"/>
                    <a:pt x="31" y="1205"/>
                  </a:cubicBezTo>
                  <a:cubicBezTo>
                    <a:pt x="280" y="1242"/>
                    <a:pt x="505" y="1365"/>
                    <a:pt x="756" y="1365"/>
                  </a:cubicBezTo>
                  <a:cubicBezTo>
                    <a:pt x="759" y="1365"/>
                    <a:pt x="762" y="1365"/>
                    <a:pt x="766" y="1365"/>
                  </a:cubicBezTo>
                  <a:cubicBezTo>
                    <a:pt x="1021" y="1358"/>
                    <a:pt x="1113" y="1300"/>
                    <a:pt x="1321" y="1151"/>
                  </a:cubicBezTo>
                  <a:cubicBezTo>
                    <a:pt x="1525" y="1001"/>
                    <a:pt x="1514" y="641"/>
                    <a:pt x="1494" y="388"/>
                  </a:cubicBezTo>
                  <a:cubicBezTo>
                    <a:pt x="1484" y="300"/>
                    <a:pt x="1456" y="215"/>
                    <a:pt x="1402" y="147"/>
                  </a:cubicBezTo>
                  <a:cubicBezTo>
                    <a:pt x="1320" y="42"/>
                    <a:pt x="1190" y="1"/>
                    <a:pt x="10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65"/>
            <p:cNvSpPr/>
            <p:nvPr/>
          </p:nvSpPr>
          <p:spPr>
            <a:xfrm>
              <a:off x="7139187" y="2785617"/>
              <a:ext cx="588545" cy="208869"/>
            </a:xfrm>
            <a:custGeom>
              <a:avLst/>
              <a:gdLst/>
              <a:ahLst/>
              <a:cxnLst/>
              <a:rect l="l" t="t" r="r" b="b"/>
              <a:pathLst>
                <a:path w="7391" h="2623" extrusionOk="0">
                  <a:moveTo>
                    <a:pt x="2071" y="0"/>
                  </a:moveTo>
                  <a:cubicBezTo>
                    <a:pt x="469" y="0"/>
                    <a:pt x="1" y="515"/>
                    <a:pt x="1" y="1108"/>
                  </a:cubicBezTo>
                  <a:cubicBezTo>
                    <a:pt x="1" y="1945"/>
                    <a:pt x="1654" y="2622"/>
                    <a:pt x="3696" y="2622"/>
                  </a:cubicBezTo>
                  <a:cubicBezTo>
                    <a:pt x="5737" y="2622"/>
                    <a:pt x="7391" y="1945"/>
                    <a:pt x="7391" y="1108"/>
                  </a:cubicBezTo>
                  <a:cubicBezTo>
                    <a:pt x="7391" y="271"/>
                    <a:pt x="6670" y="666"/>
                    <a:pt x="4666" y="291"/>
                  </a:cubicBezTo>
                  <a:cubicBezTo>
                    <a:pt x="3579" y="87"/>
                    <a:pt x="2729" y="0"/>
                    <a:pt x="20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65"/>
            <p:cNvSpPr/>
            <p:nvPr/>
          </p:nvSpPr>
          <p:spPr>
            <a:xfrm>
              <a:off x="7471406" y="2868432"/>
              <a:ext cx="140945" cy="81700"/>
            </a:xfrm>
            <a:custGeom>
              <a:avLst/>
              <a:gdLst/>
              <a:ahLst/>
              <a:cxnLst/>
              <a:rect l="l" t="t" r="r" b="b"/>
              <a:pathLst>
                <a:path w="1770" h="1026" extrusionOk="0">
                  <a:moveTo>
                    <a:pt x="658" y="0"/>
                  </a:moveTo>
                  <a:cubicBezTo>
                    <a:pt x="518" y="0"/>
                    <a:pt x="366" y="59"/>
                    <a:pt x="259" y="126"/>
                  </a:cubicBezTo>
                  <a:cubicBezTo>
                    <a:pt x="1" y="282"/>
                    <a:pt x="78" y="629"/>
                    <a:pt x="337" y="728"/>
                  </a:cubicBezTo>
                  <a:cubicBezTo>
                    <a:pt x="364" y="738"/>
                    <a:pt x="395" y="745"/>
                    <a:pt x="422" y="752"/>
                  </a:cubicBezTo>
                  <a:cubicBezTo>
                    <a:pt x="442" y="772"/>
                    <a:pt x="460" y="799"/>
                    <a:pt x="480" y="816"/>
                  </a:cubicBezTo>
                  <a:cubicBezTo>
                    <a:pt x="576" y="909"/>
                    <a:pt x="684" y="959"/>
                    <a:pt x="807" y="1007"/>
                  </a:cubicBezTo>
                  <a:cubicBezTo>
                    <a:pt x="841" y="1020"/>
                    <a:pt x="876" y="1026"/>
                    <a:pt x="910" y="1026"/>
                  </a:cubicBezTo>
                  <a:cubicBezTo>
                    <a:pt x="995" y="1026"/>
                    <a:pt x="1077" y="990"/>
                    <a:pt x="1147" y="939"/>
                  </a:cubicBezTo>
                  <a:lnTo>
                    <a:pt x="1205" y="939"/>
                  </a:lnTo>
                  <a:cubicBezTo>
                    <a:pt x="1310" y="939"/>
                    <a:pt x="1416" y="919"/>
                    <a:pt x="1507" y="864"/>
                  </a:cubicBezTo>
                  <a:cubicBezTo>
                    <a:pt x="1681" y="762"/>
                    <a:pt x="1769" y="524"/>
                    <a:pt x="1691" y="333"/>
                  </a:cubicBezTo>
                  <a:cubicBezTo>
                    <a:pt x="1622" y="171"/>
                    <a:pt x="1497" y="105"/>
                    <a:pt x="1364" y="105"/>
                  </a:cubicBezTo>
                  <a:cubicBezTo>
                    <a:pt x="1301" y="105"/>
                    <a:pt x="1236" y="120"/>
                    <a:pt x="1174" y="146"/>
                  </a:cubicBezTo>
                  <a:cubicBezTo>
                    <a:pt x="1113" y="146"/>
                    <a:pt x="1052" y="149"/>
                    <a:pt x="990" y="153"/>
                  </a:cubicBezTo>
                  <a:cubicBezTo>
                    <a:pt x="984" y="143"/>
                    <a:pt x="973" y="136"/>
                    <a:pt x="967" y="129"/>
                  </a:cubicBezTo>
                  <a:cubicBezTo>
                    <a:pt x="912" y="78"/>
                    <a:pt x="838" y="34"/>
                    <a:pt x="766" y="14"/>
                  </a:cubicBezTo>
                  <a:cubicBezTo>
                    <a:pt x="731" y="5"/>
                    <a:pt x="695" y="0"/>
                    <a:pt x="6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5"/>
            <p:cNvSpPr/>
            <p:nvPr/>
          </p:nvSpPr>
          <p:spPr>
            <a:xfrm>
              <a:off x="7287141" y="2877669"/>
              <a:ext cx="124223" cy="72861"/>
            </a:xfrm>
            <a:custGeom>
              <a:avLst/>
              <a:gdLst/>
              <a:ahLst/>
              <a:cxnLst/>
              <a:rect l="l" t="t" r="r" b="b"/>
              <a:pathLst>
                <a:path w="1560" h="915" extrusionOk="0">
                  <a:moveTo>
                    <a:pt x="445" y="1"/>
                  </a:moveTo>
                  <a:cubicBezTo>
                    <a:pt x="295" y="1"/>
                    <a:pt x="151" y="47"/>
                    <a:pt x="90" y="204"/>
                  </a:cubicBezTo>
                  <a:cubicBezTo>
                    <a:pt x="1" y="429"/>
                    <a:pt x="175" y="571"/>
                    <a:pt x="371" y="616"/>
                  </a:cubicBezTo>
                  <a:cubicBezTo>
                    <a:pt x="583" y="666"/>
                    <a:pt x="763" y="741"/>
                    <a:pt x="940" y="867"/>
                  </a:cubicBezTo>
                  <a:cubicBezTo>
                    <a:pt x="986" y="900"/>
                    <a:pt x="1031" y="914"/>
                    <a:pt x="1074" y="914"/>
                  </a:cubicBezTo>
                  <a:cubicBezTo>
                    <a:pt x="1185" y="914"/>
                    <a:pt x="1275" y="817"/>
                    <a:pt x="1297" y="704"/>
                  </a:cubicBezTo>
                  <a:cubicBezTo>
                    <a:pt x="1481" y="683"/>
                    <a:pt x="1559" y="442"/>
                    <a:pt x="1437" y="292"/>
                  </a:cubicBezTo>
                  <a:cubicBezTo>
                    <a:pt x="1361" y="200"/>
                    <a:pt x="1244" y="147"/>
                    <a:pt x="1126" y="147"/>
                  </a:cubicBezTo>
                  <a:cubicBezTo>
                    <a:pt x="1079" y="147"/>
                    <a:pt x="1032" y="156"/>
                    <a:pt x="988" y="173"/>
                  </a:cubicBezTo>
                  <a:cubicBezTo>
                    <a:pt x="963" y="180"/>
                    <a:pt x="947" y="193"/>
                    <a:pt x="927" y="207"/>
                  </a:cubicBezTo>
                  <a:cubicBezTo>
                    <a:pt x="919" y="193"/>
                    <a:pt x="913" y="180"/>
                    <a:pt x="909" y="176"/>
                  </a:cubicBezTo>
                  <a:cubicBezTo>
                    <a:pt x="886" y="146"/>
                    <a:pt x="858" y="122"/>
                    <a:pt x="828" y="102"/>
                  </a:cubicBezTo>
                  <a:cubicBezTo>
                    <a:pt x="743" y="41"/>
                    <a:pt x="644" y="17"/>
                    <a:pt x="542" y="6"/>
                  </a:cubicBezTo>
                  <a:cubicBezTo>
                    <a:pt x="510" y="3"/>
                    <a:pt x="478" y="1"/>
                    <a:pt x="4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5"/>
            <p:cNvSpPr/>
            <p:nvPr/>
          </p:nvSpPr>
          <p:spPr>
            <a:xfrm>
              <a:off x="7251148" y="2809506"/>
              <a:ext cx="139114" cy="51282"/>
            </a:xfrm>
            <a:custGeom>
              <a:avLst/>
              <a:gdLst/>
              <a:ahLst/>
              <a:cxnLst/>
              <a:rect l="l" t="t" r="r" b="b"/>
              <a:pathLst>
                <a:path w="1747" h="644" extrusionOk="0">
                  <a:moveTo>
                    <a:pt x="1078" y="0"/>
                  </a:moveTo>
                  <a:cubicBezTo>
                    <a:pt x="964" y="0"/>
                    <a:pt x="849" y="12"/>
                    <a:pt x="721" y="25"/>
                  </a:cubicBezTo>
                  <a:cubicBezTo>
                    <a:pt x="671" y="32"/>
                    <a:pt x="630" y="56"/>
                    <a:pt x="603" y="93"/>
                  </a:cubicBezTo>
                  <a:cubicBezTo>
                    <a:pt x="402" y="138"/>
                    <a:pt x="215" y="226"/>
                    <a:pt x="55" y="404"/>
                  </a:cubicBezTo>
                  <a:lnTo>
                    <a:pt x="61" y="404"/>
                  </a:lnTo>
                  <a:cubicBezTo>
                    <a:pt x="0" y="468"/>
                    <a:pt x="3" y="594"/>
                    <a:pt x="113" y="614"/>
                  </a:cubicBezTo>
                  <a:cubicBezTo>
                    <a:pt x="245" y="637"/>
                    <a:pt x="381" y="644"/>
                    <a:pt x="519" y="644"/>
                  </a:cubicBezTo>
                  <a:cubicBezTo>
                    <a:pt x="769" y="644"/>
                    <a:pt x="1024" y="620"/>
                    <a:pt x="1272" y="620"/>
                  </a:cubicBezTo>
                  <a:cubicBezTo>
                    <a:pt x="1300" y="620"/>
                    <a:pt x="1327" y="620"/>
                    <a:pt x="1354" y="621"/>
                  </a:cubicBezTo>
                  <a:cubicBezTo>
                    <a:pt x="1357" y="621"/>
                    <a:pt x="1359" y="621"/>
                    <a:pt x="1361" y="621"/>
                  </a:cubicBezTo>
                  <a:cubicBezTo>
                    <a:pt x="1692" y="621"/>
                    <a:pt x="1747" y="130"/>
                    <a:pt x="1432" y="46"/>
                  </a:cubicBezTo>
                  <a:cubicBezTo>
                    <a:pt x="1307" y="12"/>
                    <a:pt x="1193" y="0"/>
                    <a:pt x="1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65"/>
            <p:cNvSpPr/>
            <p:nvPr/>
          </p:nvSpPr>
          <p:spPr>
            <a:xfrm>
              <a:off x="7590613" y="2801145"/>
              <a:ext cx="160136" cy="59165"/>
            </a:xfrm>
            <a:custGeom>
              <a:avLst/>
              <a:gdLst/>
              <a:ahLst/>
              <a:cxnLst/>
              <a:rect l="l" t="t" r="r" b="b"/>
              <a:pathLst>
                <a:path w="2011" h="743" extrusionOk="0">
                  <a:moveTo>
                    <a:pt x="1115" y="1"/>
                  </a:moveTo>
                  <a:cubicBezTo>
                    <a:pt x="695" y="1"/>
                    <a:pt x="0" y="106"/>
                    <a:pt x="228" y="620"/>
                  </a:cubicBezTo>
                  <a:cubicBezTo>
                    <a:pt x="264" y="704"/>
                    <a:pt x="351" y="742"/>
                    <a:pt x="439" y="742"/>
                  </a:cubicBezTo>
                  <a:cubicBezTo>
                    <a:pt x="484" y="742"/>
                    <a:pt x="530" y="732"/>
                    <a:pt x="569" y="713"/>
                  </a:cubicBezTo>
                  <a:cubicBezTo>
                    <a:pt x="841" y="688"/>
                    <a:pt x="1109" y="668"/>
                    <a:pt x="1375" y="603"/>
                  </a:cubicBezTo>
                  <a:cubicBezTo>
                    <a:pt x="1477" y="576"/>
                    <a:pt x="1535" y="518"/>
                    <a:pt x="1566" y="451"/>
                  </a:cubicBezTo>
                  <a:cubicBezTo>
                    <a:pt x="1569" y="454"/>
                    <a:pt x="1572" y="457"/>
                    <a:pt x="1576" y="457"/>
                  </a:cubicBezTo>
                  <a:cubicBezTo>
                    <a:pt x="1659" y="535"/>
                    <a:pt x="1728" y="624"/>
                    <a:pt x="1845" y="624"/>
                  </a:cubicBezTo>
                  <a:cubicBezTo>
                    <a:pt x="1851" y="624"/>
                    <a:pt x="1858" y="624"/>
                    <a:pt x="1865" y="624"/>
                  </a:cubicBezTo>
                  <a:cubicBezTo>
                    <a:pt x="1960" y="617"/>
                    <a:pt x="2011" y="542"/>
                    <a:pt x="1998" y="451"/>
                  </a:cubicBezTo>
                  <a:cubicBezTo>
                    <a:pt x="1977" y="325"/>
                    <a:pt x="1865" y="273"/>
                    <a:pt x="1770" y="209"/>
                  </a:cubicBezTo>
                  <a:cubicBezTo>
                    <a:pt x="1674" y="141"/>
                    <a:pt x="1607" y="104"/>
                    <a:pt x="1494" y="100"/>
                  </a:cubicBezTo>
                  <a:cubicBezTo>
                    <a:pt x="1443" y="49"/>
                    <a:pt x="1375" y="11"/>
                    <a:pt x="1293" y="8"/>
                  </a:cubicBezTo>
                  <a:cubicBezTo>
                    <a:pt x="1244" y="4"/>
                    <a:pt x="1183" y="1"/>
                    <a:pt x="1115"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671"/>
        <p:cNvGrpSpPr/>
        <p:nvPr/>
      </p:nvGrpSpPr>
      <p:grpSpPr>
        <a:xfrm>
          <a:off x="0" y="0"/>
          <a:ext cx="0" cy="0"/>
          <a:chOff x="0" y="0"/>
          <a:chExt cx="0" cy="0"/>
        </a:xfrm>
      </p:grpSpPr>
      <p:sp>
        <p:nvSpPr>
          <p:cNvPr id="672" name="Google Shape;672;p58"/>
          <p:cNvSpPr txBox="1">
            <a:spLocks noGrp="1"/>
          </p:cNvSpPr>
          <p:nvPr>
            <p:ph type="title" idx="2"/>
          </p:nvPr>
        </p:nvSpPr>
        <p:spPr>
          <a:xfrm>
            <a:off x="2643180" y="1121775"/>
            <a:ext cx="10596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01</a:t>
            </a:r>
            <a:endParaRPr/>
          </a:p>
        </p:txBody>
      </p:sp>
      <p:sp>
        <p:nvSpPr>
          <p:cNvPr id="673" name="Google Shape;673;p58"/>
          <p:cNvSpPr txBox="1">
            <a:spLocks noGrp="1"/>
          </p:cNvSpPr>
          <p:nvPr>
            <p:ph type="ctrTitle"/>
          </p:nvPr>
        </p:nvSpPr>
        <p:spPr>
          <a:xfrm>
            <a:off x="1922276" y="1566775"/>
            <a:ext cx="2501400" cy="446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Announcements</a:t>
            </a:r>
            <a:endParaRPr/>
          </a:p>
        </p:txBody>
      </p:sp>
      <p:sp>
        <p:nvSpPr>
          <p:cNvPr id="674" name="Google Shape;674;p58"/>
          <p:cNvSpPr txBox="1">
            <a:spLocks noGrp="1"/>
          </p:cNvSpPr>
          <p:nvPr>
            <p:ph type="subTitle" idx="1"/>
          </p:nvPr>
        </p:nvSpPr>
        <p:spPr>
          <a:xfrm>
            <a:off x="2119525" y="1880700"/>
            <a:ext cx="2106900" cy="68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675" name="Google Shape;675;p58"/>
          <p:cNvSpPr txBox="1">
            <a:spLocks noGrp="1"/>
          </p:cNvSpPr>
          <p:nvPr>
            <p:ph type="ctrTitle" idx="3"/>
          </p:nvPr>
        </p:nvSpPr>
        <p:spPr>
          <a:xfrm>
            <a:off x="4917638" y="1566775"/>
            <a:ext cx="2106900" cy="446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In Depth</a:t>
            </a:r>
            <a:endParaRPr/>
          </a:p>
        </p:txBody>
      </p:sp>
      <p:sp>
        <p:nvSpPr>
          <p:cNvPr id="676" name="Google Shape;676;p58"/>
          <p:cNvSpPr txBox="1">
            <a:spLocks noGrp="1"/>
          </p:cNvSpPr>
          <p:nvPr>
            <p:ph type="subTitle" idx="4"/>
          </p:nvPr>
        </p:nvSpPr>
        <p:spPr>
          <a:xfrm>
            <a:off x="4917650" y="1880700"/>
            <a:ext cx="2106900" cy="68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677" name="Google Shape;677;p58"/>
          <p:cNvSpPr txBox="1">
            <a:spLocks noGrp="1"/>
          </p:cNvSpPr>
          <p:nvPr>
            <p:ph type="title" idx="5"/>
          </p:nvPr>
        </p:nvSpPr>
        <p:spPr>
          <a:xfrm>
            <a:off x="5441305" y="1121775"/>
            <a:ext cx="10596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02</a:t>
            </a:r>
            <a:endParaRPr/>
          </a:p>
        </p:txBody>
      </p:sp>
      <p:sp>
        <p:nvSpPr>
          <p:cNvPr id="678" name="Google Shape;678;p58"/>
          <p:cNvSpPr txBox="1">
            <a:spLocks noGrp="1"/>
          </p:cNvSpPr>
          <p:nvPr>
            <p:ph type="ctrTitle" idx="6"/>
          </p:nvPr>
        </p:nvSpPr>
        <p:spPr>
          <a:xfrm>
            <a:off x="720450" y="3252901"/>
            <a:ext cx="2106900" cy="446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In Brief</a:t>
            </a:r>
            <a:endParaRPr/>
          </a:p>
        </p:txBody>
      </p:sp>
      <p:sp>
        <p:nvSpPr>
          <p:cNvPr id="679" name="Google Shape;679;p58"/>
          <p:cNvSpPr txBox="1">
            <a:spLocks noGrp="1"/>
          </p:cNvSpPr>
          <p:nvPr>
            <p:ph type="subTitle" idx="7"/>
          </p:nvPr>
        </p:nvSpPr>
        <p:spPr>
          <a:xfrm>
            <a:off x="720479" y="3566825"/>
            <a:ext cx="2106900" cy="68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680" name="Google Shape;680;p58"/>
          <p:cNvSpPr txBox="1">
            <a:spLocks noGrp="1"/>
          </p:cNvSpPr>
          <p:nvPr>
            <p:ph type="title" idx="8"/>
          </p:nvPr>
        </p:nvSpPr>
        <p:spPr>
          <a:xfrm>
            <a:off x="1327580" y="2807900"/>
            <a:ext cx="8925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03</a:t>
            </a:r>
            <a:endParaRPr/>
          </a:p>
        </p:txBody>
      </p:sp>
      <p:sp>
        <p:nvSpPr>
          <p:cNvPr id="681" name="Google Shape;681;p58"/>
          <p:cNvSpPr txBox="1">
            <a:spLocks noGrp="1"/>
          </p:cNvSpPr>
          <p:nvPr>
            <p:ph type="subTitle" idx="13"/>
          </p:nvPr>
        </p:nvSpPr>
        <p:spPr>
          <a:xfrm>
            <a:off x="3518563" y="3566825"/>
            <a:ext cx="2106900" cy="68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682" name="Google Shape;682;p58"/>
          <p:cNvSpPr txBox="1">
            <a:spLocks noGrp="1"/>
          </p:cNvSpPr>
          <p:nvPr>
            <p:ph type="title" idx="14"/>
          </p:nvPr>
        </p:nvSpPr>
        <p:spPr>
          <a:xfrm>
            <a:off x="4042218" y="2807899"/>
            <a:ext cx="10596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04</a:t>
            </a:r>
            <a:endParaRPr/>
          </a:p>
        </p:txBody>
      </p:sp>
      <p:sp>
        <p:nvSpPr>
          <p:cNvPr id="683" name="Google Shape;683;p58"/>
          <p:cNvSpPr txBox="1">
            <a:spLocks noGrp="1"/>
          </p:cNvSpPr>
          <p:nvPr>
            <p:ph type="ctrTitle" idx="9"/>
          </p:nvPr>
        </p:nvSpPr>
        <p:spPr>
          <a:xfrm>
            <a:off x="3518562" y="3252900"/>
            <a:ext cx="2106900" cy="446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Welcome!</a:t>
            </a:r>
            <a:endParaRPr/>
          </a:p>
        </p:txBody>
      </p:sp>
      <p:sp>
        <p:nvSpPr>
          <p:cNvPr id="684" name="Google Shape;684;p58"/>
          <p:cNvSpPr/>
          <p:nvPr/>
        </p:nvSpPr>
        <p:spPr>
          <a:xfrm>
            <a:off x="4614825" y="1468313"/>
            <a:ext cx="5125872" cy="1436525"/>
          </a:xfrm>
          <a:custGeom>
            <a:avLst/>
            <a:gdLst/>
            <a:ahLst/>
            <a:cxnLst/>
            <a:rect l="l" t="t" r="r" b="b"/>
            <a:pathLst>
              <a:path w="188209" h="57461" extrusionOk="0">
                <a:moveTo>
                  <a:pt x="188209" y="241"/>
                </a:moveTo>
                <a:cubicBezTo>
                  <a:pt x="170919" y="-1684"/>
                  <a:pt x="155747" y="13796"/>
                  <a:pt x="141928" y="24363"/>
                </a:cubicBezTo>
                <a:cubicBezTo>
                  <a:pt x="129825" y="33618"/>
                  <a:pt x="115126" y="40151"/>
                  <a:pt x="100135" y="42875"/>
                </a:cubicBezTo>
                <a:cubicBezTo>
                  <a:pt x="72617" y="47875"/>
                  <a:pt x="42938" y="36977"/>
                  <a:pt x="16268" y="45400"/>
                </a:cubicBezTo>
                <a:cubicBezTo>
                  <a:pt x="9831" y="47433"/>
                  <a:pt x="2369" y="51140"/>
                  <a:pt x="0" y="57461"/>
                </a:cubicBezTo>
              </a:path>
            </a:pathLst>
          </a:custGeom>
          <a:noFill/>
          <a:ln w="19050" cap="flat" cmpd="sng">
            <a:solidFill>
              <a:schemeClr val="accent4"/>
            </a:solidFill>
            <a:prstDash val="dot"/>
            <a:round/>
            <a:headEnd type="none" w="med" len="med"/>
            <a:tailEnd type="none" w="med" len="med"/>
          </a:ln>
        </p:spPr>
      </p:sp>
      <p:sp>
        <p:nvSpPr>
          <p:cNvPr id="685" name="Google Shape;685;p58"/>
          <p:cNvSpPr txBox="1">
            <a:spLocks noGrp="1"/>
          </p:cNvSpPr>
          <p:nvPr>
            <p:ph type="ctrTitle" idx="15"/>
          </p:nvPr>
        </p:nvSpPr>
        <p:spPr>
          <a:xfrm>
            <a:off x="6316687" y="3252900"/>
            <a:ext cx="2106900" cy="446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Events</a:t>
            </a:r>
            <a:endParaRPr/>
          </a:p>
        </p:txBody>
      </p:sp>
      <p:sp>
        <p:nvSpPr>
          <p:cNvPr id="686" name="Google Shape;686;p58"/>
          <p:cNvSpPr txBox="1">
            <a:spLocks noGrp="1"/>
          </p:cNvSpPr>
          <p:nvPr>
            <p:ph type="subTitle" idx="16"/>
          </p:nvPr>
        </p:nvSpPr>
        <p:spPr>
          <a:xfrm>
            <a:off x="6316688" y="3566825"/>
            <a:ext cx="2106900" cy="687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687" name="Google Shape;687;p58"/>
          <p:cNvSpPr txBox="1">
            <a:spLocks noGrp="1"/>
          </p:cNvSpPr>
          <p:nvPr>
            <p:ph type="title" idx="17"/>
          </p:nvPr>
        </p:nvSpPr>
        <p:spPr>
          <a:xfrm>
            <a:off x="6840343" y="2807899"/>
            <a:ext cx="1059600" cy="52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05</a:t>
            </a:r>
            <a:endParaRPr/>
          </a:p>
        </p:txBody>
      </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816"/>
        <p:cNvGrpSpPr/>
        <p:nvPr/>
      </p:nvGrpSpPr>
      <p:grpSpPr>
        <a:xfrm>
          <a:off x="0" y="0"/>
          <a:ext cx="0" cy="0"/>
          <a:chOff x="0" y="0"/>
          <a:chExt cx="0" cy="0"/>
        </a:xfrm>
      </p:grpSpPr>
      <p:grpSp>
        <p:nvGrpSpPr>
          <p:cNvPr id="817" name="Google Shape;817;p62"/>
          <p:cNvGrpSpPr/>
          <p:nvPr/>
        </p:nvGrpSpPr>
        <p:grpSpPr>
          <a:xfrm>
            <a:off x="6436210" y="2804790"/>
            <a:ext cx="512229" cy="512303"/>
            <a:chOff x="7414946" y="3220873"/>
            <a:chExt cx="360091" cy="360117"/>
          </a:xfrm>
        </p:grpSpPr>
        <p:sp>
          <p:nvSpPr>
            <p:cNvPr id="818" name="Google Shape;818;p62"/>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62"/>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62"/>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62"/>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62"/>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62"/>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62"/>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62"/>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62"/>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62"/>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62"/>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9" name="Google Shape;829;p62"/>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Second Announcement</a:t>
            </a:r>
            <a:endParaRPr/>
          </a:p>
        </p:txBody>
      </p:sp>
      <p:sp>
        <p:nvSpPr>
          <p:cNvPr id="830" name="Google Shape;830;p62"/>
          <p:cNvSpPr txBox="1">
            <a:spLocks noGrp="1"/>
          </p:cNvSpPr>
          <p:nvPr>
            <p:ph type="title" idx="2"/>
          </p:nvPr>
        </p:nvSpPr>
        <p:spPr>
          <a:xfrm>
            <a:off x="3062950" y="2052875"/>
            <a:ext cx="3018300" cy="440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831" name="Google Shape;831;p62"/>
          <p:cNvSpPr txBox="1">
            <a:spLocks noGrp="1"/>
          </p:cNvSpPr>
          <p:nvPr>
            <p:ph type="subTitle" idx="1"/>
          </p:nvPr>
        </p:nvSpPr>
        <p:spPr>
          <a:xfrm>
            <a:off x="3263350" y="2410475"/>
            <a:ext cx="26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fourth-largest planet by diameter in the Solar System</a:t>
            </a:r>
            <a:endParaRPr/>
          </a:p>
        </p:txBody>
      </p:sp>
      <p:sp>
        <p:nvSpPr>
          <p:cNvPr id="832" name="Google Shape;832;p62"/>
          <p:cNvSpPr txBox="1">
            <a:spLocks noGrp="1"/>
          </p:cNvSpPr>
          <p:nvPr>
            <p:ph type="title" idx="3"/>
          </p:nvPr>
        </p:nvSpPr>
        <p:spPr>
          <a:xfrm>
            <a:off x="942525" y="3469850"/>
            <a:ext cx="3018300" cy="440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833" name="Google Shape;833;p62"/>
          <p:cNvSpPr txBox="1">
            <a:spLocks noGrp="1"/>
          </p:cNvSpPr>
          <p:nvPr>
            <p:ph type="subTitle" idx="4"/>
          </p:nvPr>
        </p:nvSpPr>
        <p:spPr>
          <a:xfrm>
            <a:off x="1142925" y="3825275"/>
            <a:ext cx="26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a gas giant and the biggest planet in the Solar System</a:t>
            </a:r>
            <a:endParaRPr/>
          </a:p>
        </p:txBody>
      </p:sp>
      <p:sp>
        <p:nvSpPr>
          <p:cNvPr id="834" name="Google Shape;834;p62"/>
          <p:cNvSpPr txBox="1">
            <a:spLocks noGrp="1"/>
          </p:cNvSpPr>
          <p:nvPr>
            <p:ph type="title" idx="5"/>
          </p:nvPr>
        </p:nvSpPr>
        <p:spPr>
          <a:xfrm>
            <a:off x="5183175" y="3405050"/>
            <a:ext cx="3018300" cy="440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835" name="Google Shape;835;p62"/>
          <p:cNvSpPr txBox="1">
            <a:spLocks noGrp="1"/>
          </p:cNvSpPr>
          <p:nvPr>
            <p:ph type="subTitle" idx="6"/>
          </p:nvPr>
        </p:nvSpPr>
        <p:spPr>
          <a:xfrm>
            <a:off x="5383575" y="3760675"/>
            <a:ext cx="26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grpSp>
        <p:nvGrpSpPr>
          <p:cNvPr id="836" name="Google Shape;836;p62"/>
          <p:cNvGrpSpPr/>
          <p:nvPr/>
        </p:nvGrpSpPr>
        <p:grpSpPr>
          <a:xfrm>
            <a:off x="2220369" y="2868991"/>
            <a:ext cx="462612" cy="512313"/>
            <a:chOff x="862507" y="2885984"/>
            <a:chExt cx="329590" cy="365000"/>
          </a:xfrm>
        </p:grpSpPr>
        <p:sp>
          <p:nvSpPr>
            <p:cNvPr id="837" name="Google Shape;837;p62"/>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62"/>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FF55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62"/>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62"/>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62"/>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FF55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62"/>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FF55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62"/>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 name="Google Shape;844;p62"/>
          <p:cNvGrpSpPr/>
          <p:nvPr/>
        </p:nvGrpSpPr>
        <p:grpSpPr>
          <a:xfrm>
            <a:off x="4324766" y="1451980"/>
            <a:ext cx="494669" cy="512294"/>
            <a:chOff x="3955047" y="2432242"/>
            <a:chExt cx="322912" cy="334396"/>
          </a:xfrm>
        </p:grpSpPr>
        <p:sp>
          <p:nvSpPr>
            <p:cNvPr id="845" name="Google Shape;845;p62"/>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62"/>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62"/>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51"/>
        <p:cNvGrpSpPr/>
        <p:nvPr/>
      </p:nvGrpSpPr>
      <p:grpSpPr>
        <a:xfrm>
          <a:off x="0" y="0"/>
          <a:ext cx="0" cy="0"/>
          <a:chOff x="0" y="0"/>
          <a:chExt cx="0" cy="0"/>
        </a:xfrm>
      </p:grpSpPr>
      <p:sp>
        <p:nvSpPr>
          <p:cNvPr id="852" name="Google Shape;852;p63"/>
          <p:cNvSpPr txBox="1">
            <a:spLocks noGrp="1"/>
          </p:cNvSpPr>
          <p:nvPr>
            <p:ph type="ctrTitle"/>
          </p:nvPr>
        </p:nvSpPr>
        <p:spPr>
          <a:xfrm>
            <a:off x="4783315" y="2723650"/>
            <a:ext cx="1527900" cy="36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853" name="Google Shape;853;p63"/>
          <p:cNvSpPr txBox="1">
            <a:spLocks noGrp="1"/>
          </p:cNvSpPr>
          <p:nvPr>
            <p:ph type="subTitle" idx="1"/>
          </p:nvPr>
        </p:nvSpPr>
        <p:spPr>
          <a:xfrm>
            <a:off x="4722115" y="3065650"/>
            <a:ext cx="1650300" cy="78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sp>
        <p:nvSpPr>
          <p:cNvPr id="854" name="Google Shape;854;p63"/>
          <p:cNvSpPr txBox="1">
            <a:spLocks noGrp="1"/>
          </p:cNvSpPr>
          <p:nvPr>
            <p:ph type="ctrTitle" idx="2"/>
          </p:nvPr>
        </p:nvSpPr>
        <p:spPr>
          <a:xfrm>
            <a:off x="6673537" y="3065650"/>
            <a:ext cx="1650300" cy="78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Lato"/>
                <a:ea typeface="Lato"/>
                <a:cs typeface="Lato"/>
                <a:sym typeface="Lato"/>
              </a:rPr>
              <a:t>Venus is the second planet from the Sun</a:t>
            </a:r>
            <a:endParaRPr>
              <a:latin typeface="Lato"/>
              <a:ea typeface="Lato"/>
              <a:cs typeface="Lato"/>
              <a:sym typeface="Lato"/>
            </a:endParaRPr>
          </a:p>
        </p:txBody>
      </p:sp>
      <p:sp>
        <p:nvSpPr>
          <p:cNvPr id="855" name="Google Shape;855;p63"/>
          <p:cNvSpPr txBox="1">
            <a:spLocks noGrp="1"/>
          </p:cNvSpPr>
          <p:nvPr>
            <p:ph type="subTitle" idx="3"/>
          </p:nvPr>
        </p:nvSpPr>
        <p:spPr>
          <a:xfrm>
            <a:off x="6734737" y="2723650"/>
            <a:ext cx="1527900" cy="36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856" name="Google Shape;856;p63"/>
          <p:cNvSpPr txBox="1">
            <a:spLocks noGrp="1"/>
          </p:cNvSpPr>
          <p:nvPr>
            <p:ph type="ctrTitle" idx="4"/>
          </p:nvPr>
        </p:nvSpPr>
        <p:spPr>
          <a:xfrm>
            <a:off x="2831899" y="2723650"/>
            <a:ext cx="1527900" cy="36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857" name="Google Shape;857;p63"/>
          <p:cNvSpPr txBox="1">
            <a:spLocks noGrp="1"/>
          </p:cNvSpPr>
          <p:nvPr>
            <p:ph type="subTitle" idx="5"/>
          </p:nvPr>
        </p:nvSpPr>
        <p:spPr>
          <a:xfrm>
            <a:off x="2770700" y="3065650"/>
            <a:ext cx="1650300" cy="78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fourth-largest planet by diameter </a:t>
            </a:r>
            <a:endParaRPr/>
          </a:p>
        </p:txBody>
      </p:sp>
      <p:sp>
        <p:nvSpPr>
          <p:cNvPr id="858" name="Google Shape;858;p63"/>
          <p:cNvSpPr txBox="1">
            <a:spLocks noGrp="1"/>
          </p:cNvSpPr>
          <p:nvPr>
            <p:ph type="ctrTitle" idx="6"/>
          </p:nvPr>
        </p:nvSpPr>
        <p:spPr>
          <a:xfrm>
            <a:off x="881363" y="2723650"/>
            <a:ext cx="1527900" cy="36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859" name="Google Shape;859;p63"/>
          <p:cNvSpPr txBox="1">
            <a:spLocks noGrp="1"/>
          </p:cNvSpPr>
          <p:nvPr>
            <p:ph type="subTitle" idx="7"/>
          </p:nvPr>
        </p:nvSpPr>
        <p:spPr>
          <a:xfrm>
            <a:off x="820163" y="3065650"/>
            <a:ext cx="1650300" cy="78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a:t>
            </a:r>
            <a:endParaRPr/>
          </a:p>
        </p:txBody>
      </p:sp>
      <p:sp>
        <p:nvSpPr>
          <p:cNvPr id="860" name="Google Shape;860;p63"/>
          <p:cNvSpPr txBox="1">
            <a:spLocks noGrp="1"/>
          </p:cNvSpPr>
          <p:nvPr>
            <p:ph type="title" idx="8"/>
          </p:nvPr>
        </p:nvSpPr>
        <p:spPr>
          <a:xfrm>
            <a:off x="713850" y="445025"/>
            <a:ext cx="6789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Second Announcement</a:t>
            </a:r>
            <a:endParaRPr/>
          </a:p>
        </p:txBody>
      </p:sp>
      <p:grpSp>
        <p:nvGrpSpPr>
          <p:cNvPr id="861" name="Google Shape;861;p63"/>
          <p:cNvGrpSpPr/>
          <p:nvPr/>
        </p:nvGrpSpPr>
        <p:grpSpPr>
          <a:xfrm>
            <a:off x="3338294" y="2095340"/>
            <a:ext cx="526905" cy="512307"/>
            <a:chOff x="3512070" y="1956222"/>
            <a:chExt cx="373983" cy="363622"/>
          </a:xfrm>
        </p:grpSpPr>
        <p:sp>
          <p:nvSpPr>
            <p:cNvPr id="862" name="Google Shape;862;p63"/>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63"/>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63"/>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63"/>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63"/>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63"/>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63"/>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63"/>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63"/>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63"/>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63"/>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63"/>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63"/>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63"/>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63"/>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63"/>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63"/>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 name="Google Shape;879;p63"/>
          <p:cNvGrpSpPr/>
          <p:nvPr/>
        </p:nvGrpSpPr>
        <p:grpSpPr>
          <a:xfrm>
            <a:off x="1393173" y="2120514"/>
            <a:ext cx="504291" cy="482796"/>
            <a:chOff x="3943638" y="3815072"/>
            <a:chExt cx="357933" cy="342676"/>
          </a:xfrm>
        </p:grpSpPr>
        <p:sp>
          <p:nvSpPr>
            <p:cNvPr id="880" name="Google Shape;880;p63"/>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63"/>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63"/>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63"/>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63"/>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3"/>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63"/>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63"/>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63"/>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 name="Google Shape;889;p63"/>
          <p:cNvGrpSpPr/>
          <p:nvPr/>
        </p:nvGrpSpPr>
        <p:grpSpPr>
          <a:xfrm>
            <a:off x="7153795" y="2095351"/>
            <a:ext cx="689771" cy="512312"/>
            <a:chOff x="3486572" y="2433470"/>
            <a:chExt cx="379328" cy="281738"/>
          </a:xfrm>
        </p:grpSpPr>
        <p:sp>
          <p:nvSpPr>
            <p:cNvPr id="890" name="Google Shape;890;p63"/>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63"/>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63"/>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63"/>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63"/>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63"/>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63"/>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 name="Google Shape;897;p63"/>
          <p:cNvGrpSpPr/>
          <p:nvPr/>
        </p:nvGrpSpPr>
        <p:grpSpPr>
          <a:xfrm>
            <a:off x="5268237" y="2121301"/>
            <a:ext cx="482543" cy="481214"/>
            <a:chOff x="847400" y="1503588"/>
            <a:chExt cx="342496" cy="341553"/>
          </a:xfrm>
        </p:grpSpPr>
        <p:sp>
          <p:nvSpPr>
            <p:cNvPr id="898" name="Google Shape;898;p63"/>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63"/>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15A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63"/>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63"/>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63"/>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63"/>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15A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3"/>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63"/>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63"/>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15A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3"/>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15A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3"/>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63"/>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63"/>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3"/>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3"/>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63"/>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3"/>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3"/>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3"/>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63"/>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691"/>
        <p:cNvGrpSpPr/>
        <p:nvPr/>
      </p:nvGrpSpPr>
      <p:grpSpPr>
        <a:xfrm>
          <a:off x="0" y="0"/>
          <a:ext cx="0" cy="0"/>
          <a:chOff x="0" y="0"/>
          <a:chExt cx="0" cy="0"/>
        </a:xfrm>
      </p:grpSpPr>
      <p:sp>
        <p:nvSpPr>
          <p:cNvPr id="692" name="Google Shape;692;p59"/>
          <p:cNvSpPr/>
          <p:nvPr/>
        </p:nvSpPr>
        <p:spPr>
          <a:xfrm>
            <a:off x="-25" y="4272475"/>
            <a:ext cx="9143989" cy="860614"/>
          </a:xfrm>
          <a:custGeom>
            <a:avLst/>
            <a:gdLst/>
            <a:ahLst/>
            <a:cxnLst/>
            <a:rect l="l" t="t" r="r" b="b"/>
            <a:pathLst>
              <a:path w="69963" h="11820" extrusionOk="0">
                <a:moveTo>
                  <a:pt x="1" y="0"/>
                </a:moveTo>
                <a:lnTo>
                  <a:pt x="1" y="11820"/>
                </a:lnTo>
                <a:lnTo>
                  <a:pt x="69962" y="11820"/>
                </a:lnTo>
                <a:lnTo>
                  <a:pt x="699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59"/>
          <p:cNvSpPr/>
          <p:nvPr/>
        </p:nvSpPr>
        <p:spPr>
          <a:xfrm>
            <a:off x="-509775" y="1203475"/>
            <a:ext cx="7973125" cy="1577100"/>
          </a:xfrm>
          <a:custGeom>
            <a:avLst/>
            <a:gdLst/>
            <a:ahLst/>
            <a:cxnLst/>
            <a:rect l="l" t="t" r="r" b="b"/>
            <a:pathLst>
              <a:path w="318925" h="63084" extrusionOk="0">
                <a:moveTo>
                  <a:pt x="318925" y="63084"/>
                </a:moveTo>
                <a:cubicBezTo>
                  <a:pt x="310560" y="58895"/>
                  <a:pt x="300243" y="61809"/>
                  <a:pt x="290888" y="61809"/>
                </a:cubicBezTo>
                <a:cubicBezTo>
                  <a:pt x="269350" y="61809"/>
                  <a:pt x="246527" y="64073"/>
                  <a:pt x="226529" y="56074"/>
                </a:cubicBezTo>
                <a:cubicBezTo>
                  <a:pt x="196561" y="44087"/>
                  <a:pt x="172265" y="19843"/>
                  <a:pt x="141780" y="9239"/>
                </a:cubicBezTo>
                <a:cubicBezTo>
                  <a:pt x="118228" y="1047"/>
                  <a:pt x="92481" y="0"/>
                  <a:pt x="67545" y="0"/>
                </a:cubicBezTo>
                <a:cubicBezTo>
                  <a:pt x="49876" y="0"/>
                  <a:pt x="31982" y="3116"/>
                  <a:pt x="15293" y="8921"/>
                </a:cubicBezTo>
                <a:cubicBezTo>
                  <a:pt x="10278" y="10666"/>
                  <a:pt x="4419" y="10437"/>
                  <a:pt x="0" y="13381"/>
                </a:cubicBezTo>
              </a:path>
            </a:pathLst>
          </a:custGeom>
          <a:noFill/>
          <a:ln w="19050" cap="flat" cmpd="sng">
            <a:solidFill>
              <a:schemeClr val="accent4"/>
            </a:solidFill>
            <a:prstDash val="dot"/>
            <a:round/>
            <a:headEnd type="none" w="med" len="med"/>
            <a:tailEnd type="none" w="med" len="med"/>
          </a:ln>
        </p:spPr>
      </p:sp>
      <p:sp>
        <p:nvSpPr>
          <p:cNvPr id="694" name="Google Shape;694;p59"/>
          <p:cNvSpPr txBox="1">
            <a:spLocks noGrp="1"/>
          </p:cNvSpPr>
          <p:nvPr>
            <p:ph type="title" idx="2"/>
          </p:nvPr>
        </p:nvSpPr>
        <p:spPr>
          <a:xfrm>
            <a:off x="1408319" y="2448013"/>
            <a:ext cx="6327300" cy="117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4000" b="1" dirty="0" smtClean="0">
                <a:latin typeface="Cambria" panose="02040503050406030204" pitchFamily="18" charset="0"/>
                <a:ea typeface="Cambria" panose="02040503050406030204" pitchFamily="18" charset="0"/>
              </a:rPr>
              <a:t>KHỞI ĐỘNG</a:t>
            </a:r>
            <a:endParaRPr sz="4000" b="1" dirty="0">
              <a:latin typeface="Cambria" panose="02040503050406030204" pitchFamily="18" charset="0"/>
              <a:ea typeface="Cambria" panose="02040503050406030204" pitchFamily="18" charset="0"/>
            </a:endParaRPr>
          </a:p>
        </p:txBody>
      </p:sp>
      <p:sp>
        <p:nvSpPr>
          <p:cNvPr id="695" name="Google Shape;695;p59"/>
          <p:cNvSpPr txBox="1">
            <a:spLocks noGrp="1"/>
          </p:cNvSpPr>
          <p:nvPr>
            <p:ph type="title"/>
          </p:nvPr>
        </p:nvSpPr>
        <p:spPr>
          <a:xfrm>
            <a:off x="3618150" y="1339025"/>
            <a:ext cx="1907700" cy="91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dirty="0">
                <a:latin typeface="Cambria" panose="02040503050406030204" pitchFamily="18" charset="0"/>
                <a:ea typeface="Cambria" panose="02040503050406030204" pitchFamily="18" charset="0"/>
              </a:rPr>
              <a:t>I</a:t>
            </a:r>
            <a:endParaRPr b="1" dirty="0">
              <a:latin typeface="Cambria" panose="02040503050406030204" pitchFamily="18" charset="0"/>
              <a:ea typeface="Cambria" panose="02040503050406030204" pitchFamily="18" charset="0"/>
            </a:endParaRPr>
          </a:p>
        </p:txBody>
      </p:sp>
      <p:grpSp>
        <p:nvGrpSpPr>
          <p:cNvPr id="697" name="Google Shape;697;p59"/>
          <p:cNvGrpSpPr/>
          <p:nvPr/>
        </p:nvGrpSpPr>
        <p:grpSpPr>
          <a:xfrm>
            <a:off x="350475" y="2036225"/>
            <a:ext cx="2007300" cy="2795175"/>
            <a:chOff x="350475" y="2036225"/>
            <a:chExt cx="2007300" cy="2795175"/>
          </a:xfrm>
        </p:grpSpPr>
        <p:sp>
          <p:nvSpPr>
            <p:cNvPr id="698" name="Google Shape;698;p59"/>
            <p:cNvSpPr/>
            <p:nvPr/>
          </p:nvSpPr>
          <p:spPr>
            <a:xfrm>
              <a:off x="350475" y="4697600"/>
              <a:ext cx="2007300" cy="133800"/>
            </a:xfrm>
            <a:prstGeom prst="ellipse">
              <a:avLst/>
            </a:prstGeom>
            <a:solidFill>
              <a:schemeClr val="accent4">
                <a:alpha val="227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59"/>
            <p:cNvSpPr/>
            <p:nvPr/>
          </p:nvSpPr>
          <p:spPr>
            <a:xfrm>
              <a:off x="1364690" y="3474904"/>
              <a:ext cx="113085" cy="1167922"/>
            </a:xfrm>
            <a:custGeom>
              <a:avLst/>
              <a:gdLst/>
              <a:ahLst/>
              <a:cxnLst/>
              <a:rect l="l" t="t" r="r" b="b"/>
              <a:pathLst>
                <a:path w="1757" h="18146" extrusionOk="0">
                  <a:moveTo>
                    <a:pt x="878" y="1"/>
                  </a:moveTo>
                  <a:cubicBezTo>
                    <a:pt x="392" y="1"/>
                    <a:pt x="0" y="395"/>
                    <a:pt x="0" y="879"/>
                  </a:cubicBezTo>
                  <a:lnTo>
                    <a:pt x="0" y="17268"/>
                  </a:lnTo>
                  <a:cubicBezTo>
                    <a:pt x="0" y="17750"/>
                    <a:pt x="392" y="18146"/>
                    <a:pt x="878" y="18146"/>
                  </a:cubicBezTo>
                  <a:cubicBezTo>
                    <a:pt x="1362" y="18146"/>
                    <a:pt x="1756" y="17750"/>
                    <a:pt x="1756" y="17268"/>
                  </a:cubicBezTo>
                  <a:lnTo>
                    <a:pt x="1756" y="879"/>
                  </a:lnTo>
                  <a:cubicBezTo>
                    <a:pt x="1756" y="395"/>
                    <a:pt x="1362" y="1"/>
                    <a:pt x="878" y="1"/>
                  </a:cubicBezTo>
                  <a:close/>
                </a:path>
              </a:pathLst>
            </a:custGeom>
            <a:solidFill>
              <a:srgbClr val="DE9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59"/>
            <p:cNvSpPr/>
            <p:nvPr/>
          </p:nvSpPr>
          <p:spPr>
            <a:xfrm>
              <a:off x="1317835" y="4561267"/>
              <a:ext cx="394671" cy="174615"/>
            </a:xfrm>
            <a:custGeom>
              <a:avLst/>
              <a:gdLst/>
              <a:ahLst/>
              <a:cxnLst/>
              <a:rect l="l" t="t" r="r" b="b"/>
              <a:pathLst>
                <a:path w="6132" h="2713" extrusionOk="0">
                  <a:moveTo>
                    <a:pt x="599" y="1"/>
                  </a:moveTo>
                  <a:cubicBezTo>
                    <a:pt x="1" y="1396"/>
                    <a:pt x="599" y="2713"/>
                    <a:pt x="599" y="2713"/>
                  </a:cubicBezTo>
                  <a:lnTo>
                    <a:pt x="4917" y="2713"/>
                  </a:lnTo>
                  <a:cubicBezTo>
                    <a:pt x="4917" y="2713"/>
                    <a:pt x="6132" y="2376"/>
                    <a:pt x="2607" y="31"/>
                  </a:cubicBezTo>
                  <a:lnTo>
                    <a:pt x="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59"/>
            <p:cNvSpPr/>
            <p:nvPr/>
          </p:nvSpPr>
          <p:spPr>
            <a:xfrm>
              <a:off x="1341520" y="4707111"/>
              <a:ext cx="315376" cy="30315"/>
            </a:xfrm>
            <a:custGeom>
              <a:avLst/>
              <a:gdLst/>
              <a:ahLst/>
              <a:cxnLst/>
              <a:rect l="l" t="t" r="r" b="b"/>
              <a:pathLst>
                <a:path w="4900" h="471" extrusionOk="0">
                  <a:moveTo>
                    <a:pt x="0" y="1"/>
                  </a:moveTo>
                  <a:lnTo>
                    <a:pt x="126" y="470"/>
                  </a:lnTo>
                  <a:lnTo>
                    <a:pt x="4576" y="470"/>
                  </a:lnTo>
                  <a:cubicBezTo>
                    <a:pt x="4900" y="361"/>
                    <a:pt x="4757" y="1"/>
                    <a:pt x="47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59"/>
            <p:cNvSpPr/>
            <p:nvPr/>
          </p:nvSpPr>
          <p:spPr>
            <a:xfrm>
              <a:off x="1513623" y="4630971"/>
              <a:ext cx="134067" cy="76205"/>
            </a:xfrm>
            <a:custGeom>
              <a:avLst/>
              <a:gdLst/>
              <a:ahLst/>
              <a:cxnLst/>
              <a:rect l="l" t="t" r="r" b="b"/>
              <a:pathLst>
                <a:path w="2083" h="1184" extrusionOk="0">
                  <a:moveTo>
                    <a:pt x="899" y="0"/>
                  </a:moveTo>
                  <a:cubicBezTo>
                    <a:pt x="656" y="0"/>
                    <a:pt x="25" y="105"/>
                    <a:pt x="1" y="1184"/>
                  </a:cubicBezTo>
                  <a:lnTo>
                    <a:pt x="2083" y="1184"/>
                  </a:lnTo>
                  <a:cubicBezTo>
                    <a:pt x="2083" y="1184"/>
                    <a:pt x="2045" y="789"/>
                    <a:pt x="993" y="6"/>
                  </a:cubicBezTo>
                  <a:cubicBezTo>
                    <a:pt x="993" y="6"/>
                    <a:pt x="958" y="0"/>
                    <a:pt x="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59"/>
            <p:cNvSpPr/>
            <p:nvPr/>
          </p:nvSpPr>
          <p:spPr>
            <a:xfrm>
              <a:off x="1376275" y="4623891"/>
              <a:ext cx="55287" cy="48465"/>
            </a:xfrm>
            <a:custGeom>
              <a:avLst/>
              <a:gdLst/>
              <a:ahLst/>
              <a:cxnLst/>
              <a:rect l="l" t="t" r="r" b="b"/>
              <a:pathLst>
                <a:path w="859" h="753" extrusionOk="0">
                  <a:moveTo>
                    <a:pt x="430" y="0"/>
                  </a:moveTo>
                  <a:cubicBezTo>
                    <a:pt x="192" y="0"/>
                    <a:pt x="1" y="168"/>
                    <a:pt x="1" y="375"/>
                  </a:cubicBezTo>
                  <a:cubicBezTo>
                    <a:pt x="1" y="583"/>
                    <a:pt x="192" y="753"/>
                    <a:pt x="430" y="753"/>
                  </a:cubicBezTo>
                  <a:cubicBezTo>
                    <a:pt x="665" y="753"/>
                    <a:pt x="858" y="583"/>
                    <a:pt x="858" y="375"/>
                  </a:cubicBezTo>
                  <a:cubicBezTo>
                    <a:pt x="858" y="168"/>
                    <a:pt x="665"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59"/>
            <p:cNvSpPr/>
            <p:nvPr/>
          </p:nvSpPr>
          <p:spPr>
            <a:xfrm>
              <a:off x="1130156" y="3474904"/>
              <a:ext cx="121388" cy="1133295"/>
            </a:xfrm>
            <a:custGeom>
              <a:avLst/>
              <a:gdLst/>
              <a:ahLst/>
              <a:cxnLst/>
              <a:rect l="l" t="t" r="r" b="b"/>
              <a:pathLst>
                <a:path w="1886" h="17608" extrusionOk="0">
                  <a:moveTo>
                    <a:pt x="876" y="1"/>
                  </a:moveTo>
                  <a:cubicBezTo>
                    <a:pt x="392" y="4"/>
                    <a:pt x="1" y="403"/>
                    <a:pt x="4" y="885"/>
                  </a:cubicBezTo>
                  <a:lnTo>
                    <a:pt x="127" y="16737"/>
                  </a:lnTo>
                  <a:cubicBezTo>
                    <a:pt x="130" y="17220"/>
                    <a:pt x="521" y="17608"/>
                    <a:pt x="1005" y="17608"/>
                  </a:cubicBezTo>
                  <a:lnTo>
                    <a:pt x="1011" y="17608"/>
                  </a:lnTo>
                  <a:cubicBezTo>
                    <a:pt x="1494" y="17604"/>
                    <a:pt x="1886" y="17207"/>
                    <a:pt x="1882" y="16723"/>
                  </a:cubicBezTo>
                  <a:lnTo>
                    <a:pt x="1760" y="872"/>
                  </a:lnTo>
                  <a:cubicBezTo>
                    <a:pt x="1757" y="392"/>
                    <a:pt x="1365" y="1"/>
                    <a:pt x="882" y="1"/>
                  </a:cubicBezTo>
                  <a:close/>
                </a:path>
              </a:pathLst>
            </a:custGeom>
            <a:solidFill>
              <a:srgbClr val="DE9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59"/>
            <p:cNvSpPr/>
            <p:nvPr/>
          </p:nvSpPr>
          <p:spPr>
            <a:xfrm>
              <a:off x="1097139" y="4561074"/>
              <a:ext cx="391131" cy="174809"/>
            </a:xfrm>
            <a:custGeom>
              <a:avLst/>
              <a:gdLst/>
              <a:ahLst/>
              <a:cxnLst/>
              <a:rect l="l" t="t" r="r" b="b"/>
              <a:pathLst>
                <a:path w="6077" h="2716" extrusionOk="0">
                  <a:moveTo>
                    <a:pt x="2552" y="1"/>
                  </a:moveTo>
                  <a:lnTo>
                    <a:pt x="596" y="4"/>
                  </a:lnTo>
                  <a:cubicBezTo>
                    <a:pt x="0" y="1399"/>
                    <a:pt x="602" y="2716"/>
                    <a:pt x="602" y="2716"/>
                  </a:cubicBezTo>
                  <a:lnTo>
                    <a:pt x="4954" y="2705"/>
                  </a:lnTo>
                  <a:cubicBezTo>
                    <a:pt x="4954" y="2705"/>
                    <a:pt x="6076" y="2334"/>
                    <a:pt x="25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59"/>
            <p:cNvSpPr/>
            <p:nvPr/>
          </p:nvSpPr>
          <p:spPr>
            <a:xfrm>
              <a:off x="1121853" y="4706467"/>
              <a:ext cx="314733" cy="30958"/>
            </a:xfrm>
            <a:custGeom>
              <a:avLst/>
              <a:gdLst/>
              <a:ahLst/>
              <a:cxnLst/>
              <a:rect l="l" t="t" r="r" b="b"/>
              <a:pathLst>
                <a:path w="4890" h="481" extrusionOk="0">
                  <a:moveTo>
                    <a:pt x="4676" y="0"/>
                  </a:moveTo>
                  <a:lnTo>
                    <a:pt x="1" y="11"/>
                  </a:lnTo>
                  <a:lnTo>
                    <a:pt x="127" y="480"/>
                  </a:lnTo>
                  <a:lnTo>
                    <a:pt x="4577" y="470"/>
                  </a:lnTo>
                  <a:cubicBezTo>
                    <a:pt x="4890" y="283"/>
                    <a:pt x="4676" y="0"/>
                    <a:pt x="46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59"/>
            <p:cNvSpPr/>
            <p:nvPr/>
          </p:nvSpPr>
          <p:spPr>
            <a:xfrm>
              <a:off x="1287198" y="4633609"/>
              <a:ext cx="140182" cy="73373"/>
            </a:xfrm>
            <a:custGeom>
              <a:avLst/>
              <a:gdLst/>
              <a:ahLst/>
              <a:cxnLst/>
              <a:rect l="l" t="t" r="r" b="b"/>
              <a:pathLst>
                <a:path w="2178" h="1140" extrusionOk="0">
                  <a:moveTo>
                    <a:pt x="965" y="0"/>
                  </a:moveTo>
                  <a:cubicBezTo>
                    <a:pt x="659" y="0"/>
                    <a:pt x="24" y="123"/>
                    <a:pt x="0" y="1140"/>
                  </a:cubicBezTo>
                  <a:lnTo>
                    <a:pt x="2164" y="1132"/>
                  </a:lnTo>
                  <a:cubicBezTo>
                    <a:pt x="2164" y="1132"/>
                    <a:pt x="2178" y="793"/>
                    <a:pt x="1127" y="13"/>
                  </a:cubicBezTo>
                  <a:cubicBezTo>
                    <a:pt x="1127" y="13"/>
                    <a:pt x="1063" y="0"/>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59"/>
            <p:cNvSpPr/>
            <p:nvPr/>
          </p:nvSpPr>
          <p:spPr>
            <a:xfrm>
              <a:off x="1156480" y="4623698"/>
              <a:ext cx="55223" cy="48465"/>
            </a:xfrm>
            <a:custGeom>
              <a:avLst/>
              <a:gdLst/>
              <a:ahLst/>
              <a:cxnLst/>
              <a:rect l="l" t="t" r="r" b="b"/>
              <a:pathLst>
                <a:path w="858" h="753" extrusionOk="0">
                  <a:moveTo>
                    <a:pt x="429" y="0"/>
                  </a:moveTo>
                  <a:cubicBezTo>
                    <a:pt x="191" y="0"/>
                    <a:pt x="0" y="171"/>
                    <a:pt x="0" y="378"/>
                  </a:cubicBezTo>
                  <a:cubicBezTo>
                    <a:pt x="0" y="586"/>
                    <a:pt x="194" y="752"/>
                    <a:pt x="429" y="752"/>
                  </a:cubicBezTo>
                  <a:cubicBezTo>
                    <a:pt x="667" y="752"/>
                    <a:pt x="858" y="582"/>
                    <a:pt x="858" y="375"/>
                  </a:cubicBezTo>
                  <a:cubicBezTo>
                    <a:pt x="858" y="167"/>
                    <a:pt x="663"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59"/>
            <p:cNvSpPr/>
            <p:nvPr/>
          </p:nvSpPr>
          <p:spPr>
            <a:xfrm flipH="1">
              <a:off x="1249550" y="2647855"/>
              <a:ext cx="119843" cy="249019"/>
            </a:xfrm>
            <a:custGeom>
              <a:avLst/>
              <a:gdLst/>
              <a:ahLst/>
              <a:cxnLst/>
              <a:rect l="l" t="t" r="r" b="b"/>
              <a:pathLst>
                <a:path w="1862" h="3869" extrusionOk="0">
                  <a:moveTo>
                    <a:pt x="929" y="0"/>
                  </a:moveTo>
                  <a:cubicBezTo>
                    <a:pt x="419" y="0"/>
                    <a:pt x="1" y="419"/>
                    <a:pt x="1" y="929"/>
                  </a:cubicBezTo>
                  <a:lnTo>
                    <a:pt x="1" y="2940"/>
                  </a:lnTo>
                  <a:cubicBezTo>
                    <a:pt x="1" y="3450"/>
                    <a:pt x="419" y="3869"/>
                    <a:pt x="929" y="3869"/>
                  </a:cubicBezTo>
                  <a:cubicBezTo>
                    <a:pt x="1443" y="3869"/>
                    <a:pt x="1862" y="3450"/>
                    <a:pt x="1862" y="2940"/>
                  </a:cubicBezTo>
                  <a:lnTo>
                    <a:pt x="1862" y="929"/>
                  </a:lnTo>
                  <a:cubicBezTo>
                    <a:pt x="1862" y="419"/>
                    <a:pt x="1443" y="0"/>
                    <a:pt x="929" y="0"/>
                  </a:cubicBezTo>
                  <a:close/>
                </a:path>
              </a:pathLst>
            </a:custGeom>
            <a:solidFill>
              <a:srgbClr val="DE9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59"/>
            <p:cNvSpPr/>
            <p:nvPr/>
          </p:nvSpPr>
          <p:spPr>
            <a:xfrm>
              <a:off x="1250834" y="2670832"/>
              <a:ext cx="119843" cy="112377"/>
            </a:xfrm>
            <a:custGeom>
              <a:avLst/>
              <a:gdLst/>
              <a:ahLst/>
              <a:cxnLst/>
              <a:rect l="l" t="t" r="r" b="b"/>
              <a:pathLst>
                <a:path w="1862" h="1746" extrusionOk="0">
                  <a:moveTo>
                    <a:pt x="1" y="1"/>
                  </a:moveTo>
                  <a:lnTo>
                    <a:pt x="1" y="1552"/>
                  </a:lnTo>
                  <a:cubicBezTo>
                    <a:pt x="1" y="1552"/>
                    <a:pt x="462" y="1746"/>
                    <a:pt x="1013" y="1746"/>
                  </a:cubicBezTo>
                  <a:cubicBezTo>
                    <a:pt x="1289" y="1746"/>
                    <a:pt x="1587" y="1697"/>
                    <a:pt x="1862" y="1552"/>
                  </a:cubicBezTo>
                  <a:lnTo>
                    <a:pt x="18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59"/>
            <p:cNvSpPr/>
            <p:nvPr/>
          </p:nvSpPr>
          <p:spPr>
            <a:xfrm>
              <a:off x="1019583" y="2830450"/>
              <a:ext cx="581065" cy="824741"/>
            </a:xfrm>
            <a:custGeom>
              <a:avLst/>
              <a:gdLst/>
              <a:ahLst/>
              <a:cxnLst/>
              <a:rect l="l" t="t" r="r" b="b"/>
              <a:pathLst>
                <a:path w="9028" h="12814" extrusionOk="0">
                  <a:moveTo>
                    <a:pt x="4318" y="1"/>
                  </a:moveTo>
                  <a:cubicBezTo>
                    <a:pt x="1906" y="1"/>
                    <a:pt x="1" y="1491"/>
                    <a:pt x="157" y="3512"/>
                  </a:cubicBezTo>
                  <a:cubicBezTo>
                    <a:pt x="252" y="4716"/>
                    <a:pt x="1423" y="7037"/>
                    <a:pt x="1447" y="7721"/>
                  </a:cubicBezTo>
                  <a:cubicBezTo>
                    <a:pt x="1484" y="8783"/>
                    <a:pt x="1321" y="9636"/>
                    <a:pt x="1290" y="10388"/>
                  </a:cubicBezTo>
                  <a:cubicBezTo>
                    <a:pt x="1243" y="11534"/>
                    <a:pt x="1906" y="12814"/>
                    <a:pt x="4318" y="12814"/>
                  </a:cubicBezTo>
                  <a:lnTo>
                    <a:pt x="4706" y="12814"/>
                  </a:lnTo>
                  <a:cubicBezTo>
                    <a:pt x="7122" y="12814"/>
                    <a:pt x="7782" y="11534"/>
                    <a:pt x="7735" y="10388"/>
                  </a:cubicBezTo>
                  <a:cubicBezTo>
                    <a:pt x="7703" y="9636"/>
                    <a:pt x="7608" y="9037"/>
                    <a:pt x="7608" y="7721"/>
                  </a:cubicBezTo>
                  <a:cubicBezTo>
                    <a:pt x="7608" y="6571"/>
                    <a:pt x="8772" y="4716"/>
                    <a:pt x="8867" y="3512"/>
                  </a:cubicBezTo>
                  <a:cubicBezTo>
                    <a:pt x="9027" y="1491"/>
                    <a:pt x="7122" y="1"/>
                    <a:pt x="4706" y="1"/>
                  </a:cubicBezTo>
                  <a:close/>
                </a:path>
              </a:pathLst>
            </a:custGeom>
            <a:solidFill>
              <a:srgbClr val="DE9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59"/>
            <p:cNvSpPr/>
            <p:nvPr/>
          </p:nvSpPr>
          <p:spPr>
            <a:xfrm>
              <a:off x="1095143" y="3552203"/>
              <a:ext cx="414366" cy="484263"/>
            </a:xfrm>
            <a:custGeom>
              <a:avLst/>
              <a:gdLst/>
              <a:ahLst/>
              <a:cxnLst/>
              <a:rect l="l" t="t" r="r" b="b"/>
              <a:pathLst>
                <a:path w="6438" h="7524" extrusionOk="0">
                  <a:moveTo>
                    <a:pt x="6124" y="7384"/>
                  </a:moveTo>
                  <a:lnTo>
                    <a:pt x="6124" y="7384"/>
                  </a:lnTo>
                  <a:cubicBezTo>
                    <a:pt x="6123" y="7393"/>
                    <a:pt x="6122" y="7402"/>
                    <a:pt x="6121" y="7411"/>
                  </a:cubicBezTo>
                  <a:lnTo>
                    <a:pt x="6138" y="7384"/>
                  </a:lnTo>
                  <a:cubicBezTo>
                    <a:pt x="6134" y="7384"/>
                    <a:pt x="6129" y="7384"/>
                    <a:pt x="6124" y="7384"/>
                  </a:cubicBezTo>
                  <a:close/>
                  <a:moveTo>
                    <a:pt x="5768" y="0"/>
                  </a:moveTo>
                  <a:cubicBezTo>
                    <a:pt x="5220" y="0"/>
                    <a:pt x="4669" y="118"/>
                    <a:pt x="4121" y="191"/>
                  </a:cubicBezTo>
                  <a:cubicBezTo>
                    <a:pt x="3702" y="248"/>
                    <a:pt x="3280" y="276"/>
                    <a:pt x="2858" y="276"/>
                  </a:cubicBezTo>
                  <a:cubicBezTo>
                    <a:pt x="2465" y="276"/>
                    <a:pt x="2072" y="251"/>
                    <a:pt x="1682" y="202"/>
                  </a:cubicBezTo>
                  <a:cubicBezTo>
                    <a:pt x="1329" y="159"/>
                    <a:pt x="976" y="96"/>
                    <a:pt x="623" y="96"/>
                  </a:cubicBezTo>
                  <a:cubicBezTo>
                    <a:pt x="557" y="96"/>
                    <a:pt x="492" y="98"/>
                    <a:pt x="426" y="103"/>
                  </a:cubicBezTo>
                  <a:lnTo>
                    <a:pt x="382" y="86"/>
                  </a:lnTo>
                  <a:cubicBezTo>
                    <a:pt x="75" y="2553"/>
                    <a:pt x="0" y="5047"/>
                    <a:pt x="157" y="7523"/>
                  </a:cubicBezTo>
                  <a:lnTo>
                    <a:pt x="225" y="7449"/>
                  </a:lnTo>
                  <a:cubicBezTo>
                    <a:pt x="1011" y="7435"/>
                    <a:pt x="1800" y="7424"/>
                    <a:pt x="2590" y="7411"/>
                  </a:cubicBezTo>
                  <a:cubicBezTo>
                    <a:pt x="2668" y="7411"/>
                    <a:pt x="2746" y="7411"/>
                    <a:pt x="2825" y="7408"/>
                  </a:cubicBezTo>
                  <a:lnTo>
                    <a:pt x="2845" y="7347"/>
                  </a:lnTo>
                  <a:cubicBezTo>
                    <a:pt x="2746" y="5485"/>
                    <a:pt x="2709" y="3618"/>
                    <a:pt x="2729" y="1753"/>
                  </a:cubicBezTo>
                  <a:cubicBezTo>
                    <a:pt x="2729" y="1682"/>
                    <a:pt x="2736" y="1603"/>
                    <a:pt x="2784" y="1556"/>
                  </a:cubicBezTo>
                  <a:cubicBezTo>
                    <a:pt x="2825" y="1515"/>
                    <a:pt x="2889" y="1504"/>
                    <a:pt x="2943" y="1501"/>
                  </a:cubicBezTo>
                  <a:cubicBezTo>
                    <a:pt x="2995" y="1497"/>
                    <a:pt x="3047" y="1495"/>
                    <a:pt x="3099" y="1495"/>
                  </a:cubicBezTo>
                  <a:cubicBezTo>
                    <a:pt x="3384" y="1495"/>
                    <a:pt x="3667" y="1557"/>
                    <a:pt x="3923" y="1678"/>
                  </a:cubicBezTo>
                  <a:lnTo>
                    <a:pt x="3992" y="1780"/>
                  </a:lnTo>
                  <a:cubicBezTo>
                    <a:pt x="3971" y="2233"/>
                    <a:pt x="3951" y="2685"/>
                    <a:pt x="3927" y="3138"/>
                  </a:cubicBezTo>
                  <a:cubicBezTo>
                    <a:pt x="3859" y="4553"/>
                    <a:pt x="3791" y="5969"/>
                    <a:pt x="3907" y="7377"/>
                  </a:cubicBezTo>
                  <a:cubicBezTo>
                    <a:pt x="4643" y="7380"/>
                    <a:pt x="5383" y="7380"/>
                    <a:pt x="6124" y="7384"/>
                  </a:cubicBezTo>
                  <a:lnTo>
                    <a:pt x="6124" y="7384"/>
                  </a:lnTo>
                  <a:cubicBezTo>
                    <a:pt x="6387" y="4946"/>
                    <a:pt x="6437" y="2486"/>
                    <a:pt x="6275" y="39"/>
                  </a:cubicBezTo>
                  <a:cubicBezTo>
                    <a:pt x="6106" y="11"/>
                    <a:pt x="5937" y="0"/>
                    <a:pt x="5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59"/>
            <p:cNvSpPr/>
            <p:nvPr/>
          </p:nvSpPr>
          <p:spPr>
            <a:xfrm>
              <a:off x="1089673" y="4002671"/>
              <a:ext cx="199331" cy="56317"/>
            </a:xfrm>
            <a:custGeom>
              <a:avLst/>
              <a:gdLst/>
              <a:ahLst/>
              <a:cxnLst/>
              <a:rect l="l" t="t" r="r" b="b"/>
              <a:pathLst>
                <a:path w="3097" h="875" extrusionOk="0">
                  <a:moveTo>
                    <a:pt x="27" y="1"/>
                  </a:moveTo>
                  <a:cubicBezTo>
                    <a:pt x="11" y="1"/>
                    <a:pt x="0" y="14"/>
                    <a:pt x="0" y="28"/>
                  </a:cubicBezTo>
                  <a:lnTo>
                    <a:pt x="0" y="848"/>
                  </a:lnTo>
                  <a:cubicBezTo>
                    <a:pt x="0" y="861"/>
                    <a:pt x="11" y="875"/>
                    <a:pt x="27" y="875"/>
                  </a:cubicBezTo>
                  <a:lnTo>
                    <a:pt x="3069" y="875"/>
                  </a:lnTo>
                  <a:cubicBezTo>
                    <a:pt x="3086" y="875"/>
                    <a:pt x="3097" y="861"/>
                    <a:pt x="3097" y="848"/>
                  </a:cubicBezTo>
                  <a:lnTo>
                    <a:pt x="3097" y="28"/>
                  </a:lnTo>
                  <a:cubicBezTo>
                    <a:pt x="3097" y="14"/>
                    <a:pt x="3086" y="1"/>
                    <a:pt x="30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59"/>
            <p:cNvSpPr/>
            <p:nvPr/>
          </p:nvSpPr>
          <p:spPr>
            <a:xfrm>
              <a:off x="1321825" y="4002671"/>
              <a:ext cx="195147" cy="56317"/>
            </a:xfrm>
            <a:custGeom>
              <a:avLst/>
              <a:gdLst/>
              <a:ahLst/>
              <a:cxnLst/>
              <a:rect l="l" t="t" r="r" b="b"/>
              <a:pathLst>
                <a:path w="3032" h="875" extrusionOk="0">
                  <a:moveTo>
                    <a:pt x="27" y="1"/>
                  </a:moveTo>
                  <a:cubicBezTo>
                    <a:pt x="10" y="1"/>
                    <a:pt x="0" y="14"/>
                    <a:pt x="0" y="28"/>
                  </a:cubicBezTo>
                  <a:lnTo>
                    <a:pt x="0" y="848"/>
                  </a:lnTo>
                  <a:cubicBezTo>
                    <a:pt x="0" y="861"/>
                    <a:pt x="10" y="875"/>
                    <a:pt x="27" y="875"/>
                  </a:cubicBezTo>
                  <a:lnTo>
                    <a:pt x="3004" y="875"/>
                  </a:lnTo>
                  <a:cubicBezTo>
                    <a:pt x="3018" y="875"/>
                    <a:pt x="3031" y="861"/>
                    <a:pt x="3031" y="848"/>
                  </a:cubicBezTo>
                  <a:lnTo>
                    <a:pt x="3031" y="28"/>
                  </a:lnTo>
                  <a:cubicBezTo>
                    <a:pt x="3031" y="14"/>
                    <a:pt x="3018" y="1"/>
                    <a:pt x="30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59"/>
            <p:cNvSpPr/>
            <p:nvPr/>
          </p:nvSpPr>
          <p:spPr>
            <a:xfrm>
              <a:off x="1017008" y="2830450"/>
              <a:ext cx="582288" cy="842248"/>
            </a:xfrm>
            <a:custGeom>
              <a:avLst/>
              <a:gdLst/>
              <a:ahLst/>
              <a:cxnLst/>
              <a:rect l="l" t="t" r="r" b="b"/>
              <a:pathLst>
                <a:path w="9047" h="13086" extrusionOk="0">
                  <a:moveTo>
                    <a:pt x="3368" y="1"/>
                  </a:moveTo>
                  <a:cubicBezTo>
                    <a:pt x="2460" y="188"/>
                    <a:pt x="1810" y="504"/>
                    <a:pt x="1150" y="1032"/>
                  </a:cubicBezTo>
                  <a:cubicBezTo>
                    <a:pt x="803" y="1311"/>
                    <a:pt x="551" y="1957"/>
                    <a:pt x="354" y="2359"/>
                  </a:cubicBezTo>
                  <a:cubicBezTo>
                    <a:pt x="0" y="3080"/>
                    <a:pt x="418" y="4353"/>
                    <a:pt x="619" y="5129"/>
                  </a:cubicBezTo>
                  <a:cubicBezTo>
                    <a:pt x="1269" y="7676"/>
                    <a:pt x="721" y="9694"/>
                    <a:pt x="844" y="12321"/>
                  </a:cubicBezTo>
                  <a:cubicBezTo>
                    <a:pt x="854" y="12531"/>
                    <a:pt x="1147" y="12729"/>
                    <a:pt x="1337" y="12814"/>
                  </a:cubicBezTo>
                  <a:cubicBezTo>
                    <a:pt x="1409" y="12848"/>
                    <a:pt x="1745" y="12872"/>
                    <a:pt x="1823" y="12875"/>
                  </a:cubicBezTo>
                  <a:cubicBezTo>
                    <a:pt x="2550" y="12917"/>
                    <a:pt x="3306" y="13086"/>
                    <a:pt x="4040" y="13086"/>
                  </a:cubicBezTo>
                  <a:cubicBezTo>
                    <a:pt x="4217" y="13086"/>
                    <a:pt x="4392" y="13076"/>
                    <a:pt x="4565" y="13052"/>
                  </a:cubicBezTo>
                  <a:cubicBezTo>
                    <a:pt x="5835" y="12882"/>
                    <a:pt x="6165" y="12998"/>
                    <a:pt x="7492" y="12858"/>
                  </a:cubicBezTo>
                  <a:lnTo>
                    <a:pt x="8342" y="12657"/>
                  </a:lnTo>
                  <a:cubicBezTo>
                    <a:pt x="8621" y="12525"/>
                    <a:pt x="8499" y="11191"/>
                    <a:pt x="8482" y="10885"/>
                  </a:cubicBezTo>
                  <a:cubicBezTo>
                    <a:pt x="8353" y="8527"/>
                    <a:pt x="8216" y="6891"/>
                    <a:pt x="8747" y="4590"/>
                  </a:cubicBezTo>
                  <a:cubicBezTo>
                    <a:pt x="8877" y="4043"/>
                    <a:pt x="9047" y="3482"/>
                    <a:pt x="8962" y="2927"/>
                  </a:cubicBezTo>
                  <a:cubicBezTo>
                    <a:pt x="8901" y="2529"/>
                    <a:pt x="8709" y="2164"/>
                    <a:pt x="8492" y="1828"/>
                  </a:cubicBezTo>
                  <a:cubicBezTo>
                    <a:pt x="7904" y="916"/>
                    <a:pt x="7005" y="113"/>
                    <a:pt x="5923" y="1"/>
                  </a:cubicBezTo>
                  <a:lnTo>
                    <a:pt x="5889" y="62"/>
                  </a:lnTo>
                  <a:cubicBezTo>
                    <a:pt x="5892" y="344"/>
                    <a:pt x="5705" y="613"/>
                    <a:pt x="5447" y="712"/>
                  </a:cubicBezTo>
                  <a:cubicBezTo>
                    <a:pt x="5358" y="746"/>
                    <a:pt x="5267" y="760"/>
                    <a:pt x="5175" y="770"/>
                  </a:cubicBezTo>
                  <a:cubicBezTo>
                    <a:pt x="5113" y="775"/>
                    <a:pt x="5052" y="778"/>
                    <a:pt x="4990" y="778"/>
                  </a:cubicBezTo>
                  <a:cubicBezTo>
                    <a:pt x="4629" y="778"/>
                    <a:pt x="4267" y="684"/>
                    <a:pt x="3953" y="501"/>
                  </a:cubicBezTo>
                  <a:cubicBezTo>
                    <a:pt x="3753" y="385"/>
                    <a:pt x="3562" y="222"/>
                    <a:pt x="3484" y="5"/>
                  </a:cubicBezTo>
                  <a:lnTo>
                    <a:pt x="33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59"/>
            <p:cNvSpPr/>
            <p:nvPr/>
          </p:nvSpPr>
          <p:spPr>
            <a:xfrm>
              <a:off x="1132795" y="2916115"/>
              <a:ext cx="565682" cy="489026"/>
            </a:xfrm>
            <a:custGeom>
              <a:avLst/>
              <a:gdLst/>
              <a:ahLst/>
              <a:cxnLst/>
              <a:rect l="l" t="t" r="r" b="b"/>
              <a:pathLst>
                <a:path w="8789" h="7598" extrusionOk="0">
                  <a:moveTo>
                    <a:pt x="6031" y="1"/>
                  </a:moveTo>
                  <a:cubicBezTo>
                    <a:pt x="5885" y="1"/>
                    <a:pt x="5737" y="45"/>
                    <a:pt x="5608" y="136"/>
                  </a:cubicBezTo>
                  <a:cubicBezTo>
                    <a:pt x="5274" y="371"/>
                    <a:pt x="5196" y="830"/>
                    <a:pt x="5431" y="1160"/>
                  </a:cubicBezTo>
                  <a:cubicBezTo>
                    <a:pt x="6394" y="2528"/>
                    <a:pt x="7540" y="4920"/>
                    <a:pt x="6935" y="5720"/>
                  </a:cubicBezTo>
                  <a:cubicBezTo>
                    <a:pt x="6830" y="5856"/>
                    <a:pt x="6509" y="6119"/>
                    <a:pt x="5594" y="6119"/>
                  </a:cubicBezTo>
                  <a:cubicBezTo>
                    <a:pt x="4728" y="6119"/>
                    <a:pt x="3330" y="5884"/>
                    <a:pt x="1079" y="5084"/>
                  </a:cubicBezTo>
                  <a:cubicBezTo>
                    <a:pt x="998" y="5055"/>
                    <a:pt x="914" y="5041"/>
                    <a:pt x="832" y="5041"/>
                  </a:cubicBezTo>
                  <a:cubicBezTo>
                    <a:pt x="528" y="5041"/>
                    <a:pt x="244" y="5229"/>
                    <a:pt x="137" y="5529"/>
                  </a:cubicBezTo>
                  <a:cubicBezTo>
                    <a:pt x="1" y="5913"/>
                    <a:pt x="202" y="6335"/>
                    <a:pt x="586" y="6472"/>
                  </a:cubicBezTo>
                  <a:cubicBezTo>
                    <a:pt x="2702" y="7223"/>
                    <a:pt x="4363" y="7598"/>
                    <a:pt x="5615" y="7598"/>
                  </a:cubicBezTo>
                  <a:cubicBezTo>
                    <a:pt x="6792" y="7598"/>
                    <a:pt x="7609" y="7268"/>
                    <a:pt x="8108" y="6607"/>
                  </a:cubicBezTo>
                  <a:cubicBezTo>
                    <a:pt x="8789" y="5712"/>
                    <a:pt x="8718" y="4345"/>
                    <a:pt x="7904" y="2545"/>
                  </a:cubicBezTo>
                  <a:cubicBezTo>
                    <a:pt x="7356" y="1337"/>
                    <a:pt x="6662" y="354"/>
                    <a:pt x="6632" y="310"/>
                  </a:cubicBezTo>
                  <a:cubicBezTo>
                    <a:pt x="6488" y="109"/>
                    <a:pt x="6262" y="1"/>
                    <a:pt x="6031" y="1"/>
                  </a:cubicBezTo>
                  <a:close/>
                </a:path>
              </a:pathLst>
            </a:custGeom>
            <a:solidFill>
              <a:srgbClr val="DE9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59"/>
            <p:cNvSpPr/>
            <p:nvPr/>
          </p:nvSpPr>
          <p:spPr>
            <a:xfrm>
              <a:off x="897875" y="2916051"/>
              <a:ext cx="646457" cy="508335"/>
            </a:xfrm>
            <a:custGeom>
              <a:avLst/>
              <a:gdLst/>
              <a:ahLst/>
              <a:cxnLst/>
              <a:rect l="l" t="t" r="r" b="b"/>
              <a:pathLst>
                <a:path w="10044" h="7898" extrusionOk="0">
                  <a:moveTo>
                    <a:pt x="3125" y="1"/>
                  </a:moveTo>
                  <a:cubicBezTo>
                    <a:pt x="3000" y="1"/>
                    <a:pt x="2874" y="33"/>
                    <a:pt x="2759" y="100"/>
                  </a:cubicBezTo>
                  <a:cubicBezTo>
                    <a:pt x="2120" y="464"/>
                    <a:pt x="1358" y="1737"/>
                    <a:pt x="919" y="2761"/>
                  </a:cubicBezTo>
                  <a:cubicBezTo>
                    <a:pt x="443" y="3880"/>
                    <a:pt x="0" y="5465"/>
                    <a:pt x="623" y="6636"/>
                  </a:cubicBezTo>
                  <a:cubicBezTo>
                    <a:pt x="936" y="7228"/>
                    <a:pt x="1623" y="7898"/>
                    <a:pt x="3130" y="7898"/>
                  </a:cubicBezTo>
                  <a:cubicBezTo>
                    <a:pt x="3280" y="7898"/>
                    <a:pt x="3433" y="7894"/>
                    <a:pt x="3596" y="7881"/>
                  </a:cubicBezTo>
                  <a:cubicBezTo>
                    <a:pt x="5049" y="7759"/>
                    <a:pt x="7043" y="7085"/>
                    <a:pt x="9527" y="5877"/>
                  </a:cubicBezTo>
                  <a:cubicBezTo>
                    <a:pt x="9894" y="5697"/>
                    <a:pt x="10044" y="5258"/>
                    <a:pt x="9866" y="4890"/>
                  </a:cubicBezTo>
                  <a:cubicBezTo>
                    <a:pt x="9740" y="4629"/>
                    <a:pt x="9476" y="4476"/>
                    <a:pt x="9201" y="4476"/>
                  </a:cubicBezTo>
                  <a:cubicBezTo>
                    <a:pt x="9093" y="4476"/>
                    <a:pt x="8984" y="4500"/>
                    <a:pt x="8880" y="4550"/>
                  </a:cubicBezTo>
                  <a:cubicBezTo>
                    <a:pt x="6070" y="5920"/>
                    <a:pt x="4218" y="6422"/>
                    <a:pt x="3124" y="6422"/>
                  </a:cubicBezTo>
                  <a:cubicBezTo>
                    <a:pt x="2479" y="6422"/>
                    <a:pt x="2098" y="6248"/>
                    <a:pt x="1939" y="5975"/>
                  </a:cubicBezTo>
                  <a:cubicBezTo>
                    <a:pt x="1272" y="4829"/>
                    <a:pt x="2902" y="1784"/>
                    <a:pt x="3497" y="1373"/>
                  </a:cubicBezTo>
                  <a:cubicBezTo>
                    <a:pt x="3844" y="1168"/>
                    <a:pt x="3967" y="723"/>
                    <a:pt x="3763" y="372"/>
                  </a:cubicBezTo>
                  <a:cubicBezTo>
                    <a:pt x="3628" y="134"/>
                    <a:pt x="3380" y="1"/>
                    <a:pt x="3125" y="1"/>
                  </a:cubicBezTo>
                  <a:close/>
                </a:path>
              </a:pathLst>
            </a:custGeom>
            <a:solidFill>
              <a:srgbClr val="DE9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59"/>
            <p:cNvSpPr/>
            <p:nvPr/>
          </p:nvSpPr>
          <p:spPr>
            <a:xfrm>
              <a:off x="914738" y="2883548"/>
              <a:ext cx="244449" cy="323872"/>
            </a:xfrm>
            <a:custGeom>
              <a:avLst/>
              <a:gdLst/>
              <a:ahLst/>
              <a:cxnLst/>
              <a:rect l="l" t="t" r="r" b="b"/>
              <a:pathLst>
                <a:path w="3798" h="5032" extrusionOk="0">
                  <a:moveTo>
                    <a:pt x="3104" y="0"/>
                  </a:moveTo>
                  <a:cubicBezTo>
                    <a:pt x="2961" y="0"/>
                    <a:pt x="2833" y="150"/>
                    <a:pt x="2589" y="302"/>
                  </a:cubicBezTo>
                  <a:cubicBezTo>
                    <a:pt x="2246" y="516"/>
                    <a:pt x="1494" y="1187"/>
                    <a:pt x="1263" y="1520"/>
                  </a:cubicBezTo>
                  <a:cubicBezTo>
                    <a:pt x="660" y="2385"/>
                    <a:pt x="381" y="2840"/>
                    <a:pt x="0" y="3885"/>
                  </a:cubicBezTo>
                  <a:lnTo>
                    <a:pt x="0" y="4184"/>
                  </a:lnTo>
                  <a:cubicBezTo>
                    <a:pt x="657" y="4456"/>
                    <a:pt x="1214" y="4687"/>
                    <a:pt x="1837" y="5031"/>
                  </a:cubicBezTo>
                  <a:cubicBezTo>
                    <a:pt x="2695" y="4010"/>
                    <a:pt x="3337" y="2806"/>
                    <a:pt x="3715" y="1527"/>
                  </a:cubicBezTo>
                  <a:cubicBezTo>
                    <a:pt x="3760" y="1380"/>
                    <a:pt x="3797" y="1231"/>
                    <a:pt x="3794" y="1078"/>
                  </a:cubicBezTo>
                  <a:cubicBezTo>
                    <a:pt x="3786" y="673"/>
                    <a:pt x="3610" y="346"/>
                    <a:pt x="3297" y="88"/>
                  </a:cubicBezTo>
                  <a:cubicBezTo>
                    <a:pt x="3224" y="26"/>
                    <a:pt x="3163" y="0"/>
                    <a:pt x="3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59"/>
            <p:cNvSpPr/>
            <p:nvPr/>
          </p:nvSpPr>
          <p:spPr>
            <a:xfrm>
              <a:off x="1446429" y="2881810"/>
              <a:ext cx="246380" cy="328442"/>
            </a:xfrm>
            <a:custGeom>
              <a:avLst/>
              <a:gdLst/>
              <a:ahLst/>
              <a:cxnLst/>
              <a:rect l="l" t="t" r="r" b="b"/>
              <a:pathLst>
                <a:path w="3828" h="5103" extrusionOk="0">
                  <a:moveTo>
                    <a:pt x="796" y="0"/>
                  </a:moveTo>
                  <a:cubicBezTo>
                    <a:pt x="519" y="0"/>
                    <a:pt x="282" y="368"/>
                    <a:pt x="159" y="642"/>
                  </a:cubicBezTo>
                  <a:cubicBezTo>
                    <a:pt x="24" y="948"/>
                    <a:pt x="0" y="1295"/>
                    <a:pt x="3" y="1629"/>
                  </a:cubicBezTo>
                  <a:cubicBezTo>
                    <a:pt x="10" y="1928"/>
                    <a:pt x="34" y="2228"/>
                    <a:pt x="119" y="2514"/>
                  </a:cubicBezTo>
                  <a:cubicBezTo>
                    <a:pt x="368" y="3357"/>
                    <a:pt x="1089" y="3970"/>
                    <a:pt x="1480" y="4755"/>
                  </a:cubicBezTo>
                  <a:lnTo>
                    <a:pt x="1629" y="5102"/>
                  </a:lnTo>
                  <a:cubicBezTo>
                    <a:pt x="2287" y="4687"/>
                    <a:pt x="3157" y="4657"/>
                    <a:pt x="3746" y="4143"/>
                  </a:cubicBezTo>
                  <a:cubicBezTo>
                    <a:pt x="3780" y="4112"/>
                    <a:pt x="3818" y="4075"/>
                    <a:pt x="3824" y="4028"/>
                  </a:cubicBezTo>
                  <a:cubicBezTo>
                    <a:pt x="3827" y="3987"/>
                    <a:pt x="3813" y="3949"/>
                    <a:pt x="3797" y="3915"/>
                  </a:cubicBezTo>
                  <a:cubicBezTo>
                    <a:pt x="3617" y="3524"/>
                    <a:pt x="3439" y="3133"/>
                    <a:pt x="3259" y="2738"/>
                  </a:cubicBezTo>
                  <a:cubicBezTo>
                    <a:pt x="2940" y="2034"/>
                    <a:pt x="2718" y="1758"/>
                    <a:pt x="2246" y="1142"/>
                  </a:cubicBezTo>
                  <a:cubicBezTo>
                    <a:pt x="1939" y="747"/>
                    <a:pt x="1388" y="169"/>
                    <a:pt x="894" y="16"/>
                  </a:cubicBezTo>
                  <a:cubicBezTo>
                    <a:pt x="861" y="5"/>
                    <a:pt x="828" y="0"/>
                    <a:pt x="7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59"/>
            <p:cNvSpPr/>
            <p:nvPr/>
          </p:nvSpPr>
          <p:spPr>
            <a:xfrm flipH="1">
              <a:off x="1454284" y="2516943"/>
              <a:ext cx="134518" cy="125957"/>
            </a:xfrm>
            <a:custGeom>
              <a:avLst/>
              <a:gdLst/>
              <a:ahLst/>
              <a:cxnLst/>
              <a:rect l="l" t="t" r="r" b="b"/>
              <a:pathLst>
                <a:path w="2090" h="1957" extrusionOk="0">
                  <a:moveTo>
                    <a:pt x="1045" y="0"/>
                  </a:moveTo>
                  <a:cubicBezTo>
                    <a:pt x="564" y="0"/>
                    <a:pt x="144" y="352"/>
                    <a:pt x="75" y="840"/>
                  </a:cubicBezTo>
                  <a:cubicBezTo>
                    <a:pt x="1" y="1378"/>
                    <a:pt x="375" y="1871"/>
                    <a:pt x="909" y="1946"/>
                  </a:cubicBezTo>
                  <a:cubicBezTo>
                    <a:pt x="956" y="1953"/>
                    <a:pt x="1004" y="1956"/>
                    <a:pt x="1050" y="1956"/>
                  </a:cubicBezTo>
                  <a:cubicBezTo>
                    <a:pt x="1528" y="1956"/>
                    <a:pt x="1947" y="1603"/>
                    <a:pt x="2014" y="1115"/>
                  </a:cubicBezTo>
                  <a:cubicBezTo>
                    <a:pt x="2089" y="581"/>
                    <a:pt x="1719" y="85"/>
                    <a:pt x="1181" y="10"/>
                  </a:cubicBezTo>
                  <a:cubicBezTo>
                    <a:pt x="1136" y="3"/>
                    <a:pt x="1090" y="0"/>
                    <a:pt x="1045" y="0"/>
                  </a:cubicBezTo>
                  <a:close/>
                </a:path>
              </a:pathLst>
            </a:custGeom>
            <a:solidFill>
              <a:srgbClr val="DE9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59"/>
            <p:cNvSpPr/>
            <p:nvPr/>
          </p:nvSpPr>
          <p:spPr>
            <a:xfrm flipH="1">
              <a:off x="1034968" y="2515785"/>
              <a:ext cx="134518" cy="126022"/>
            </a:xfrm>
            <a:custGeom>
              <a:avLst/>
              <a:gdLst/>
              <a:ahLst/>
              <a:cxnLst/>
              <a:rect l="l" t="t" r="r" b="b"/>
              <a:pathLst>
                <a:path w="2090" h="1958" extrusionOk="0">
                  <a:moveTo>
                    <a:pt x="1041" y="0"/>
                  </a:moveTo>
                  <a:cubicBezTo>
                    <a:pt x="563" y="0"/>
                    <a:pt x="144" y="354"/>
                    <a:pt x="76" y="841"/>
                  </a:cubicBezTo>
                  <a:cubicBezTo>
                    <a:pt x="1" y="1378"/>
                    <a:pt x="372" y="1872"/>
                    <a:pt x="909" y="1947"/>
                  </a:cubicBezTo>
                  <a:cubicBezTo>
                    <a:pt x="957" y="1954"/>
                    <a:pt x="1004" y="1957"/>
                    <a:pt x="1051" y="1957"/>
                  </a:cubicBezTo>
                  <a:cubicBezTo>
                    <a:pt x="1529" y="1957"/>
                    <a:pt x="1947" y="1603"/>
                    <a:pt x="2015" y="1117"/>
                  </a:cubicBezTo>
                  <a:cubicBezTo>
                    <a:pt x="2090" y="579"/>
                    <a:pt x="1716" y="86"/>
                    <a:pt x="1182" y="11"/>
                  </a:cubicBezTo>
                  <a:cubicBezTo>
                    <a:pt x="1134" y="4"/>
                    <a:pt x="1088" y="0"/>
                    <a:pt x="1041" y="0"/>
                  </a:cubicBezTo>
                  <a:close/>
                </a:path>
              </a:pathLst>
            </a:custGeom>
            <a:solidFill>
              <a:srgbClr val="DE9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59"/>
            <p:cNvSpPr/>
            <p:nvPr/>
          </p:nvSpPr>
          <p:spPr>
            <a:xfrm flipH="1">
              <a:off x="1087032" y="2115004"/>
              <a:ext cx="456845" cy="613954"/>
            </a:xfrm>
            <a:custGeom>
              <a:avLst/>
              <a:gdLst/>
              <a:ahLst/>
              <a:cxnLst/>
              <a:rect l="l" t="t" r="r" b="b"/>
              <a:pathLst>
                <a:path w="7098" h="9539" extrusionOk="0">
                  <a:moveTo>
                    <a:pt x="3514" y="1"/>
                  </a:moveTo>
                  <a:cubicBezTo>
                    <a:pt x="3489" y="1"/>
                    <a:pt x="3464" y="1"/>
                    <a:pt x="3439" y="2"/>
                  </a:cubicBezTo>
                  <a:cubicBezTo>
                    <a:pt x="1528" y="46"/>
                    <a:pt x="0" y="1645"/>
                    <a:pt x="44" y="3557"/>
                  </a:cubicBezTo>
                  <a:lnTo>
                    <a:pt x="102" y="6140"/>
                  </a:lnTo>
                  <a:cubicBezTo>
                    <a:pt x="146" y="8026"/>
                    <a:pt x="1703" y="9539"/>
                    <a:pt x="3582" y="9539"/>
                  </a:cubicBezTo>
                  <a:cubicBezTo>
                    <a:pt x="3607" y="9539"/>
                    <a:pt x="3632" y="9539"/>
                    <a:pt x="3657" y="9538"/>
                  </a:cubicBezTo>
                  <a:cubicBezTo>
                    <a:pt x="5570" y="9494"/>
                    <a:pt x="7097" y="7895"/>
                    <a:pt x="7053" y="5983"/>
                  </a:cubicBezTo>
                  <a:lnTo>
                    <a:pt x="6995" y="3400"/>
                  </a:lnTo>
                  <a:cubicBezTo>
                    <a:pt x="6951" y="1514"/>
                    <a:pt x="5393" y="1"/>
                    <a:pt x="3514" y="1"/>
                  </a:cubicBezTo>
                  <a:close/>
                </a:path>
              </a:pathLst>
            </a:custGeom>
            <a:solidFill>
              <a:srgbClr val="DE9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59"/>
            <p:cNvSpPr/>
            <p:nvPr/>
          </p:nvSpPr>
          <p:spPr>
            <a:xfrm flipH="1">
              <a:off x="1072878" y="2563734"/>
              <a:ext cx="40291" cy="56446"/>
            </a:xfrm>
            <a:custGeom>
              <a:avLst/>
              <a:gdLst/>
              <a:ahLst/>
              <a:cxnLst/>
              <a:rect l="l" t="t" r="r" b="b"/>
              <a:pathLst>
                <a:path w="626" h="877" extrusionOk="0">
                  <a:moveTo>
                    <a:pt x="613" y="1"/>
                  </a:moveTo>
                  <a:cubicBezTo>
                    <a:pt x="238" y="69"/>
                    <a:pt x="0" y="474"/>
                    <a:pt x="68" y="838"/>
                  </a:cubicBezTo>
                  <a:cubicBezTo>
                    <a:pt x="74" y="865"/>
                    <a:pt x="93" y="877"/>
                    <a:pt x="114" y="877"/>
                  </a:cubicBezTo>
                  <a:cubicBezTo>
                    <a:pt x="142" y="877"/>
                    <a:pt x="173" y="855"/>
                    <a:pt x="177" y="824"/>
                  </a:cubicBezTo>
                  <a:cubicBezTo>
                    <a:pt x="214" y="495"/>
                    <a:pt x="374" y="232"/>
                    <a:pt x="619" y="14"/>
                  </a:cubicBezTo>
                  <a:cubicBezTo>
                    <a:pt x="626" y="8"/>
                    <a:pt x="619" y="1"/>
                    <a:pt x="6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59"/>
            <p:cNvSpPr/>
            <p:nvPr/>
          </p:nvSpPr>
          <p:spPr>
            <a:xfrm flipH="1">
              <a:off x="1421203" y="2483797"/>
              <a:ext cx="47628" cy="48980"/>
            </a:xfrm>
            <a:custGeom>
              <a:avLst/>
              <a:gdLst/>
              <a:ahLst/>
              <a:cxnLst/>
              <a:rect l="l" t="t" r="r" b="b"/>
              <a:pathLst>
                <a:path w="740" h="761" extrusionOk="0">
                  <a:moveTo>
                    <a:pt x="370" y="1"/>
                  </a:moveTo>
                  <a:cubicBezTo>
                    <a:pt x="364" y="1"/>
                    <a:pt x="357" y="1"/>
                    <a:pt x="351" y="1"/>
                  </a:cubicBezTo>
                  <a:cubicBezTo>
                    <a:pt x="154" y="11"/>
                    <a:pt x="1" y="188"/>
                    <a:pt x="11" y="396"/>
                  </a:cubicBezTo>
                  <a:cubicBezTo>
                    <a:pt x="21" y="600"/>
                    <a:pt x="178" y="760"/>
                    <a:pt x="372" y="760"/>
                  </a:cubicBezTo>
                  <a:cubicBezTo>
                    <a:pt x="377" y="760"/>
                    <a:pt x="383" y="760"/>
                    <a:pt x="389" y="760"/>
                  </a:cubicBezTo>
                  <a:cubicBezTo>
                    <a:pt x="586" y="749"/>
                    <a:pt x="739" y="573"/>
                    <a:pt x="729" y="365"/>
                  </a:cubicBezTo>
                  <a:cubicBezTo>
                    <a:pt x="719" y="161"/>
                    <a:pt x="562" y="1"/>
                    <a:pt x="3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59"/>
            <p:cNvSpPr/>
            <p:nvPr/>
          </p:nvSpPr>
          <p:spPr>
            <a:xfrm flipH="1">
              <a:off x="1234683" y="2483153"/>
              <a:ext cx="47757" cy="48915"/>
            </a:xfrm>
            <a:custGeom>
              <a:avLst/>
              <a:gdLst/>
              <a:ahLst/>
              <a:cxnLst/>
              <a:rect l="l" t="t" r="r" b="b"/>
              <a:pathLst>
                <a:path w="742" h="760" extrusionOk="0">
                  <a:moveTo>
                    <a:pt x="371" y="0"/>
                  </a:moveTo>
                  <a:cubicBezTo>
                    <a:pt x="365" y="0"/>
                    <a:pt x="360" y="0"/>
                    <a:pt x="354" y="1"/>
                  </a:cubicBezTo>
                  <a:cubicBezTo>
                    <a:pt x="157" y="11"/>
                    <a:pt x="0" y="188"/>
                    <a:pt x="10" y="395"/>
                  </a:cubicBezTo>
                  <a:cubicBezTo>
                    <a:pt x="20" y="600"/>
                    <a:pt x="180" y="760"/>
                    <a:pt x="370" y="760"/>
                  </a:cubicBezTo>
                  <a:cubicBezTo>
                    <a:pt x="376" y="760"/>
                    <a:pt x="382" y="760"/>
                    <a:pt x="388" y="759"/>
                  </a:cubicBezTo>
                  <a:cubicBezTo>
                    <a:pt x="586" y="750"/>
                    <a:pt x="742" y="572"/>
                    <a:pt x="732" y="365"/>
                  </a:cubicBezTo>
                  <a:cubicBezTo>
                    <a:pt x="722" y="160"/>
                    <a:pt x="561" y="0"/>
                    <a:pt x="3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59"/>
            <p:cNvSpPr/>
            <p:nvPr/>
          </p:nvSpPr>
          <p:spPr>
            <a:xfrm rot="-10340898" flipH="1">
              <a:off x="1311080" y="2573259"/>
              <a:ext cx="40356" cy="33469"/>
            </a:xfrm>
            <a:custGeom>
              <a:avLst/>
              <a:gdLst/>
              <a:ahLst/>
              <a:cxnLst/>
              <a:rect l="l" t="t" r="r" b="b"/>
              <a:pathLst>
                <a:path w="627" h="520" extrusionOk="0">
                  <a:moveTo>
                    <a:pt x="499" y="1"/>
                  </a:moveTo>
                  <a:cubicBezTo>
                    <a:pt x="167" y="1"/>
                    <a:pt x="62" y="173"/>
                    <a:pt x="8" y="445"/>
                  </a:cubicBezTo>
                  <a:cubicBezTo>
                    <a:pt x="0" y="479"/>
                    <a:pt x="21" y="510"/>
                    <a:pt x="55" y="516"/>
                  </a:cubicBezTo>
                  <a:cubicBezTo>
                    <a:pt x="58" y="516"/>
                    <a:pt x="61" y="520"/>
                    <a:pt x="69" y="520"/>
                  </a:cubicBezTo>
                  <a:cubicBezTo>
                    <a:pt x="96" y="520"/>
                    <a:pt x="119" y="499"/>
                    <a:pt x="127" y="469"/>
                  </a:cubicBezTo>
                  <a:cubicBezTo>
                    <a:pt x="174" y="234"/>
                    <a:pt x="242" y="124"/>
                    <a:pt x="500" y="124"/>
                  </a:cubicBezTo>
                  <a:cubicBezTo>
                    <a:pt x="518" y="124"/>
                    <a:pt x="538" y="124"/>
                    <a:pt x="559" y="125"/>
                  </a:cubicBezTo>
                  <a:cubicBezTo>
                    <a:pt x="561" y="125"/>
                    <a:pt x="562" y="126"/>
                    <a:pt x="564" y="126"/>
                  </a:cubicBezTo>
                  <a:cubicBezTo>
                    <a:pt x="595" y="126"/>
                    <a:pt x="620" y="100"/>
                    <a:pt x="623" y="67"/>
                  </a:cubicBezTo>
                  <a:cubicBezTo>
                    <a:pt x="627" y="33"/>
                    <a:pt x="600" y="6"/>
                    <a:pt x="565" y="3"/>
                  </a:cubicBezTo>
                  <a:cubicBezTo>
                    <a:pt x="542" y="1"/>
                    <a:pt x="520" y="1"/>
                    <a:pt x="4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59"/>
            <p:cNvSpPr/>
            <p:nvPr/>
          </p:nvSpPr>
          <p:spPr>
            <a:xfrm flipH="1">
              <a:off x="1223934" y="2412935"/>
              <a:ext cx="66615" cy="20145"/>
            </a:xfrm>
            <a:custGeom>
              <a:avLst/>
              <a:gdLst/>
              <a:ahLst/>
              <a:cxnLst/>
              <a:rect l="l" t="t" r="r" b="b"/>
              <a:pathLst>
                <a:path w="1035" h="313" extrusionOk="0">
                  <a:moveTo>
                    <a:pt x="500" y="0"/>
                  </a:moveTo>
                  <a:cubicBezTo>
                    <a:pt x="242" y="0"/>
                    <a:pt x="48" y="156"/>
                    <a:pt x="41" y="163"/>
                  </a:cubicBezTo>
                  <a:cubicBezTo>
                    <a:pt x="4" y="194"/>
                    <a:pt x="1" y="245"/>
                    <a:pt x="28" y="282"/>
                  </a:cubicBezTo>
                  <a:cubicBezTo>
                    <a:pt x="45" y="301"/>
                    <a:pt x="68" y="310"/>
                    <a:pt x="91" y="310"/>
                  </a:cubicBezTo>
                  <a:cubicBezTo>
                    <a:pt x="110" y="310"/>
                    <a:pt x="128" y="304"/>
                    <a:pt x="144" y="292"/>
                  </a:cubicBezTo>
                  <a:cubicBezTo>
                    <a:pt x="147" y="289"/>
                    <a:pt x="299" y="163"/>
                    <a:pt x="504" y="163"/>
                  </a:cubicBezTo>
                  <a:cubicBezTo>
                    <a:pt x="704" y="163"/>
                    <a:pt x="888" y="296"/>
                    <a:pt x="891" y="296"/>
                  </a:cubicBezTo>
                  <a:cubicBezTo>
                    <a:pt x="905" y="306"/>
                    <a:pt x="923" y="313"/>
                    <a:pt x="940" y="313"/>
                  </a:cubicBezTo>
                  <a:cubicBezTo>
                    <a:pt x="967" y="313"/>
                    <a:pt x="990" y="299"/>
                    <a:pt x="1007" y="278"/>
                  </a:cubicBezTo>
                  <a:cubicBezTo>
                    <a:pt x="1034" y="241"/>
                    <a:pt x="1025" y="190"/>
                    <a:pt x="990" y="163"/>
                  </a:cubicBezTo>
                  <a:cubicBezTo>
                    <a:pt x="980" y="156"/>
                    <a:pt x="759" y="0"/>
                    <a:pt x="5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59"/>
            <p:cNvSpPr/>
            <p:nvPr/>
          </p:nvSpPr>
          <p:spPr>
            <a:xfrm flipH="1">
              <a:off x="1415475" y="2427287"/>
              <a:ext cx="66680" cy="28770"/>
            </a:xfrm>
            <a:custGeom>
              <a:avLst/>
              <a:gdLst/>
              <a:ahLst/>
              <a:cxnLst/>
              <a:rect l="l" t="t" r="r" b="b"/>
              <a:pathLst>
                <a:path w="1036" h="447" extrusionOk="0">
                  <a:moveTo>
                    <a:pt x="483" y="0"/>
                  </a:moveTo>
                  <a:cubicBezTo>
                    <a:pt x="280" y="0"/>
                    <a:pt x="75" y="81"/>
                    <a:pt x="65" y="87"/>
                  </a:cubicBezTo>
                  <a:cubicBezTo>
                    <a:pt x="21" y="104"/>
                    <a:pt x="0" y="154"/>
                    <a:pt x="18" y="195"/>
                  </a:cubicBezTo>
                  <a:cubicBezTo>
                    <a:pt x="31" y="226"/>
                    <a:pt x="63" y="245"/>
                    <a:pt x="96" y="245"/>
                  </a:cubicBezTo>
                  <a:cubicBezTo>
                    <a:pt x="106" y="245"/>
                    <a:pt x="116" y="243"/>
                    <a:pt x="126" y="239"/>
                  </a:cubicBezTo>
                  <a:cubicBezTo>
                    <a:pt x="191" y="215"/>
                    <a:pt x="348" y="166"/>
                    <a:pt x="485" y="166"/>
                  </a:cubicBezTo>
                  <a:cubicBezTo>
                    <a:pt x="535" y="166"/>
                    <a:pt x="583" y="172"/>
                    <a:pt x="623" y="189"/>
                  </a:cubicBezTo>
                  <a:cubicBezTo>
                    <a:pt x="817" y="270"/>
                    <a:pt x="861" y="382"/>
                    <a:pt x="861" y="389"/>
                  </a:cubicBezTo>
                  <a:cubicBezTo>
                    <a:pt x="875" y="423"/>
                    <a:pt x="905" y="447"/>
                    <a:pt x="940" y="447"/>
                  </a:cubicBezTo>
                  <a:cubicBezTo>
                    <a:pt x="949" y="447"/>
                    <a:pt x="957" y="443"/>
                    <a:pt x="963" y="443"/>
                  </a:cubicBezTo>
                  <a:cubicBezTo>
                    <a:pt x="1007" y="430"/>
                    <a:pt x="1035" y="382"/>
                    <a:pt x="1021" y="341"/>
                  </a:cubicBezTo>
                  <a:cubicBezTo>
                    <a:pt x="1015" y="321"/>
                    <a:pt x="957" y="148"/>
                    <a:pt x="684" y="35"/>
                  </a:cubicBezTo>
                  <a:cubicBezTo>
                    <a:pt x="622" y="10"/>
                    <a:pt x="553" y="0"/>
                    <a:pt x="4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59"/>
            <p:cNvSpPr/>
            <p:nvPr/>
          </p:nvSpPr>
          <p:spPr>
            <a:xfrm flipH="1">
              <a:off x="1349376" y="2424713"/>
              <a:ext cx="25938" cy="123769"/>
            </a:xfrm>
            <a:custGeom>
              <a:avLst/>
              <a:gdLst/>
              <a:ahLst/>
              <a:cxnLst/>
              <a:rect l="l" t="t" r="r" b="b"/>
              <a:pathLst>
                <a:path w="403" h="1923" extrusionOk="0">
                  <a:moveTo>
                    <a:pt x="275" y="0"/>
                  </a:moveTo>
                  <a:cubicBezTo>
                    <a:pt x="234" y="0"/>
                    <a:pt x="198" y="30"/>
                    <a:pt x="195" y="72"/>
                  </a:cubicBezTo>
                  <a:cubicBezTo>
                    <a:pt x="181" y="232"/>
                    <a:pt x="161" y="395"/>
                    <a:pt x="140" y="552"/>
                  </a:cubicBezTo>
                  <a:cubicBezTo>
                    <a:pt x="69" y="1099"/>
                    <a:pt x="1" y="1617"/>
                    <a:pt x="253" y="1895"/>
                  </a:cubicBezTo>
                  <a:cubicBezTo>
                    <a:pt x="269" y="1912"/>
                    <a:pt x="290" y="1923"/>
                    <a:pt x="310" y="1923"/>
                  </a:cubicBezTo>
                  <a:cubicBezTo>
                    <a:pt x="330" y="1923"/>
                    <a:pt x="351" y="1916"/>
                    <a:pt x="365" y="1903"/>
                  </a:cubicBezTo>
                  <a:cubicBezTo>
                    <a:pt x="399" y="1871"/>
                    <a:pt x="402" y="1821"/>
                    <a:pt x="371" y="1790"/>
                  </a:cubicBezTo>
                  <a:cubicBezTo>
                    <a:pt x="167" y="1562"/>
                    <a:pt x="232" y="1083"/>
                    <a:pt x="300" y="576"/>
                  </a:cubicBezTo>
                  <a:cubicBezTo>
                    <a:pt x="321" y="412"/>
                    <a:pt x="341" y="249"/>
                    <a:pt x="355" y="86"/>
                  </a:cubicBezTo>
                  <a:cubicBezTo>
                    <a:pt x="358" y="42"/>
                    <a:pt x="327" y="4"/>
                    <a:pt x="283" y="1"/>
                  </a:cubicBezTo>
                  <a:cubicBezTo>
                    <a:pt x="280" y="1"/>
                    <a:pt x="278" y="0"/>
                    <a:pt x="2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59"/>
            <p:cNvSpPr/>
            <p:nvPr/>
          </p:nvSpPr>
          <p:spPr>
            <a:xfrm flipH="1">
              <a:off x="1064698" y="2036225"/>
              <a:ext cx="494948" cy="486001"/>
            </a:xfrm>
            <a:custGeom>
              <a:avLst/>
              <a:gdLst/>
              <a:ahLst/>
              <a:cxnLst/>
              <a:rect l="l" t="t" r="r" b="b"/>
              <a:pathLst>
                <a:path w="7690" h="7551" extrusionOk="0">
                  <a:moveTo>
                    <a:pt x="3510" y="1"/>
                  </a:moveTo>
                  <a:cubicBezTo>
                    <a:pt x="3282" y="1"/>
                    <a:pt x="3081" y="139"/>
                    <a:pt x="2909" y="280"/>
                  </a:cubicBezTo>
                  <a:cubicBezTo>
                    <a:pt x="2647" y="501"/>
                    <a:pt x="2415" y="759"/>
                    <a:pt x="2228" y="1042"/>
                  </a:cubicBezTo>
                  <a:lnTo>
                    <a:pt x="2153" y="1025"/>
                  </a:lnTo>
                  <a:cubicBezTo>
                    <a:pt x="2132" y="833"/>
                    <a:pt x="1914" y="703"/>
                    <a:pt x="1702" y="703"/>
                  </a:cubicBezTo>
                  <a:cubicBezTo>
                    <a:pt x="1678" y="703"/>
                    <a:pt x="1654" y="705"/>
                    <a:pt x="1630" y="709"/>
                  </a:cubicBezTo>
                  <a:cubicBezTo>
                    <a:pt x="1402" y="742"/>
                    <a:pt x="1214" y="896"/>
                    <a:pt x="1062" y="1059"/>
                  </a:cubicBezTo>
                  <a:cubicBezTo>
                    <a:pt x="333" y="1841"/>
                    <a:pt x="143" y="2934"/>
                    <a:pt x="78" y="3971"/>
                  </a:cubicBezTo>
                  <a:cubicBezTo>
                    <a:pt x="0" y="5165"/>
                    <a:pt x="55" y="6367"/>
                    <a:pt x="234" y="7551"/>
                  </a:cubicBezTo>
                  <a:lnTo>
                    <a:pt x="364" y="7482"/>
                  </a:lnTo>
                  <a:cubicBezTo>
                    <a:pt x="394" y="6656"/>
                    <a:pt x="490" y="5829"/>
                    <a:pt x="653" y="5012"/>
                  </a:cubicBezTo>
                  <a:cubicBezTo>
                    <a:pt x="708" y="4747"/>
                    <a:pt x="769" y="4478"/>
                    <a:pt x="922" y="4250"/>
                  </a:cubicBezTo>
                  <a:cubicBezTo>
                    <a:pt x="946" y="4216"/>
                    <a:pt x="973" y="4186"/>
                    <a:pt x="1010" y="4165"/>
                  </a:cubicBezTo>
                  <a:cubicBezTo>
                    <a:pt x="1029" y="4158"/>
                    <a:pt x="1049" y="4155"/>
                    <a:pt x="1069" y="4155"/>
                  </a:cubicBezTo>
                  <a:cubicBezTo>
                    <a:pt x="1115" y="4155"/>
                    <a:pt x="1162" y="4170"/>
                    <a:pt x="1204" y="4189"/>
                  </a:cubicBezTo>
                  <a:cubicBezTo>
                    <a:pt x="1327" y="4244"/>
                    <a:pt x="1374" y="4376"/>
                    <a:pt x="1470" y="4471"/>
                  </a:cubicBezTo>
                  <a:lnTo>
                    <a:pt x="1548" y="4478"/>
                  </a:lnTo>
                  <a:cubicBezTo>
                    <a:pt x="1698" y="4349"/>
                    <a:pt x="1837" y="4213"/>
                    <a:pt x="1970" y="4070"/>
                  </a:cubicBezTo>
                  <a:cubicBezTo>
                    <a:pt x="1997" y="4039"/>
                    <a:pt x="2024" y="4008"/>
                    <a:pt x="2065" y="4002"/>
                  </a:cubicBezTo>
                  <a:cubicBezTo>
                    <a:pt x="2071" y="4001"/>
                    <a:pt x="2078" y="4001"/>
                    <a:pt x="2084" y="4001"/>
                  </a:cubicBezTo>
                  <a:cubicBezTo>
                    <a:pt x="2102" y="4001"/>
                    <a:pt x="2119" y="4004"/>
                    <a:pt x="2137" y="4008"/>
                  </a:cubicBezTo>
                  <a:cubicBezTo>
                    <a:pt x="2500" y="4093"/>
                    <a:pt x="2759" y="4410"/>
                    <a:pt x="3120" y="4512"/>
                  </a:cubicBezTo>
                  <a:cubicBezTo>
                    <a:pt x="3154" y="4521"/>
                    <a:pt x="3190" y="4527"/>
                    <a:pt x="3225" y="4527"/>
                  </a:cubicBezTo>
                  <a:cubicBezTo>
                    <a:pt x="3261" y="4527"/>
                    <a:pt x="3297" y="4521"/>
                    <a:pt x="3328" y="4502"/>
                  </a:cubicBezTo>
                  <a:cubicBezTo>
                    <a:pt x="3354" y="4489"/>
                    <a:pt x="3372" y="4465"/>
                    <a:pt x="3392" y="4444"/>
                  </a:cubicBezTo>
                  <a:cubicBezTo>
                    <a:pt x="3521" y="4294"/>
                    <a:pt x="3654" y="4148"/>
                    <a:pt x="3783" y="3999"/>
                  </a:cubicBezTo>
                  <a:lnTo>
                    <a:pt x="3862" y="4066"/>
                  </a:lnTo>
                  <a:cubicBezTo>
                    <a:pt x="4066" y="4206"/>
                    <a:pt x="4273" y="4349"/>
                    <a:pt x="4477" y="4492"/>
                  </a:cubicBezTo>
                  <a:cubicBezTo>
                    <a:pt x="4515" y="4516"/>
                    <a:pt x="4552" y="4539"/>
                    <a:pt x="4593" y="4547"/>
                  </a:cubicBezTo>
                  <a:cubicBezTo>
                    <a:pt x="4602" y="4548"/>
                    <a:pt x="4610" y="4549"/>
                    <a:pt x="4619" y="4549"/>
                  </a:cubicBezTo>
                  <a:cubicBezTo>
                    <a:pt x="4707" y="4549"/>
                    <a:pt x="4783" y="4475"/>
                    <a:pt x="4845" y="4413"/>
                  </a:cubicBezTo>
                  <a:cubicBezTo>
                    <a:pt x="4940" y="4322"/>
                    <a:pt x="5042" y="4244"/>
                    <a:pt x="5154" y="4172"/>
                  </a:cubicBezTo>
                  <a:cubicBezTo>
                    <a:pt x="5177" y="4157"/>
                    <a:pt x="5205" y="4142"/>
                    <a:pt x="5232" y="4142"/>
                  </a:cubicBezTo>
                  <a:cubicBezTo>
                    <a:pt x="5242" y="4142"/>
                    <a:pt x="5251" y="4144"/>
                    <a:pt x="5260" y="4148"/>
                  </a:cubicBezTo>
                  <a:cubicBezTo>
                    <a:pt x="5284" y="4159"/>
                    <a:pt x="5297" y="4179"/>
                    <a:pt x="5308" y="4200"/>
                  </a:cubicBezTo>
                  <a:cubicBezTo>
                    <a:pt x="5447" y="4420"/>
                    <a:pt x="5611" y="4662"/>
                    <a:pt x="5838" y="4805"/>
                  </a:cubicBezTo>
                  <a:lnTo>
                    <a:pt x="5934" y="4839"/>
                  </a:lnTo>
                  <a:cubicBezTo>
                    <a:pt x="6154" y="4798"/>
                    <a:pt x="6372" y="4734"/>
                    <a:pt x="6580" y="4649"/>
                  </a:cubicBezTo>
                  <a:lnTo>
                    <a:pt x="6604" y="4658"/>
                  </a:lnTo>
                  <a:cubicBezTo>
                    <a:pt x="6845" y="5519"/>
                    <a:pt x="7022" y="6400"/>
                    <a:pt x="7131" y="7285"/>
                  </a:cubicBezTo>
                  <a:cubicBezTo>
                    <a:pt x="7138" y="7336"/>
                    <a:pt x="7145" y="7387"/>
                    <a:pt x="7175" y="7428"/>
                  </a:cubicBezTo>
                  <a:cubicBezTo>
                    <a:pt x="7197" y="7460"/>
                    <a:pt x="7237" y="7485"/>
                    <a:pt x="7276" y="7485"/>
                  </a:cubicBezTo>
                  <a:cubicBezTo>
                    <a:pt x="7287" y="7485"/>
                    <a:pt x="7298" y="7483"/>
                    <a:pt x="7308" y="7479"/>
                  </a:cubicBezTo>
                  <a:lnTo>
                    <a:pt x="7356" y="7302"/>
                  </a:lnTo>
                  <a:cubicBezTo>
                    <a:pt x="7553" y="6244"/>
                    <a:pt x="7611" y="5257"/>
                    <a:pt x="7658" y="4182"/>
                  </a:cubicBezTo>
                  <a:cubicBezTo>
                    <a:pt x="7690" y="3515"/>
                    <a:pt x="7645" y="2766"/>
                    <a:pt x="7134" y="2297"/>
                  </a:cubicBezTo>
                  <a:cubicBezTo>
                    <a:pt x="7033" y="2206"/>
                    <a:pt x="6896" y="2128"/>
                    <a:pt x="6764" y="2128"/>
                  </a:cubicBezTo>
                  <a:cubicBezTo>
                    <a:pt x="6719" y="2128"/>
                    <a:pt x="6674" y="2137"/>
                    <a:pt x="6631" y="2158"/>
                  </a:cubicBezTo>
                  <a:lnTo>
                    <a:pt x="6590" y="2086"/>
                  </a:lnTo>
                  <a:cubicBezTo>
                    <a:pt x="6583" y="1750"/>
                    <a:pt x="6532" y="1416"/>
                    <a:pt x="6434" y="1089"/>
                  </a:cubicBezTo>
                  <a:cubicBezTo>
                    <a:pt x="6407" y="1004"/>
                    <a:pt x="6376" y="916"/>
                    <a:pt x="6314" y="844"/>
                  </a:cubicBezTo>
                  <a:cubicBezTo>
                    <a:pt x="6270" y="797"/>
                    <a:pt x="6212" y="759"/>
                    <a:pt x="6154" y="722"/>
                  </a:cubicBezTo>
                  <a:cubicBezTo>
                    <a:pt x="5985" y="620"/>
                    <a:pt x="5804" y="528"/>
                    <a:pt x="5603" y="501"/>
                  </a:cubicBezTo>
                  <a:cubicBezTo>
                    <a:pt x="5557" y="493"/>
                    <a:pt x="5510" y="490"/>
                    <a:pt x="5463" y="490"/>
                  </a:cubicBezTo>
                  <a:cubicBezTo>
                    <a:pt x="5358" y="490"/>
                    <a:pt x="5252" y="507"/>
                    <a:pt x="5151" y="535"/>
                  </a:cubicBezTo>
                  <a:cubicBezTo>
                    <a:pt x="4926" y="596"/>
                    <a:pt x="4719" y="709"/>
                    <a:pt x="4552" y="865"/>
                  </a:cubicBezTo>
                  <a:lnTo>
                    <a:pt x="4436" y="719"/>
                  </a:lnTo>
                  <a:cubicBezTo>
                    <a:pt x="4325" y="579"/>
                    <a:pt x="4307" y="382"/>
                    <a:pt x="4185" y="249"/>
                  </a:cubicBezTo>
                  <a:cubicBezTo>
                    <a:pt x="4086" y="140"/>
                    <a:pt x="3933" y="92"/>
                    <a:pt x="3786" y="51"/>
                  </a:cubicBezTo>
                  <a:cubicBezTo>
                    <a:pt x="3698" y="28"/>
                    <a:pt x="3610" y="4"/>
                    <a:pt x="3518" y="1"/>
                  </a:cubicBezTo>
                  <a:cubicBezTo>
                    <a:pt x="3515" y="1"/>
                    <a:pt x="3512" y="1"/>
                    <a:pt x="35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59"/>
            <p:cNvSpPr/>
            <p:nvPr/>
          </p:nvSpPr>
          <p:spPr>
            <a:xfrm>
              <a:off x="1460202" y="3201946"/>
              <a:ext cx="122031" cy="100019"/>
            </a:xfrm>
            <a:custGeom>
              <a:avLst/>
              <a:gdLst/>
              <a:ahLst/>
              <a:cxnLst/>
              <a:rect l="l" t="t" r="r" b="b"/>
              <a:pathLst>
                <a:path w="1896" h="1554" extrusionOk="0">
                  <a:moveTo>
                    <a:pt x="955" y="0"/>
                  </a:moveTo>
                  <a:cubicBezTo>
                    <a:pt x="554" y="0"/>
                    <a:pt x="148" y="197"/>
                    <a:pt x="52" y="588"/>
                  </a:cubicBezTo>
                  <a:cubicBezTo>
                    <a:pt x="0" y="802"/>
                    <a:pt x="162" y="952"/>
                    <a:pt x="341" y="952"/>
                  </a:cubicBezTo>
                  <a:cubicBezTo>
                    <a:pt x="375" y="952"/>
                    <a:pt x="409" y="946"/>
                    <a:pt x="443" y="935"/>
                  </a:cubicBezTo>
                  <a:lnTo>
                    <a:pt x="443" y="935"/>
                  </a:lnTo>
                  <a:cubicBezTo>
                    <a:pt x="286" y="1013"/>
                    <a:pt x="157" y="1128"/>
                    <a:pt x="96" y="1292"/>
                  </a:cubicBezTo>
                  <a:cubicBezTo>
                    <a:pt x="47" y="1418"/>
                    <a:pt x="170" y="1554"/>
                    <a:pt x="297" y="1554"/>
                  </a:cubicBezTo>
                  <a:cubicBezTo>
                    <a:pt x="528" y="1551"/>
                    <a:pt x="697" y="1401"/>
                    <a:pt x="915" y="1346"/>
                  </a:cubicBezTo>
                  <a:cubicBezTo>
                    <a:pt x="971" y="1332"/>
                    <a:pt x="1024" y="1326"/>
                    <a:pt x="1076" y="1326"/>
                  </a:cubicBezTo>
                  <a:cubicBezTo>
                    <a:pt x="1238" y="1326"/>
                    <a:pt x="1386" y="1391"/>
                    <a:pt x="1528" y="1496"/>
                  </a:cubicBezTo>
                  <a:cubicBezTo>
                    <a:pt x="1540" y="1506"/>
                    <a:pt x="1555" y="1510"/>
                    <a:pt x="1569" y="1510"/>
                  </a:cubicBezTo>
                  <a:cubicBezTo>
                    <a:pt x="1616" y="1510"/>
                    <a:pt x="1666" y="1467"/>
                    <a:pt x="1660" y="1418"/>
                  </a:cubicBezTo>
                  <a:cubicBezTo>
                    <a:pt x="1644" y="1177"/>
                    <a:pt x="1494" y="1010"/>
                    <a:pt x="1293" y="918"/>
                  </a:cubicBezTo>
                  <a:lnTo>
                    <a:pt x="1358" y="918"/>
                  </a:lnTo>
                  <a:cubicBezTo>
                    <a:pt x="1495" y="924"/>
                    <a:pt x="1622" y="1003"/>
                    <a:pt x="1759" y="1003"/>
                  </a:cubicBezTo>
                  <a:cubicBezTo>
                    <a:pt x="1764" y="1003"/>
                    <a:pt x="1770" y="1003"/>
                    <a:pt x="1776" y="1003"/>
                  </a:cubicBezTo>
                  <a:cubicBezTo>
                    <a:pt x="1834" y="999"/>
                    <a:pt x="1868" y="959"/>
                    <a:pt x="1875" y="901"/>
                  </a:cubicBezTo>
                  <a:cubicBezTo>
                    <a:pt x="1895" y="704"/>
                    <a:pt x="1698" y="567"/>
                    <a:pt x="1531" y="496"/>
                  </a:cubicBezTo>
                  <a:cubicBezTo>
                    <a:pt x="1558" y="492"/>
                    <a:pt x="1589" y="489"/>
                    <a:pt x="1616" y="486"/>
                  </a:cubicBezTo>
                  <a:cubicBezTo>
                    <a:pt x="1712" y="465"/>
                    <a:pt x="1729" y="343"/>
                    <a:pt x="1671" y="278"/>
                  </a:cubicBezTo>
                  <a:cubicBezTo>
                    <a:pt x="1502" y="93"/>
                    <a:pt x="1229" y="0"/>
                    <a:pt x="955" y="0"/>
                  </a:cubicBezTo>
                  <a:close/>
                </a:path>
              </a:pathLst>
            </a:custGeom>
            <a:solidFill>
              <a:srgbClr val="DE9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59"/>
            <p:cNvSpPr/>
            <p:nvPr/>
          </p:nvSpPr>
          <p:spPr>
            <a:xfrm>
              <a:off x="1078281" y="3217972"/>
              <a:ext cx="133874" cy="102916"/>
            </a:xfrm>
            <a:custGeom>
              <a:avLst/>
              <a:gdLst/>
              <a:ahLst/>
              <a:cxnLst/>
              <a:rect l="l" t="t" r="r" b="b"/>
              <a:pathLst>
                <a:path w="2080" h="1599" extrusionOk="0">
                  <a:moveTo>
                    <a:pt x="808" y="0"/>
                  </a:moveTo>
                  <a:cubicBezTo>
                    <a:pt x="648" y="0"/>
                    <a:pt x="494" y="46"/>
                    <a:pt x="385" y="169"/>
                  </a:cubicBezTo>
                  <a:cubicBezTo>
                    <a:pt x="317" y="247"/>
                    <a:pt x="344" y="359"/>
                    <a:pt x="443" y="394"/>
                  </a:cubicBezTo>
                  <a:cubicBezTo>
                    <a:pt x="600" y="444"/>
                    <a:pt x="742" y="468"/>
                    <a:pt x="878" y="512"/>
                  </a:cubicBezTo>
                  <a:cubicBezTo>
                    <a:pt x="845" y="510"/>
                    <a:pt x="809" y="509"/>
                    <a:pt x="772" y="509"/>
                  </a:cubicBezTo>
                  <a:cubicBezTo>
                    <a:pt x="525" y="509"/>
                    <a:pt x="224" y="566"/>
                    <a:pt x="171" y="815"/>
                  </a:cubicBezTo>
                  <a:cubicBezTo>
                    <a:pt x="160" y="873"/>
                    <a:pt x="181" y="917"/>
                    <a:pt x="229" y="955"/>
                  </a:cubicBezTo>
                  <a:cubicBezTo>
                    <a:pt x="334" y="1036"/>
                    <a:pt x="480" y="1030"/>
                    <a:pt x="623" y="1033"/>
                  </a:cubicBezTo>
                  <a:cubicBezTo>
                    <a:pt x="419" y="1097"/>
                    <a:pt x="235" y="1193"/>
                    <a:pt x="116" y="1295"/>
                  </a:cubicBezTo>
                  <a:cubicBezTo>
                    <a:pt x="0" y="1387"/>
                    <a:pt x="106" y="1543"/>
                    <a:pt x="222" y="1553"/>
                  </a:cubicBezTo>
                  <a:cubicBezTo>
                    <a:pt x="252" y="1557"/>
                    <a:pt x="282" y="1558"/>
                    <a:pt x="312" y="1558"/>
                  </a:cubicBezTo>
                  <a:cubicBezTo>
                    <a:pt x="524" y="1558"/>
                    <a:pt x="718" y="1481"/>
                    <a:pt x="933" y="1476"/>
                  </a:cubicBezTo>
                  <a:cubicBezTo>
                    <a:pt x="943" y="1475"/>
                    <a:pt x="953" y="1475"/>
                    <a:pt x="964" y="1475"/>
                  </a:cubicBezTo>
                  <a:cubicBezTo>
                    <a:pt x="1168" y="1475"/>
                    <a:pt x="1345" y="1572"/>
                    <a:pt x="1545" y="1598"/>
                  </a:cubicBezTo>
                  <a:cubicBezTo>
                    <a:pt x="1552" y="1599"/>
                    <a:pt x="1558" y="1599"/>
                    <a:pt x="1564" y="1599"/>
                  </a:cubicBezTo>
                  <a:cubicBezTo>
                    <a:pt x="1626" y="1599"/>
                    <a:pt x="1674" y="1569"/>
                    <a:pt x="1708" y="1526"/>
                  </a:cubicBezTo>
                  <a:cubicBezTo>
                    <a:pt x="1865" y="1476"/>
                    <a:pt x="1991" y="1288"/>
                    <a:pt x="1930" y="1111"/>
                  </a:cubicBezTo>
                  <a:cubicBezTo>
                    <a:pt x="2015" y="1077"/>
                    <a:pt x="2079" y="989"/>
                    <a:pt x="2079" y="897"/>
                  </a:cubicBezTo>
                  <a:cubicBezTo>
                    <a:pt x="2073" y="540"/>
                    <a:pt x="1630" y="267"/>
                    <a:pt x="1338" y="131"/>
                  </a:cubicBezTo>
                  <a:cubicBezTo>
                    <a:pt x="1188" y="60"/>
                    <a:pt x="993" y="0"/>
                    <a:pt x="808" y="0"/>
                  </a:cubicBezTo>
                  <a:close/>
                </a:path>
              </a:pathLst>
            </a:custGeom>
            <a:solidFill>
              <a:srgbClr val="DE9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59"/>
            <p:cNvSpPr/>
            <p:nvPr/>
          </p:nvSpPr>
          <p:spPr>
            <a:xfrm>
              <a:off x="1154099" y="3282591"/>
              <a:ext cx="151831" cy="41771"/>
            </a:xfrm>
            <a:custGeom>
              <a:avLst/>
              <a:gdLst/>
              <a:ahLst/>
              <a:cxnLst/>
              <a:rect l="l" t="t" r="r" b="b"/>
              <a:pathLst>
                <a:path w="2359" h="649" extrusionOk="0">
                  <a:moveTo>
                    <a:pt x="2309" y="1"/>
                  </a:moveTo>
                  <a:cubicBezTo>
                    <a:pt x="2306" y="1"/>
                    <a:pt x="2303" y="1"/>
                    <a:pt x="2300" y="2"/>
                  </a:cubicBezTo>
                  <a:cubicBezTo>
                    <a:pt x="1541" y="196"/>
                    <a:pt x="748" y="390"/>
                    <a:pt x="6" y="638"/>
                  </a:cubicBezTo>
                  <a:cubicBezTo>
                    <a:pt x="1" y="641"/>
                    <a:pt x="2" y="649"/>
                    <a:pt x="7" y="649"/>
                  </a:cubicBezTo>
                  <a:cubicBezTo>
                    <a:pt x="8" y="649"/>
                    <a:pt x="9" y="648"/>
                    <a:pt x="10" y="648"/>
                  </a:cubicBezTo>
                  <a:cubicBezTo>
                    <a:pt x="731" y="549"/>
                    <a:pt x="1680" y="427"/>
                    <a:pt x="2327" y="63"/>
                  </a:cubicBezTo>
                  <a:cubicBezTo>
                    <a:pt x="2358" y="48"/>
                    <a:pt x="2341" y="1"/>
                    <a:pt x="23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59"/>
            <p:cNvSpPr/>
            <p:nvPr/>
          </p:nvSpPr>
          <p:spPr>
            <a:xfrm>
              <a:off x="1318478" y="3306855"/>
              <a:ext cx="162193" cy="72215"/>
            </a:xfrm>
            <a:custGeom>
              <a:avLst/>
              <a:gdLst/>
              <a:ahLst/>
              <a:cxnLst/>
              <a:rect l="l" t="t" r="r" b="b"/>
              <a:pathLst>
                <a:path w="2520" h="1122" extrusionOk="0">
                  <a:moveTo>
                    <a:pt x="2460" y="1"/>
                  </a:moveTo>
                  <a:cubicBezTo>
                    <a:pt x="2454" y="1"/>
                    <a:pt x="2447" y="2"/>
                    <a:pt x="2441" y="6"/>
                  </a:cubicBezTo>
                  <a:cubicBezTo>
                    <a:pt x="2073" y="176"/>
                    <a:pt x="1709" y="349"/>
                    <a:pt x="1341" y="519"/>
                  </a:cubicBezTo>
                  <a:cubicBezTo>
                    <a:pt x="947" y="707"/>
                    <a:pt x="443" y="1047"/>
                    <a:pt x="15" y="1101"/>
                  </a:cubicBezTo>
                  <a:cubicBezTo>
                    <a:pt x="1" y="1101"/>
                    <a:pt x="1" y="1122"/>
                    <a:pt x="15" y="1122"/>
                  </a:cubicBezTo>
                  <a:cubicBezTo>
                    <a:pt x="382" y="1115"/>
                    <a:pt x="723" y="907"/>
                    <a:pt x="1049" y="754"/>
                  </a:cubicBezTo>
                  <a:cubicBezTo>
                    <a:pt x="1525" y="526"/>
                    <a:pt x="2001" y="299"/>
                    <a:pt x="2481" y="74"/>
                  </a:cubicBezTo>
                  <a:cubicBezTo>
                    <a:pt x="2519" y="53"/>
                    <a:pt x="2497" y="1"/>
                    <a:pt x="246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59"/>
            <p:cNvSpPr/>
            <p:nvPr/>
          </p:nvSpPr>
          <p:spPr>
            <a:xfrm>
              <a:off x="1517613" y="3227240"/>
              <a:ext cx="42029" cy="7337"/>
            </a:xfrm>
            <a:custGeom>
              <a:avLst/>
              <a:gdLst/>
              <a:ahLst/>
              <a:cxnLst/>
              <a:rect l="l" t="t" r="r" b="b"/>
              <a:pathLst>
                <a:path w="653" h="114" extrusionOk="0">
                  <a:moveTo>
                    <a:pt x="176" y="0"/>
                  </a:moveTo>
                  <a:cubicBezTo>
                    <a:pt x="131" y="0"/>
                    <a:pt x="85" y="3"/>
                    <a:pt x="37" y="8"/>
                  </a:cubicBezTo>
                  <a:cubicBezTo>
                    <a:pt x="4" y="11"/>
                    <a:pt x="0" y="62"/>
                    <a:pt x="33" y="62"/>
                  </a:cubicBezTo>
                  <a:cubicBezTo>
                    <a:pt x="35" y="62"/>
                    <a:pt x="36" y="62"/>
                    <a:pt x="37" y="62"/>
                  </a:cubicBezTo>
                  <a:cubicBezTo>
                    <a:pt x="76" y="60"/>
                    <a:pt x="116" y="59"/>
                    <a:pt x="156" y="59"/>
                  </a:cubicBezTo>
                  <a:cubicBezTo>
                    <a:pt x="316" y="59"/>
                    <a:pt x="480" y="75"/>
                    <a:pt x="636" y="113"/>
                  </a:cubicBezTo>
                  <a:cubicBezTo>
                    <a:pt x="637" y="113"/>
                    <a:pt x="638" y="114"/>
                    <a:pt x="639" y="114"/>
                  </a:cubicBezTo>
                  <a:cubicBezTo>
                    <a:pt x="650" y="114"/>
                    <a:pt x="652" y="96"/>
                    <a:pt x="639" y="93"/>
                  </a:cubicBezTo>
                  <a:cubicBezTo>
                    <a:pt x="483" y="32"/>
                    <a:pt x="335" y="0"/>
                    <a:pt x="1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 name="Google Shape;736;p59"/>
          <p:cNvGrpSpPr/>
          <p:nvPr/>
        </p:nvGrpSpPr>
        <p:grpSpPr>
          <a:xfrm rot="-1443738" flipH="1">
            <a:off x="7496233" y="2367972"/>
            <a:ext cx="673302" cy="678737"/>
            <a:chOff x="4566208" y="2132179"/>
            <a:chExt cx="1190999" cy="1200614"/>
          </a:xfrm>
        </p:grpSpPr>
        <p:sp>
          <p:nvSpPr>
            <p:cNvPr id="737" name="Google Shape;737;p59"/>
            <p:cNvSpPr/>
            <p:nvPr/>
          </p:nvSpPr>
          <p:spPr>
            <a:xfrm rot="724461">
              <a:off x="4661765" y="2197509"/>
              <a:ext cx="729412" cy="990771"/>
            </a:xfrm>
            <a:custGeom>
              <a:avLst/>
              <a:gdLst/>
              <a:ahLst/>
              <a:cxnLst/>
              <a:rect l="l" t="t" r="r" b="b"/>
              <a:pathLst>
                <a:path w="6952" h="9443" extrusionOk="0">
                  <a:moveTo>
                    <a:pt x="6952" y="0"/>
                  </a:moveTo>
                  <a:lnTo>
                    <a:pt x="1" y="9443"/>
                  </a:lnTo>
                  <a:lnTo>
                    <a:pt x="6952" y="4543"/>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59"/>
            <p:cNvSpPr/>
            <p:nvPr/>
          </p:nvSpPr>
          <p:spPr>
            <a:xfrm rot="724461">
              <a:off x="4602634" y="2756601"/>
              <a:ext cx="899384" cy="443397"/>
            </a:xfrm>
            <a:custGeom>
              <a:avLst/>
              <a:gdLst/>
              <a:ahLst/>
              <a:cxnLst/>
              <a:rect l="l" t="t" r="r" b="b"/>
              <a:pathLst>
                <a:path w="8572" h="4226" extrusionOk="0">
                  <a:moveTo>
                    <a:pt x="8301" y="0"/>
                  </a:moveTo>
                  <a:lnTo>
                    <a:pt x="1" y="4226"/>
                  </a:lnTo>
                  <a:lnTo>
                    <a:pt x="8572" y="2971"/>
                  </a:lnTo>
                  <a:lnTo>
                    <a:pt x="83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59"/>
            <p:cNvSpPr/>
            <p:nvPr/>
          </p:nvSpPr>
          <p:spPr>
            <a:xfrm rot="724461">
              <a:off x="4607723" y="2708483"/>
              <a:ext cx="1107968" cy="514114"/>
            </a:xfrm>
            <a:custGeom>
              <a:avLst/>
              <a:gdLst/>
              <a:ahLst/>
              <a:cxnLst/>
              <a:rect l="l" t="t" r="r" b="b"/>
              <a:pathLst>
                <a:path w="10560" h="4900" extrusionOk="0">
                  <a:moveTo>
                    <a:pt x="6952" y="0"/>
                  </a:moveTo>
                  <a:lnTo>
                    <a:pt x="1" y="4900"/>
                  </a:lnTo>
                  <a:lnTo>
                    <a:pt x="10559" y="1046"/>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59"/>
            <p:cNvSpPr/>
            <p:nvPr/>
          </p:nvSpPr>
          <p:spPr>
            <a:xfrm rot="724461">
              <a:off x="4617060" y="2620208"/>
              <a:ext cx="791735" cy="569932"/>
            </a:xfrm>
            <a:custGeom>
              <a:avLst/>
              <a:gdLst/>
              <a:ahLst/>
              <a:cxnLst/>
              <a:rect l="l" t="t" r="r" b="b"/>
              <a:pathLst>
                <a:path w="7546" h="5432" extrusionOk="0">
                  <a:moveTo>
                    <a:pt x="6952" y="1"/>
                  </a:moveTo>
                  <a:lnTo>
                    <a:pt x="1" y="5432"/>
                  </a:lnTo>
                  <a:lnTo>
                    <a:pt x="7546" y="709"/>
                  </a:lnTo>
                  <a:lnTo>
                    <a:pt x="69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 name="Google Shape;741;p59"/>
          <p:cNvGrpSpPr/>
          <p:nvPr/>
        </p:nvGrpSpPr>
        <p:grpSpPr>
          <a:xfrm>
            <a:off x="5981625" y="1844100"/>
            <a:ext cx="1682340" cy="669750"/>
            <a:chOff x="5981625" y="1844100"/>
            <a:chExt cx="1682340" cy="669750"/>
          </a:xfrm>
        </p:grpSpPr>
        <p:sp>
          <p:nvSpPr>
            <p:cNvPr id="742" name="Google Shape;742;p59"/>
            <p:cNvSpPr/>
            <p:nvPr/>
          </p:nvSpPr>
          <p:spPr>
            <a:xfrm>
              <a:off x="5981625" y="1844100"/>
              <a:ext cx="1682340" cy="578084"/>
            </a:xfrm>
            <a:custGeom>
              <a:avLst/>
              <a:gdLst/>
              <a:ahLst/>
              <a:cxnLst/>
              <a:rect l="l" t="t" r="r" b="b"/>
              <a:pathLst>
                <a:path w="10241" h="3519" extrusionOk="0">
                  <a:moveTo>
                    <a:pt x="4635" y="0"/>
                  </a:moveTo>
                  <a:cubicBezTo>
                    <a:pt x="4618" y="0"/>
                    <a:pt x="4600" y="1"/>
                    <a:pt x="4583" y="1"/>
                  </a:cubicBezTo>
                  <a:cubicBezTo>
                    <a:pt x="2786" y="59"/>
                    <a:pt x="2616" y="1015"/>
                    <a:pt x="2562" y="1804"/>
                  </a:cubicBezTo>
                  <a:cubicBezTo>
                    <a:pt x="2562" y="1804"/>
                    <a:pt x="2205" y="1627"/>
                    <a:pt x="1820" y="1627"/>
                  </a:cubicBezTo>
                  <a:cubicBezTo>
                    <a:pt x="1407" y="1627"/>
                    <a:pt x="962" y="1831"/>
                    <a:pt x="888" y="2675"/>
                  </a:cubicBezTo>
                  <a:cubicBezTo>
                    <a:pt x="888" y="2675"/>
                    <a:pt x="800" y="2644"/>
                    <a:pt x="679" y="2644"/>
                  </a:cubicBezTo>
                  <a:cubicBezTo>
                    <a:pt x="437" y="2644"/>
                    <a:pt x="65" y="2769"/>
                    <a:pt x="0" y="3519"/>
                  </a:cubicBezTo>
                  <a:lnTo>
                    <a:pt x="9870" y="3519"/>
                  </a:lnTo>
                  <a:cubicBezTo>
                    <a:pt x="9870" y="3519"/>
                    <a:pt x="10240" y="2615"/>
                    <a:pt x="7742" y="2615"/>
                  </a:cubicBezTo>
                  <a:cubicBezTo>
                    <a:pt x="7316" y="2615"/>
                    <a:pt x="6807" y="2641"/>
                    <a:pt x="6199" y="2702"/>
                  </a:cubicBezTo>
                  <a:cubicBezTo>
                    <a:pt x="6199" y="2702"/>
                    <a:pt x="6376" y="0"/>
                    <a:pt x="4635" y="0"/>
                  </a:cubicBezTo>
                  <a:close/>
                </a:path>
              </a:pathLst>
            </a:custGeom>
            <a:solidFill>
              <a:srgbClr val="CFC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 name="Google Shape;743;p59"/>
            <p:cNvGrpSpPr/>
            <p:nvPr/>
          </p:nvGrpSpPr>
          <p:grpSpPr>
            <a:xfrm>
              <a:off x="6140808" y="2016260"/>
              <a:ext cx="1417036" cy="497589"/>
              <a:chOff x="6140808" y="1936610"/>
              <a:chExt cx="1417036" cy="497589"/>
            </a:xfrm>
          </p:grpSpPr>
          <p:sp>
            <p:nvSpPr>
              <p:cNvPr id="744" name="Google Shape;744;p59"/>
              <p:cNvSpPr/>
              <p:nvPr/>
            </p:nvSpPr>
            <p:spPr>
              <a:xfrm>
                <a:off x="6140808" y="2131112"/>
                <a:ext cx="1417036" cy="303087"/>
              </a:xfrm>
              <a:custGeom>
                <a:avLst/>
                <a:gdLst/>
                <a:ahLst/>
                <a:cxnLst/>
                <a:rect l="l" t="t" r="r" b="b"/>
                <a:pathLst>
                  <a:path w="8626" h="1845" extrusionOk="0">
                    <a:moveTo>
                      <a:pt x="5226" y="1"/>
                    </a:moveTo>
                    <a:lnTo>
                      <a:pt x="5226" y="1"/>
                    </a:lnTo>
                    <a:cubicBezTo>
                      <a:pt x="5240" y="280"/>
                      <a:pt x="5230" y="470"/>
                      <a:pt x="5230" y="470"/>
                    </a:cubicBezTo>
                    <a:cubicBezTo>
                      <a:pt x="5253" y="470"/>
                      <a:pt x="5281" y="467"/>
                      <a:pt x="5308" y="464"/>
                    </a:cubicBezTo>
                    <a:cubicBezTo>
                      <a:pt x="5291" y="318"/>
                      <a:pt x="5267" y="161"/>
                      <a:pt x="5226" y="1"/>
                    </a:cubicBezTo>
                    <a:close/>
                    <a:moveTo>
                      <a:pt x="181" y="1287"/>
                    </a:moveTo>
                    <a:cubicBezTo>
                      <a:pt x="93" y="1403"/>
                      <a:pt x="24" y="1576"/>
                      <a:pt x="0" y="1845"/>
                    </a:cubicBezTo>
                    <a:lnTo>
                      <a:pt x="8493" y="1845"/>
                    </a:lnTo>
                    <a:cubicBezTo>
                      <a:pt x="8493" y="1845"/>
                      <a:pt x="8626" y="1518"/>
                      <a:pt x="8136" y="12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59"/>
              <p:cNvSpPr/>
              <p:nvPr/>
            </p:nvSpPr>
            <p:spPr>
              <a:xfrm>
                <a:off x="6170378" y="1936610"/>
                <a:ext cx="1306972" cy="405924"/>
              </a:xfrm>
              <a:custGeom>
                <a:avLst/>
                <a:gdLst/>
                <a:ahLst/>
                <a:cxnLst/>
                <a:rect l="l" t="t" r="r" b="b"/>
                <a:pathLst>
                  <a:path w="7956" h="2471" extrusionOk="0">
                    <a:moveTo>
                      <a:pt x="3764" y="1"/>
                    </a:moveTo>
                    <a:cubicBezTo>
                      <a:pt x="2215" y="48"/>
                      <a:pt x="2072" y="872"/>
                      <a:pt x="2022" y="1552"/>
                    </a:cubicBezTo>
                    <a:cubicBezTo>
                      <a:pt x="2022" y="1552"/>
                      <a:pt x="1716" y="1400"/>
                      <a:pt x="1386" y="1400"/>
                    </a:cubicBezTo>
                    <a:cubicBezTo>
                      <a:pt x="1031" y="1400"/>
                      <a:pt x="648" y="1573"/>
                      <a:pt x="582" y="2301"/>
                    </a:cubicBezTo>
                    <a:cubicBezTo>
                      <a:pt x="582" y="2301"/>
                      <a:pt x="508" y="2273"/>
                      <a:pt x="406" y="2273"/>
                    </a:cubicBezTo>
                    <a:cubicBezTo>
                      <a:pt x="283" y="2273"/>
                      <a:pt x="123" y="2311"/>
                      <a:pt x="1" y="2471"/>
                    </a:cubicBezTo>
                    <a:lnTo>
                      <a:pt x="7956" y="2471"/>
                    </a:lnTo>
                    <a:cubicBezTo>
                      <a:pt x="7690" y="2348"/>
                      <a:pt x="7237" y="2250"/>
                      <a:pt x="6479" y="2250"/>
                    </a:cubicBezTo>
                    <a:cubicBezTo>
                      <a:pt x="6114" y="2250"/>
                      <a:pt x="5676" y="2273"/>
                      <a:pt x="5152" y="2325"/>
                    </a:cubicBezTo>
                    <a:cubicBezTo>
                      <a:pt x="5152" y="2325"/>
                      <a:pt x="5172" y="2028"/>
                      <a:pt x="5128" y="1648"/>
                    </a:cubicBezTo>
                    <a:cubicBezTo>
                      <a:pt x="5101" y="1651"/>
                      <a:pt x="5073" y="1654"/>
                      <a:pt x="5050" y="1654"/>
                    </a:cubicBezTo>
                    <a:cubicBezTo>
                      <a:pt x="5050" y="1654"/>
                      <a:pt x="5060" y="1464"/>
                      <a:pt x="5046" y="1185"/>
                    </a:cubicBezTo>
                    <a:cubicBezTo>
                      <a:pt x="4900" y="596"/>
                      <a:pt x="4567" y="1"/>
                      <a:pt x="3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46" name="Google Shape;746;p59"/>
          <p:cNvSpPr/>
          <p:nvPr/>
        </p:nvSpPr>
        <p:spPr>
          <a:xfrm rot="10800000">
            <a:off x="7564852" y="3922479"/>
            <a:ext cx="1579980" cy="1217639"/>
          </a:xfrm>
          <a:custGeom>
            <a:avLst/>
            <a:gdLst/>
            <a:ahLst/>
            <a:cxnLst/>
            <a:rect l="l" t="t" r="r" b="b"/>
            <a:pathLst>
              <a:path w="50612" h="39005" extrusionOk="0">
                <a:moveTo>
                  <a:pt x="0" y="1"/>
                </a:moveTo>
                <a:lnTo>
                  <a:pt x="0" y="38373"/>
                </a:lnTo>
                <a:cubicBezTo>
                  <a:pt x="2481" y="38795"/>
                  <a:pt x="4983" y="39004"/>
                  <a:pt x="7479" y="39004"/>
                </a:cubicBezTo>
                <a:cubicBezTo>
                  <a:pt x="18546" y="39004"/>
                  <a:pt x="29478" y="34879"/>
                  <a:pt x="37820" y="26821"/>
                </a:cubicBezTo>
                <a:cubicBezTo>
                  <a:pt x="46532" y="18405"/>
                  <a:pt x="50612" y="7535"/>
                  <a:pt x="484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001"/>
        <p:cNvGrpSpPr/>
        <p:nvPr/>
      </p:nvGrpSpPr>
      <p:grpSpPr>
        <a:xfrm>
          <a:off x="0" y="0"/>
          <a:ext cx="0" cy="0"/>
          <a:chOff x="0" y="0"/>
          <a:chExt cx="0" cy="0"/>
        </a:xfrm>
      </p:grpSpPr>
      <p:sp>
        <p:nvSpPr>
          <p:cNvPr id="1002" name="Google Shape;1002;p66"/>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 Graph</a:t>
            </a:r>
            <a:endParaRPr/>
          </a:p>
        </p:txBody>
      </p:sp>
      <p:sp>
        <p:nvSpPr>
          <p:cNvPr id="1003" name="Google Shape;1003;p66"/>
          <p:cNvSpPr txBox="1"/>
          <p:nvPr/>
        </p:nvSpPr>
        <p:spPr>
          <a:xfrm>
            <a:off x="1265075" y="4281825"/>
            <a:ext cx="6624600" cy="33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accent4"/>
                </a:solidFill>
                <a:latin typeface="Lato"/>
                <a:ea typeface="Lato"/>
                <a:cs typeface="Lato"/>
                <a:sym typeface="Lato"/>
              </a:rPr>
              <a:t>To modify this graph, click on it, follow the link, change the data and paste the new graph here</a:t>
            </a:r>
            <a:endParaRPr sz="1100">
              <a:solidFill>
                <a:schemeClr val="accent4"/>
              </a:solidFill>
              <a:latin typeface="Lato"/>
              <a:ea typeface="Lato"/>
              <a:cs typeface="Lato"/>
              <a:sym typeface="Lato"/>
            </a:endParaRPr>
          </a:p>
        </p:txBody>
      </p:sp>
      <p:sp>
        <p:nvSpPr>
          <p:cNvPr id="1004" name="Google Shape;1004;p66"/>
          <p:cNvSpPr txBox="1"/>
          <p:nvPr/>
        </p:nvSpPr>
        <p:spPr>
          <a:xfrm>
            <a:off x="6657425" y="1268004"/>
            <a:ext cx="1401300" cy="424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800">
                <a:solidFill>
                  <a:schemeClr val="accent4"/>
                </a:solidFill>
                <a:latin typeface="Black Han Sans"/>
                <a:ea typeface="Black Han Sans"/>
                <a:cs typeface="Black Han Sans"/>
                <a:sym typeface="Black Han Sans"/>
              </a:rPr>
              <a:t>70%</a:t>
            </a:r>
            <a:endParaRPr sz="1800">
              <a:solidFill>
                <a:schemeClr val="accent4"/>
              </a:solidFill>
              <a:latin typeface="Black Han Sans"/>
              <a:ea typeface="Black Han Sans"/>
              <a:cs typeface="Black Han Sans"/>
              <a:sym typeface="Black Han Sans"/>
            </a:endParaRPr>
          </a:p>
        </p:txBody>
      </p:sp>
      <p:sp>
        <p:nvSpPr>
          <p:cNvPr id="1005" name="Google Shape;1005;p66"/>
          <p:cNvSpPr txBox="1"/>
          <p:nvPr/>
        </p:nvSpPr>
        <p:spPr>
          <a:xfrm>
            <a:off x="6117653" y="1646550"/>
            <a:ext cx="1941300" cy="572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a:solidFill>
                  <a:schemeClr val="accent4"/>
                </a:solidFill>
                <a:latin typeface="Lato"/>
                <a:ea typeface="Lato"/>
                <a:cs typeface="Lato"/>
                <a:sym typeface="Lato"/>
              </a:rPr>
              <a:t>Despite being red, is a cold place. It’s full of iron oxide dust</a:t>
            </a:r>
            <a:endParaRPr>
              <a:solidFill>
                <a:schemeClr val="accent4"/>
              </a:solidFill>
              <a:latin typeface="Lato"/>
              <a:ea typeface="Lato"/>
              <a:cs typeface="Lato"/>
              <a:sym typeface="Lato"/>
            </a:endParaRPr>
          </a:p>
        </p:txBody>
      </p:sp>
      <p:sp>
        <p:nvSpPr>
          <p:cNvPr id="1006" name="Google Shape;1006;p66"/>
          <p:cNvSpPr txBox="1"/>
          <p:nvPr/>
        </p:nvSpPr>
        <p:spPr>
          <a:xfrm>
            <a:off x="6657425" y="2945641"/>
            <a:ext cx="1401300" cy="424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800">
                <a:solidFill>
                  <a:schemeClr val="accent4"/>
                </a:solidFill>
                <a:latin typeface="Black Han Sans"/>
                <a:ea typeface="Black Han Sans"/>
                <a:cs typeface="Black Han Sans"/>
                <a:sym typeface="Black Han Sans"/>
              </a:rPr>
              <a:t>30%</a:t>
            </a:r>
            <a:endParaRPr sz="1800">
              <a:solidFill>
                <a:schemeClr val="accent4"/>
              </a:solidFill>
              <a:latin typeface="Black Han Sans"/>
              <a:ea typeface="Black Han Sans"/>
              <a:cs typeface="Black Han Sans"/>
              <a:sym typeface="Black Han Sans"/>
            </a:endParaRPr>
          </a:p>
        </p:txBody>
      </p:sp>
      <p:sp>
        <p:nvSpPr>
          <p:cNvPr id="1007" name="Google Shape;1007;p66"/>
          <p:cNvSpPr txBox="1"/>
          <p:nvPr/>
        </p:nvSpPr>
        <p:spPr>
          <a:xfrm>
            <a:off x="6117653" y="3335375"/>
            <a:ext cx="1941300" cy="572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accent4"/>
                </a:solidFill>
                <a:latin typeface="Lato"/>
                <a:ea typeface="Lato"/>
                <a:cs typeface="Lato"/>
                <a:sym typeface="Lato"/>
              </a:rPr>
              <a:t>It has a beautiful name and is the second planet from the Sun</a:t>
            </a:r>
            <a:endParaRPr>
              <a:solidFill>
                <a:schemeClr val="accent4"/>
              </a:solidFill>
              <a:latin typeface="Lato"/>
              <a:ea typeface="Lato"/>
              <a:cs typeface="Lato"/>
              <a:sym typeface="Lato"/>
            </a:endParaRPr>
          </a:p>
          <a:p>
            <a:pPr marL="0" lvl="0" indent="0" algn="r" rtl="0">
              <a:lnSpc>
                <a:spcPct val="115000"/>
              </a:lnSpc>
              <a:spcBef>
                <a:spcPts val="1600"/>
              </a:spcBef>
              <a:spcAft>
                <a:spcPts val="1600"/>
              </a:spcAft>
              <a:buNone/>
            </a:pPr>
            <a:endParaRPr>
              <a:solidFill>
                <a:schemeClr val="accent4"/>
              </a:solidFill>
              <a:latin typeface="Lato"/>
              <a:ea typeface="Lato"/>
              <a:cs typeface="Lato"/>
              <a:sym typeface="Lato"/>
            </a:endParaRPr>
          </a:p>
        </p:txBody>
      </p:sp>
      <p:sp>
        <p:nvSpPr>
          <p:cNvPr id="1008" name="Google Shape;1008;p66"/>
          <p:cNvSpPr/>
          <p:nvPr/>
        </p:nvSpPr>
        <p:spPr>
          <a:xfrm>
            <a:off x="8139600" y="1411725"/>
            <a:ext cx="181500" cy="9078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6"/>
          <p:cNvSpPr/>
          <p:nvPr/>
        </p:nvSpPr>
        <p:spPr>
          <a:xfrm>
            <a:off x="8139600" y="3084125"/>
            <a:ext cx="181500" cy="953400"/>
          </a:xfrm>
          <a:prstGeom prst="round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010" name="Google Shape;1010;p66" title="Gráfico">
            <a:hlinkClick r:id="rId3"/>
          </p:cNvPr>
          <p:cNvPicPr preferRelativeResize="0"/>
          <p:nvPr/>
        </p:nvPicPr>
        <p:blipFill>
          <a:blip r:embed="rId4">
            <a:alphaModFix/>
          </a:blip>
          <a:stretch>
            <a:fillRect/>
          </a:stretch>
        </p:blipFill>
        <p:spPr>
          <a:xfrm>
            <a:off x="533400" y="1170125"/>
            <a:ext cx="4783462" cy="2959300"/>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014"/>
        <p:cNvGrpSpPr/>
        <p:nvPr/>
      </p:nvGrpSpPr>
      <p:grpSpPr>
        <a:xfrm>
          <a:off x="0" y="0"/>
          <a:ext cx="0" cy="0"/>
          <a:chOff x="0" y="0"/>
          <a:chExt cx="0" cy="0"/>
        </a:xfrm>
      </p:grpSpPr>
      <p:sp>
        <p:nvSpPr>
          <p:cNvPr id="1015" name="Google Shape;1015;p67"/>
          <p:cNvSpPr txBox="1">
            <a:spLocks noGrp="1"/>
          </p:cNvSpPr>
          <p:nvPr>
            <p:ph type="title"/>
          </p:nvPr>
        </p:nvSpPr>
        <p:spPr>
          <a:xfrm>
            <a:off x="1120150" y="1106125"/>
            <a:ext cx="6903600" cy="1963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333,000.000</a:t>
            </a:r>
            <a:endParaRPr/>
          </a:p>
        </p:txBody>
      </p:sp>
      <p:sp>
        <p:nvSpPr>
          <p:cNvPr id="1016" name="Google Shape;1016;p67"/>
          <p:cNvSpPr txBox="1">
            <a:spLocks noGrp="1"/>
          </p:cNvSpPr>
          <p:nvPr>
            <p:ph type="body" idx="1"/>
          </p:nvPr>
        </p:nvSpPr>
        <p:spPr>
          <a:xfrm>
            <a:off x="2861375" y="3124175"/>
            <a:ext cx="3421200" cy="58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 easily</a:t>
            </a:r>
            <a:endParaRPr/>
          </a:p>
          <a:p>
            <a:pPr marL="0" lvl="0" indent="0" algn="ctr" rtl="0">
              <a:spcBef>
                <a:spcPts val="1600"/>
              </a:spcBef>
              <a:spcAft>
                <a:spcPts val="1600"/>
              </a:spcAft>
              <a:buNone/>
            </a:pPr>
            <a:endParaRPr/>
          </a:p>
        </p:txBody>
      </p:sp>
      <p:grpSp>
        <p:nvGrpSpPr>
          <p:cNvPr id="1017" name="Google Shape;1017;p67"/>
          <p:cNvGrpSpPr/>
          <p:nvPr/>
        </p:nvGrpSpPr>
        <p:grpSpPr>
          <a:xfrm>
            <a:off x="4230163" y="989775"/>
            <a:ext cx="683575" cy="786025"/>
            <a:chOff x="4230163" y="989775"/>
            <a:chExt cx="683575" cy="786025"/>
          </a:xfrm>
        </p:grpSpPr>
        <p:sp>
          <p:nvSpPr>
            <p:cNvPr id="1018" name="Google Shape;1018;p67"/>
            <p:cNvSpPr/>
            <p:nvPr/>
          </p:nvSpPr>
          <p:spPr>
            <a:xfrm>
              <a:off x="4238788" y="1651200"/>
              <a:ext cx="674950" cy="124600"/>
            </a:xfrm>
            <a:custGeom>
              <a:avLst/>
              <a:gdLst/>
              <a:ahLst/>
              <a:cxnLst/>
              <a:rect l="l" t="t" r="r" b="b"/>
              <a:pathLst>
                <a:path w="26998" h="4984" extrusionOk="0">
                  <a:moveTo>
                    <a:pt x="10338" y="0"/>
                  </a:moveTo>
                  <a:lnTo>
                    <a:pt x="10338" y="812"/>
                  </a:lnTo>
                  <a:lnTo>
                    <a:pt x="10338" y="823"/>
                  </a:lnTo>
                  <a:cubicBezTo>
                    <a:pt x="10338" y="1927"/>
                    <a:pt x="9978" y="2824"/>
                    <a:pt x="8873" y="2824"/>
                  </a:cubicBezTo>
                  <a:lnTo>
                    <a:pt x="7786" y="2824"/>
                  </a:lnTo>
                  <a:cubicBezTo>
                    <a:pt x="6265" y="2824"/>
                    <a:pt x="6488" y="2065"/>
                    <a:pt x="5231" y="812"/>
                  </a:cubicBezTo>
                  <a:lnTo>
                    <a:pt x="4744" y="166"/>
                  </a:lnTo>
                  <a:cubicBezTo>
                    <a:pt x="1840" y="668"/>
                    <a:pt x="1" y="1415"/>
                    <a:pt x="1" y="2248"/>
                  </a:cubicBezTo>
                  <a:cubicBezTo>
                    <a:pt x="1" y="3759"/>
                    <a:pt x="6043" y="4984"/>
                    <a:pt x="13500" y="4984"/>
                  </a:cubicBezTo>
                  <a:cubicBezTo>
                    <a:pt x="20953" y="4984"/>
                    <a:pt x="26998" y="3759"/>
                    <a:pt x="26998" y="2248"/>
                  </a:cubicBezTo>
                  <a:cubicBezTo>
                    <a:pt x="26998" y="1370"/>
                    <a:pt x="24962" y="590"/>
                    <a:pt x="21796" y="88"/>
                  </a:cubicBezTo>
                  <a:lnTo>
                    <a:pt x="21253" y="812"/>
                  </a:lnTo>
                  <a:cubicBezTo>
                    <a:pt x="19997" y="2065"/>
                    <a:pt x="20219" y="2824"/>
                    <a:pt x="18702" y="2824"/>
                  </a:cubicBezTo>
                  <a:lnTo>
                    <a:pt x="17614" y="2824"/>
                  </a:lnTo>
                  <a:cubicBezTo>
                    <a:pt x="16503" y="2824"/>
                    <a:pt x="16146" y="1924"/>
                    <a:pt x="16146" y="812"/>
                  </a:cubicBezTo>
                  <a:lnTo>
                    <a:pt x="16146" y="29"/>
                  </a:lnTo>
                  <a:cubicBezTo>
                    <a:pt x="15310" y="81"/>
                    <a:pt x="14470" y="96"/>
                    <a:pt x="13648" y="96"/>
                  </a:cubicBezTo>
                  <a:cubicBezTo>
                    <a:pt x="12561" y="96"/>
                    <a:pt x="11442" y="78"/>
                    <a:pt x="10338"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67"/>
            <p:cNvSpPr/>
            <p:nvPr/>
          </p:nvSpPr>
          <p:spPr>
            <a:xfrm>
              <a:off x="4291313" y="1556200"/>
              <a:ext cx="205925" cy="165600"/>
            </a:xfrm>
            <a:custGeom>
              <a:avLst/>
              <a:gdLst/>
              <a:ahLst/>
              <a:cxnLst/>
              <a:rect l="l" t="t" r="r" b="b"/>
              <a:pathLst>
                <a:path w="8237" h="6624" extrusionOk="0">
                  <a:moveTo>
                    <a:pt x="890" y="0"/>
                  </a:moveTo>
                  <a:cubicBezTo>
                    <a:pt x="358" y="0"/>
                    <a:pt x="0" y="116"/>
                    <a:pt x="0" y="448"/>
                  </a:cubicBezTo>
                  <a:lnTo>
                    <a:pt x="3130" y="4612"/>
                  </a:lnTo>
                  <a:cubicBezTo>
                    <a:pt x="4387" y="5865"/>
                    <a:pt x="4164" y="6624"/>
                    <a:pt x="5685" y="6624"/>
                  </a:cubicBezTo>
                  <a:lnTo>
                    <a:pt x="6772" y="6624"/>
                  </a:lnTo>
                  <a:cubicBezTo>
                    <a:pt x="7880" y="6624"/>
                    <a:pt x="8237" y="5724"/>
                    <a:pt x="8237" y="4612"/>
                  </a:cubicBezTo>
                  <a:lnTo>
                    <a:pt x="8237" y="2657"/>
                  </a:lnTo>
                  <a:cubicBezTo>
                    <a:pt x="8237" y="1546"/>
                    <a:pt x="7337" y="645"/>
                    <a:pt x="6229" y="645"/>
                  </a:cubicBezTo>
                  <a:lnTo>
                    <a:pt x="5141" y="645"/>
                  </a:lnTo>
                  <a:cubicBezTo>
                    <a:pt x="4361" y="645"/>
                    <a:pt x="2143" y="0"/>
                    <a:pt x="8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7"/>
            <p:cNvSpPr/>
            <p:nvPr/>
          </p:nvSpPr>
          <p:spPr>
            <a:xfrm>
              <a:off x="4642438" y="1556200"/>
              <a:ext cx="206025" cy="165600"/>
            </a:xfrm>
            <a:custGeom>
              <a:avLst/>
              <a:gdLst/>
              <a:ahLst/>
              <a:cxnLst/>
              <a:rect l="l" t="t" r="r" b="b"/>
              <a:pathLst>
                <a:path w="8241" h="6624" extrusionOk="0">
                  <a:moveTo>
                    <a:pt x="7350" y="0"/>
                  </a:moveTo>
                  <a:cubicBezTo>
                    <a:pt x="6096" y="0"/>
                    <a:pt x="3877" y="645"/>
                    <a:pt x="3099" y="645"/>
                  </a:cubicBezTo>
                  <a:lnTo>
                    <a:pt x="2012" y="645"/>
                  </a:lnTo>
                  <a:cubicBezTo>
                    <a:pt x="900" y="645"/>
                    <a:pt x="0" y="1546"/>
                    <a:pt x="0" y="2657"/>
                  </a:cubicBezTo>
                  <a:lnTo>
                    <a:pt x="0" y="4612"/>
                  </a:lnTo>
                  <a:cubicBezTo>
                    <a:pt x="0" y="5724"/>
                    <a:pt x="357" y="6624"/>
                    <a:pt x="1468" y="6624"/>
                  </a:cubicBezTo>
                  <a:lnTo>
                    <a:pt x="2556" y="6624"/>
                  </a:lnTo>
                  <a:cubicBezTo>
                    <a:pt x="4073" y="6624"/>
                    <a:pt x="3851" y="5865"/>
                    <a:pt x="5107" y="4612"/>
                  </a:cubicBezTo>
                  <a:lnTo>
                    <a:pt x="8240" y="448"/>
                  </a:lnTo>
                  <a:cubicBezTo>
                    <a:pt x="8240" y="116"/>
                    <a:pt x="7882" y="0"/>
                    <a:pt x="73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7"/>
            <p:cNvSpPr/>
            <p:nvPr/>
          </p:nvSpPr>
          <p:spPr>
            <a:xfrm>
              <a:off x="4497213" y="1671500"/>
              <a:ext cx="25" cy="275"/>
            </a:xfrm>
            <a:custGeom>
              <a:avLst/>
              <a:gdLst/>
              <a:ahLst/>
              <a:cxnLst/>
              <a:rect l="l" t="t" r="r" b="b"/>
              <a:pathLst>
                <a:path w="1" h="11" extrusionOk="0">
                  <a:moveTo>
                    <a:pt x="1" y="0"/>
                  </a:moveTo>
                  <a:lnTo>
                    <a:pt x="1" y="11"/>
                  </a:lnTo>
                  <a:close/>
                </a:path>
              </a:pathLst>
            </a:custGeom>
            <a:solidFill>
              <a:srgbClr val="DCD5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7"/>
            <p:cNvSpPr/>
            <p:nvPr/>
          </p:nvSpPr>
          <p:spPr>
            <a:xfrm>
              <a:off x="4291313" y="1567475"/>
              <a:ext cx="205925" cy="123725"/>
            </a:xfrm>
            <a:custGeom>
              <a:avLst/>
              <a:gdLst/>
              <a:ahLst/>
              <a:cxnLst/>
              <a:rect l="l" t="t" r="r" b="b"/>
              <a:pathLst>
                <a:path w="8237" h="4949" extrusionOk="0">
                  <a:moveTo>
                    <a:pt x="0" y="0"/>
                  </a:moveTo>
                  <a:lnTo>
                    <a:pt x="1729" y="2298"/>
                  </a:lnTo>
                  <a:cubicBezTo>
                    <a:pt x="2562" y="2362"/>
                    <a:pt x="3476" y="2548"/>
                    <a:pt x="4330" y="2862"/>
                  </a:cubicBezTo>
                  <a:cubicBezTo>
                    <a:pt x="4411" y="2870"/>
                    <a:pt x="4492" y="2883"/>
                    <a:pt x="4574" y="2912"/>
                  </a:cubicBezTo>
                  <a:cubicBezTo>
                    <a:pt x="4845" y="3000"/>
                    <a:pt x="5110" y="3095"/>
                    <a:pt x="5371" y="3198"/>
                  </a:cubicBezTo>
                  <a:cubicBezTo>
                    <a:pt x="5625" y="3286"/>
                    <a:pt x="5876" y="3378"/>
                    <a:pt x="6123" y="3476"/>
                  </a:cubicBezTo>
                  <a:cubicBezTo>
                    <a:pt x="6800" y="3561"/>
                    <a:pt x="7425" y="3907"/>
                    <a:pt x="7781" y="4454"/>
                  </a:cubicBezTo>
                  <a:cubicBezTo>
                    <a:pt x="7923" y="4606"/>
                    <a:pt x="8046" y="4771"/>
                    <a:pt x="8159" y="4945"/>
                  </a:cubicBezTo>
                  <a:lnTo>
                    <a:pt x="8162" y="4948"/>
                  </a:lnTo>
                  <a:cubicBezTo>
                    <a:pt x="8216" y="4708"/>
                    <a:pt x="8237" y="4447"/>
                    <a:pt x="8237" y="4172"/>
                  </a:cubicBezTo>
                  <a:lnTo>
                    <a:pt x="8237" y="4161"/>
                  </a:lnTo>
                  <a:lnTo>
                    <a:pt x="8237" y="3349"/>
                  </a:lnTo>
                  <a:cubicBezTo>
                    <a:pt x="5078" y="3120"/>
                    <a:pt x="2015" y="237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7"/>
            <p:cNvSpPr/>
            <p:nvPr/>
          </p:nvSpPr>
          <p:spPr>
            <a:xfrm>
              <a:off x="4642438" y="1573125"/>
              <a:ext cx="201700" cy="114975"/>
            </a:xfrm>
            <a:custGeom>
              <a:avLst/>
              <a:gdLst/>
              <a:ahLst/>
              <a:cxnLst/>
              <a:rect l="l" t="t" r="r" b="b"/>
              <a:pathLst>
                <a:path w="8068" h="4599" extrusionOk="0">
                  <a:moveTo>
                    <a:pt x="8068" y="0"/>
                  </a:moveTo>
                  <a:lnTo>
                    <a:pt x="8068" y="0"/>
                  </a:lnTo>
                  <a:cubicBezTo>
                    <a:pt x="6077" y="2276"/>
                    <a:pt x="3071" y="2961"/>
                    <a:pt x="0" y="3152"/>
                  </a:cubicBezTo>
                  <a:lnTo>
                    <a:pt x="0" y="3935"/>
                  </a:lnTo>
                  <a:cubicBezTo>
                    <a:pt x="0" y="4168"/>
                    <a:pt x="18" y="4394"/>
                    <a:pt x="53" y="4599"/>
                  </a:cubicBezTo>
                  <a:cubicBezTo>
                    <a:pt x="597" y="3804"/>
                    <a:pt x="1683" y="3282"/>
                    <a:pt x="2608" y="3282"/>
                  </a:cubicBezTo>
                  <a:lnTo>
                    <a:pt x="2612" y="3282"/>
                  </a:lnTo>
                  <a:cubicBezTo>
                    <a:pt x="2753" y="3258"/>
                    <a:pt x="2890" y="3247"/>
                    <a:pt x="3032" y="3247"/>
                  </a:cubicBezTo>
                  <a:cubicBezTo>
                    <a:pt x="3092" y="3247"/>
                    <a:pt x="3152" y="3250"/>
                    <a:pt x="3215" y="3254"/>
                  </a:cubicBezTo>
                  <a:cubicBezTo>
                    <a:pt x="3681" y="3187"/>
                    <a:pt x="4144" y="3127"/>
                    <a:pt x="4605" y="3092"/>
                  </a:cubicBezTo>
                  <a:cubicBezTo>
                    <a:pt x="4846" y="3056"/>
                    <a:pt x="5089" y="3025"/>
                    <a:pt x="5333" y="2996"/>
                  </a:cubicBezTo>
                  <a:cubicBezTo>
                    <a:pt x="5375" y="2989"/>
                    <a:pt x="5417" y="2986"/>
                    <a:pt x="5463" y="2983"/>
                  </a:cubicBezTo>
                  <a:cubicBezTo>
                    <a:pt x="5594" y="2968"/>
                    <a:pt x="5724" y="2954"/>
                    <a:pt x="5855" y="2944"/>
                  </a:cubicBezTo>
                  <a:lnTo>
                    <a:pt x="80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7"/>
            <p:cNvSpPr/>
            <p:nvPr/>
          </p:nvSpPr>
          <p:spPr>
            <a:xfrm>
              <a:off x="4258288" y="989775"/>
              <a:ext cx="203500" cy="186200"/>
            </a:xfrm>
            <a:custGeom>
              <a:avLst/>
              <a:gdLst/>
              <a:ahLst/>
              <a:cxnLst/>
              <a:rect l="l" t="t" r="r" b="b"/>
              <a:pathLst>
                <a:path w="8140" h="7448" extrusionOk="0">
                  <a:moveTo>
                    <a:pt x="3651" y="1"/>
                  </a:moveTo>
                  <a:cubicBezTo>
                    <a:pt x="3140" y="1"/>
                    <a:pt x="2619" y="146"/>
                    <a:pt x="2118" y="466"/>
                  </a:cubicBezTo>
                  <a:cubicBezTo>
                    <a:pt x="481" y="1511"/>
                    <a:pt x="1" y="3685"/>
                    <a:pt x="1046" y="5322"/>
                  </a:cubicBezTo>
                  <a:cubicBezTo>
                    <a:pt x="1811" y="6519"/>
                    <a:pt x="3506" y="7447"/>
                    <a:pt x="5000" y="7447"/>
                  </a:cubicBezTo>
                  <a:cubicBezTo>
                    <a:pt x="5546" y="7447"/>
                    <a:pt x="6064" y="7323"/>
                    <a:pt x="6501" y="7044"/>
                  </a:cubicBezTo>
                  <a:cubicBezTo>
                    <a:pt x="8139" y="6000"/>
                    <a:pt x="7684" y="3512"/>
                    <a:pt x="6639" y="1877"/>
                  </a:cubicBezTo>
                  <a:cubicBezTo>
                    <a:pt x="5915" y="742"/>
                    <a:pt x="4807" y="1"/>
                    <a:pt x="36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7"/>
            <p:cNvSpPr/>
            <p:nvPr/>
          </p:nvSpPr>
          <p:spPr>
            <a:xfrm>
              <a:off x="4665888" y="989775"/>
              <a:ext cx="203500" cy="186200"/>
            </a:xfrm>
            <a:custGeom>
              <a:avLst/>
              <a:gdLst/>
              <a:ahLst/>
              <a:cxnLst/>
              <a:rect l="l" t="t" r="r" b="b"/>
              <a:pathLst>
                <a:path w="8140" h="7448" extrusionOk="0">
                  <a:moveTo>
                    <a:pt x="4489" y="1"/>
                  </a:moveTo>
                  <a:cubicBezTo>
                    <a:pt x="3332" y="1"/>
                    <a:pt x="2225" y="742"/>
                    <a:pt x="1501" y="1877"/>
                  </a:cubicBezTo>
                  <a:cubicBezTo>
                    <a:pt x="456" y="3512"/>
                    <a:pt x="1" y="6000"/>
                    <a:pt x="1639" y="7044"/>
                  </a:cubicBezTo>
                  <a:cubicBezTo>
                    <a:pt x="2076" y="7323"/>
                    <a:pt x="2594" y="7447"/>
                    <a:pt x="3140" y="7447"/>
                  </a:cubicBezTo>
                  <a:cubicBezTo>
                    <a:pt x="4634" y="7447"/>
                    <a:pt x="6329" y="6519"/>
                    <a:pt x="7094" y="5322"/>
                  </a:cubicBezTo>
                  <a:cubicBezTo>
                    <a:pt x="8139" y="3685"/>
                    <a:pt x="7659" y="1511"/>
                    <a:pt x="6025" y="466"/>
                  </a:cubicBezTo>
                  <a:cubicBezTo>
                    <a:pt x="5523" y="146"/>
                    <a:pt x="5001" y="1"/>
                    <a:pt x="44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7"/>
            <p:cNvSpPr/>
            <p:nvPr/>
          </p:nvSpPr>
          <p:spPr>
            <a:xfrm>
              <a:off x="4301263" y="1031425"/>
              <a:ext cx="117100" cy="107150"/>
            </a:xfrm>
            <a:custGeom>
              <a:avLst/>
              <a:gdLst/>
              <a:ahLst/>
              <a:cxnLst/>
              <a:rect l="l" t="t" r="r" b="b"/>
              <a:pathLst>
                <a:path w="4684" h="4286" extrusionOk="0">
                  <a:moveTo>
                    <a:pt x="2101" y="1"/>
                  </a:moveTo>
                  <a:cubicBezTo>
                    <a:pt x="1807" y="1"/>
                    <a:pt x="1507" y="84"/>
                    <a:pt x="1218" y="268"/>
                  </a:cubicBezTo>
                  <a:cubicBezTo>
                    <a:pt x="276" y="868"/>
                    <a:pt x="0" y="2121"/>
                    <a:pt x="604" y="3060"/>
                  </a:cubicBezTo>
                  <a:cubicBezTo>
                    <a:pt x="1044" y="3750"/>
                    <a:pt x="2021" y="4286"/>
                    <a:pt x="2881" y="4286"/>
                  </a:cubicBezTo>
                  <a:cubicBezTo>
                    <a:pt x="3194" y="4286"/>
                    <a:pt x="3491" y="4215"/>
                    <a:pt x="3741" y="4055"/>
                  </a:cubicBezTo>
                  <a:cubicBezTo>
                    <a:pt x="4684" y="3451"/>
                    <a:pt x="4422" y="2022"/>
                    <a:pt x="3823" y="1080"/>
                  </a:cubicBezTo>
                  <a:cubicBezTo>
                    <a:pt x="3404" y="427"/>
                    <a:pt x="2767" y="1"/>
                    <a:pt x="2101" y="1"/>
                  </a:cubicBezTo>
                  <a:close/>
                </a:path>
              </a:pathLst>
            </a:custGeom>
            <a:solidFill>
              <a:srgbClr val="FAE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7"/>
            <p:cNvSpPr/>
            <p:nvPr/>
          </p:nvSpPr>
          <p:spPr>
            <a:xfrm>
              <a:off x="4709488" y="1031425"/>
              <a:ext cx="117100" cy="107150"/>
            </a:xfrm>
            <a:custGeom>
              <a:avLst/>
              <a:gdLst/>
              <a:ahLst/>
              <a:cxnLst/>
              <a:rect l="l" t="t" r="r" b="b"/>
              <a:pathLst>
                <a:path w="4684" h="4286" extrusionOk="0">
                  <a:moveTo>
                    <a:pt x="2582" y="1"/>
                  </a:moveTo>
                  <a:cubicBezTo>
                    <a:pt x="1917" y="1"/>
                    <a:pt x="1280" y="427"/>
                    <a:pt x="861" y="1080"/>
                  </a:cubicBezTo>
                  <a:cubicBezTo>
                    <a:pt x="262" y="2022"/>
                    <a:pt x="1" y="3451"/>
                    <a:pt x="942" y="4055"/>
                  </a:cubicBezTo>
                  <a:cubicBezTo>
                    <a:pt x="1193" y="4215"/>
                    <a:pt x="1490" y="4286"/>
                    <a:pt x="1803" y="4286"/>
                  </a:cubicBezTo>
                  <a:cubicBezTo>
                    <a:pt x="2663" y="4286"/>
                    <a:pt x="3640" y="3750"/>
                    <a:pt x="4080" y="3060"/>
                  </a:cubicBezTo>
                  <a:cubicBezTo>
                    <a:pt x="4684" y="2121"/>
                    <a:pt x="4405" y="868"/>
                    <a:pt x="3466" y="268"/>
                  </a:cubicBezTo>
                  <a:cubicBezTo>
                    <a:pt x="3177" y="84"/>
                    <a:pt x="2877" y="1"/>
                    <a:pt x="2582" y="1"/>
                  </a:cubicBezTo>
                  <a:close/>
                </a:path>
              </a:pathLst>
            </a:custGeom>
            <a:solidFill>
              <a:srgbClr val="FAE0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67"/>
            <p:cNvSpPr/>
            <p:nvPr/>
          </p:nvSpPr>
          <p:spPr>
            <a:xfrm>
              <a:off x="4284513" y="999750"/>
              <a:ext cx="150975" cy="164750"/>
            </a:xfrm>
            <a:custGeom>
              <a:avLst/>
              <a:gdLst/>
              <a:ahLst/>
              <a:cxnLst/>
              <a:rect l="l" t="t" r="r" b="b"/>
              <a:pathLst>
                <a:path w="6039" h="6590" extrusionOk="0">
                  <a:moveTo>
                    <a:pt x="4058" y="1"/>
                  </a:moveTo>
                  <a:lnTo>
                    <a:pt x="4058" y="1"/>
                  </a:lnTo>
                  <a:cubicBezTo>
                    <a:pt x="4206" y="416"/>
                    <a:pt x="4182" y="240"/>
                    <a:pt x="4270" y="745"/>
                  </a:cubicBezTo>
                  <a:cubicBezTo>
                    <a:pt x="4316" y="903"/>
                    <a:pt x="4341" y="1063"/>
                    <a:pt x="4348" y="1221"/>
                  </a:cubicBezTo>
                  <a:cubicBezTo>
                    <a:pt x="4383" y="1440"/>
                    <a:pt x="4397" y="1662"/>
                    <a:pt x="4390" y="1892"/>
                  </a:cubicBezTo>
                  <a:cubicBezTo>
                    <a:pt x="4387" y="1973"/>
                    <a:pt x="4372" y="2047"/>
                    <a:pt x="4359" y="2121"/>
                  </a:cubicBezTo>
                  <a:lnTo>
                    <a:pt x="4359" y="2160"/>
                  </a:lnTo>
                  <a:cubicBezTo>
                    <a:pt x="4405" y="2220"/>
                    <a:pt x="4450" y="2280"/>
                    <a:pt x="4493" y="2347"/>
                  </a:cubicBezTo>
                  <a:cubicBezTo>
                    <a:pt x="4630" y="2563"/>
                    <a:pt x="4750" y="2806"/>
                    <a:pt x="4842" y="3056"/>
                  </a:cubicBezTo>
                  <a:cubicBezTo>
                    <a:pt x="5202" y="2784"/>
                    <a:pt x="5597" y="2534"/>
                    <a:pt x="6038" y="2312"/>
                  </a:cubicBezTo>
                  <a:cubicBezTo>
                    <a:pt x="5908" y="2019"/>
                    <a:pt x="5756" y="1740"/>
                    <a:pt x="5590" y="1478"/>
                  </a:cubicBezTo>
                  <a:cubicBezTo>
                    <a:pt x="5180" y="840"/>
                    <a:pt x="4651" y="328"/>
                    <a:pt x="4058" y="1"/>
                  </a:cubicBezTo>
                  <a:close/>
                  <a:moveTo>
                    <a:pt x="1719" y="4835"/>
                  </a:moveTo>
                  <a:cubicBezTo>
                    <a:pt x="1489" y="4877"/>
                    <a:pt x="1256" y="4913"/>
                    <a:pt x="1023" y="4937"/>
                  </a:cubicBezTo>
                  <a:cubicBezTo>
                    <a:pt x="974" y="4941"/>
                    <a:pt x="929" y="4941"/>
                    <a:pt x="886" y="4941"/>
                  </a:cubicBezTo>
                  <a:cubicBezTo>
                    <a:pt x="727" y="4941"/>
                    <a:pt x="632" y="4934"/>
                    <a:pt x="543" y="4930"/>
                  </a:cubicBezTo>
                  <a:cubicBezTo>
                    <a:pt x="459" y="4926"/>
                    <a:pt x="381" y="4920"/>
                    <a:pt x="254" y="4920"/>
                  </a:cubicBezTo>
                  <a:cubicBezTo>
                    <a:pt x="188" y="4920"/>
                    <a:pt x="106" y="4923"/>
                    <a:pt x="0" y="4926"/>
                  </a:cubicBezTo>
                  <a:cubicBezTo>
                    <a:pt x="437" y="5607"/>
                    <a:pt x="1178" y="6205"/>
                    <a:pt x="2008" y="6589"/>
                  </a:cubicBezTo>
                  <a:cubicBezTo>
                    <a:pt x="2241" y="6183"/>
                    <a:pt x="2478" y="5788"/>
                    <a:pt x="2724" y="5407"/>
                  </a:cubicBezTo>
                  <a:cubicBezTo>
                    <a:pt x="2357" y="5280"/>
                    <a:pt x="2008" y="5078"/>
                    <a:pt x="1719" y="48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67"/>
            <p:cNvSpPr/>
            <p:nvPr/>
          </p:nvSpPr>
          <p:spPr>
            <a:xfrm>
              <a:off x="4327463" y="1053750"/>
              <a:ext cx="78100" cy="81175"/>
            </a:xfrm>
            <a:custGeom>
              <a:avLst/>
              <a:gdLst/>
              <a:ahLst/>
              <a:cxnLst/>
              <a:rect l="l" t="t" r="r" b="b"/>
              <a:pathLst>
                <a:path w="3124" h="3247" extrusionOk="0">
                  <a:moveTo>
                    <a:pt x="2641" y="0"/>
                  </a:moveTo>
                  <a:cubicBezTo>
                    <a:pt x="2658" y="462"/>
                    <a:pt x="2556" y="932"/>
                    <a:pt x="2263" y="1377"/>
                  </a:cubicBezTo>
                  <a:cubicBezTo>
                    <a:pt x="1758" y="2156"/>
                    <a:pt x="908" y="2499"/>
                    <a:pt x="1" y="2675"/>
                  </a:cubicBezTo>
                  <a:cubicBezTo>
                    <a:pt x="290" y="2918"/>
                    <a:pt x="639" y="3120"/>
                    <a:pt x="1006" y="3247"/>
                  </a:cubicBezTo>
                  <a:cubicBezTo>
                    <a:pt x="1592" y="2361"/>
                    <a:pt x="2252" y="1556"/>
                    <a:pt x="3124" y="896"/>
                  </a:cubicBezTo>
                  <a:cubicBezTo>
                    <a:pt x="3032" y="646"/>
                    <a:pt x="2912" y="403"/>
                    <a:pt x="2775" y="187"/>
                  </a:cubicBezTo>
                  <a:cubicBezTo>
                    <a:pt x="2732" y="120"/>
                    <a:pt x="2687" y="60"/>
                    <a:pt x="2641" y="0"/>
                  </a:cubicBezTo>
                  <a:close/>
                </a:path>
              </a:pathLst>
            </a:custGeom>
            <a:solidFill>
              <a:srgbClr val="E8C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7"/>
            <p:cNvSpPr/>
            <p:nvPr/>
          </p:nvSpPr>
          <p:spPr>
            <a:xfrm>
              <a:off x="4703563" y="1036350"/>
              <a:ext cx="125" cy="125"/>
            </a:xfrm>
            <a:custGeom>
              <a:avLst/>
              <a:gdLst/>
              <a:ahLst/>
              <a:cxnLst/>
              <a:rect l="l" t="t" r="r" b="b"/>
              <a:pathLst>
                <a:path w="5" h="5" extrusionOk="0">
                  <a:moveTo>
                    <a:pt x="5" y="1"/>
                  </a:moveTo>
                  <a:cubicBezTo>
                    <a:pt x="1" y="1"/>
                    <a:pt x="1" y="4"/>
                    <a:pt x="1" y="4"/>
                  </a:cubicBezTo>
                  <a:lnTo>
                    <a:pt x="5" y="1"/>
                  </a:lnTo>
                  <a:close/>
                </a:path>
              </a:pathLst>
            </a:custGeom>
            <a:solidFill>
              <a:srgbClr val="EDE9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7"/>
            <p:cNvSpPr/>
            <p:nvPr/>
          </p:nvSpPr>
          <p:spPr>
            <a:xfrm>
              <a:off x="4695013" y="989950"/>
              <a:ext cx="144725" cy="170225"/>
            </a:xfrm>
            <a:custGeom>
              <a:avLst/>
              <a:gdLst/>
              <a:ahLst/>
              <a:cxnLst/>
              <a:rect l="l" t="t" r="r" b="b"/>
              <a:pathLst>
                <a:path w="5789" h="6809" extrusionOk="0">
                  <a:moveTo>
                    <a:pt x="3184" y="0"/>
                  </a:moveTo>
                  <a:lnTo>
                    <a:pt x="3184" y="0"/>
                  </a:lnTo>
                  <a:cubicBezTo>
                    <a:pt x="2083" y="57"/>
                    <a:pt x="1041" y="777"/>
                    <a:pt x="347" y="1857"/>
                  </a:cubicBezTo>
                  <a:cubicBezTo>
                    <a:pt x="343" y="1857"/>
                    <a:pt x="343" y="1860"/>
                    <a:pt x="343" y="1860"/>
                  </a:cubicBezTo>
                  <a:cubicBezTo>
                    <a:pt x="343" y="1860"/>
                    <a:pt x="343" y="1864"/>
                    <a:pt x="339" y="1864"/>
                  </a:cubicBezTo>
                  <a:cubicBezTo>
                    <a:pt x="339" y="1867"/>
                    <a:pt x="339" y="1867"/>
                    <a:pt x="336" y="1870"/>
                  </a:cubicBezTo>
                  <a:cubicBezTo>
                    <a:pt x="215" y="2058"/>
                    <a:pt x="103" y="2259"/>
                    <a:pt x="0" y="2468"/>
                  </a:cubicBezTo>
                  <a:cubicBezTo>
                    <a:pt x="442" y="2672"/>
                    <a:pt x="841" y="2908"/>
                    <a:pt x="1207" y="3170"/>
                  </a:cubicBezTo>
                  <a:cubicBezTo>
                    <a:pt x="1274" y="3018"/>
                    <a:pt x="1355" y="2873"/>
                    <a:pt x="1440" y="2739"/>
                  </a:cubicBezTo>
                  <a:cubicBezTo>
                    <a:pt x="1578" y="2523"/>
                    <a:pt x="1737" y="2336"/>
                    <a:pt x="1917" y="2178"/>
                  </a:cubicBezTo>
                  <a:cubicBezTo>
                    <a:pt x="1991" y="1854"/>
                    <a:pt x="2114" y="1328"/>
                    <a:pt x="2185" y="1091"/>
                  </a:cubicBezTo>
                  <a:cubicBezTo>
                    <a:pt x="2450" y="675"/>
                    <a:pt x="2792" y="308"/>
                    <a:pt x="3184" y="0"/>
                  </a:cubicBezTo>
                  <a:close/>
                  <a:moveTo>
                    <a:pt x="4084" y="5329"/>
                  </a:moveTo>
                  <a:cubicBezTo>
                    <a:pt x="3914" y="5460"/>
                    <a:pt x="3727" y="5573"/>
                    <a:pt x="3530" y="5668"/>
                  </a:cubicBezTo>
                  <a:cubicBezTo>
                    <a:pt x="3780" y="6035"/>
                    <a:pt x="4017" y="6416"/>
                    <a:pt x="4256" y="6808"/>
                  </a:cubicBezTo>
                  <a:cubicBezTo>
                    <a:pt x="4867" y="6473"/>
                    <a:pt x="5411" y="6025"/>
                    <a:pt x="5788" y="5517"/>
                  </a:cubicBezTo>
                  <a:lnTo>
                    <a:pt x="5788" y="5517"/>
                  </a:lnTo>
                  <a:cubicBezTo>
                    <a:pt x="5556" y="5597"/>
                    <a:pt x="5414" y="5717"/>
                    <a:pt x="5230" y="5717"/>
                  </a:cubicBezTo>
                  <a:cubicBezTo>
                    <a:pt x="5157" y="5717"/>
                    <a:pt x="5075" y="5696"/>
                    <a:pt x="4976" y="5644"/>
                  </a:cubicBezTo>
                  <a:cubicBezTo>
                    <a:pt x="4391" y="5478"/>
                    <a:pt x="4264" y="5442"/>
                    <a:pt x="4084" y="532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7"/>
            <p:cNvSpPr/>
            <p:nvPr/>
          </p:nvSpPr>
          <p:spPr>
            <a:xfrm>
              <a:off x="4725188" y="1044375"/>
              <a:ext cx="71925" cy="87300"/>
            </a:xfrm>
            <a:custGeom>
              <a:avLst/>
              <a:gdLst/>
              <a:ahLst/>
              <a:cxnLst/>
              <a:rect l="l" t="t" r="r" b="b"/>
              <a:pathLst>
                <a:path w="2877" h="3492" extrusionOk="0">
                  <a:moveTo>
                    <a:pt x="652" y="247"/>
                  </a:moveTo>
                  <a:cubicBezTo>
                    <a:pt x="649" y="264"/>
                    <a:pt x="646" y="273"/>
                    <a:pt x="646" y="273"/>
                  </a:cubicBezTo>
                  <a:cubicBezTo>
                    <a:pt x="646" y="273"/>
                    <a:pt x="648" y="264"/>
                    <a:pt x="652" y="247"/>
                  </a:cubicBezTo>
                  <a:close/>
                  <a:moveTo>
                    <a:pt x="710" y="1"/>
                  </a:moveTo>
                  <a:cubicBezTo>
                    <a:pt x="530" y="159"/>
                    <a:pt x="371" y="346"/>
                    <a:pt x="233" y="562"/>
                  </a:cubicBezTo>
                  <a:cubicBezTo>
                    <a:pt x="148" y="696"/>
                    <a:pt x="67" y="841"/>
                    <a:pt x="0" y="993"/>
                  </a:cubicBezTo>
                  <a:cubicBezTo>
                    <a:pt x="940" y="1670"/>
                    <a:pt x="1666" y="2527"/>
                    <a:pt x="2323" y="3491"/>
                  </a:cubicBezTo>
                  <a:cubicBezTo>
                    <a:pt x="2520" y="3396"/>
                    <a:pt x="2707" y="3283"/>
                    <a:pt x="2877" y="3152"/>
                  </a:cubicBezTo>
                  <a:cubicBezTo>
                    <a:pt x="2782" y="3096"/>
                    <a:pt x="2679" y="3018"/>
                    <a:pt x="2492" y="2895"/>
                  </a:cubicBezTo>
                  <a:cubicBezTo>
                    <a:pt x="2121" y="2693"/>
                    <a:pt x="1797" y="2415"/>
                    <a:pt x="1543" y="2055"/>
                  </a:cubicBezTo>
                  <a:cubicBezTo>
                    <a:pt x="1236" y="1625"/>
                    <a:pt x="771" y="852"/>
                    <a:pt x="653" y="241"/>
                  </a:cubicBezTo>
                  <a:lnTo>
                    <a:pt x="653" y="241"/>
                  </a:lnTo>
                  <a:cubicBezTo>
                    <a:pt x="663" y="197"/>
                    <a:pt x="683" y="110"/>
                    <a:pt x="710" y="1"/>
                  </a:cubicBezTo>
                  <a:close/>
                </a:path>
              </a:pathLst>
            </a:custGeom>
            <a:solidFill>
              <a:srgbClr val="E8C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7"/>
            <p:cNvSpPr/>
            <p:nvPr/>
          </p:nvSpPr>
          <p:spPr>
            <a:xfrm>
              <a:off x="4230163" y="1029925"/>
              <a:ext cx="673000" cy="623675"/>
            </a:xfrm>
            <a:custGeom>
              <a:avLst/>
              <a:gdLst/>
              <a:ahLst/>
              <a:cxnLst/>
              <a:rect l="l" t="t" r="r" b="b"/>
              <a:pathLst>
                <a:path w="26920" h="24947" extrusionOk="0">
                  <a:moveTo>
                    <a:pt x="13993" y="0"/>
                  </a:moveTo>
                  <a:cubicBezTo>
                    <a:pt x="5787" y="0"/>
                    <a:pt x="5089" y="4217"/>
                    <a:pt x="2463" y="8381"/>
                  </a:cubicBezTo>
                  <a:cubicBezTo>
                    <a:pt x="922" y="10827"/>
                    <a:pt x="0" y="15087"/>
                    <a:pt x="448" y="17183"/>
                  </a:cubicBezTo>
                  <a:cubicBezTo>
                    <a:pt x="2012" y="24516"/>
                    <a:pt x="8388" y="24947"/>
                    <a:pt x="13993" y="24947"/>
                  </a:cubicBezTo>
                  <a:cubicBezTo>
                    <a:pt x="19593" y="24947"/>
                    <a:pt x="25868" y="24262"/>
                    <a:pt x="26800" y="16022"/>
                  </a:cubicBezTo>
                  <a:cubicBezTo>
                    <a:pt x="26919" y="14938"/>
                    <a:pt x="26175" y="10601"/>
                    <a:pt x="24594" y="8127"/>
                  </a:cubicBezTo>
                  <a:cubicBezTo>
                    <a:pt x="21958" y="4002"/>
                    <a:pt x="20878" y="0"/>
                    <a:pt x="139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7"/>
            <p:cNvSpPr/>
            <p:nvPr/>
          </p:nvSpPr>
          <p:spPr>
            <a:xfrm>
              <a:off x="4238538" y="1029925"/>
              <a:ext cx="661875" cy="623675"/>
            </a:xfrm>
            <a:custGeom>
              <a:avLst/>
              <a:gdLst/>
              <a:ahLst/>
              <a:cxnLst/>
              <a:rect l="l" t="t" r="r" b="b"/>
              <a:pathLst>
                <a:path w="26475" h="24947" extrusionOk="0">
                  <a:moveTo>
                    <a:pt x="13658" y="0"/>
                  </a:moveTo>
                  <a:cubicBezTo>
                    <a:pt x="13083" y="0"/>
                    <a:pt x="12546" y="22"/>
                    <a:pt x="12045" y="60"/>
                  </a:cubicBezTo>
                  <a:lnTo>
                    <a:pt x="14257" y="11"/>
                  </a:lnTo>
                  <a:cubicBezTo>
                    <a:pt x="14064" y="4"/>
                    <a:pt x="13863" y="0"/>
                    <a:pt x="13658" y="0"/>
                  </a:cubicBezTo>
                  <a:close/>
                  <a:moveTo>
                    <a:pt x="11064" y="170"/>
                  </a:moveTo>
                  <a:lnTo>
                    <a:pt x="11064" y="170"/>
                  </a:lnTo>
                  <a:cubicBezTo>
                    <a:pt x="10482" y="250"/>
                    <a:pt x="9952" y="360"/>
                    <a:pt x="9465" y="498"/>
                  </a:cubicBezTo>
                  <a:cubicBezTo>
                    <a:pt x="10104" y="339"/>
                    <a:pt x="10767" y="219"/>
                    <a:pt x="11064" y="170"/>
                  </a:cubicBezTo>
                  <a:close/>
                  <a:moveTo>
                    <a:pt x="14731" y="35"/>
                  </a:moveTo>
                  <a:cubicBezTo>
                    <a:pt x="14723" y="159"/>
                    <a:pt x="14695" y="597"/>
                    <a:pt x="14646" y="1200"/>
                  </a:cubicBezTo>
                  <a:cubicBezTo>
                    <a:pt x="14889" y="1214"/>
                    <a:pt x="15129" y="1239"/>
                    <a:pt x="15370" y="1278"/>
                  </a:cubicBezTo>
                  <a:cubicBezTo>
                    <a:pt x="15422" y="621"/>
                    <a:pt x="15475" y="152"/>
                    <a:pt x="15479" y="106"/>
                  </a:cubicBezTo>
                  <a:cubicBezTo>
                    <a:pt x="15239" y="78"/>
                    <a:pt x="14988" y="53"/>
                    <a:pt x="14731" y="35"/>
                  </a:cubicBezTo>
                  <a:close/>
                  <a:moveTo>
                    <a:pt x="12016" y="64"/>
                  </a:moveTo>
                  <a:cubicBezTo>
                    <a:pt x="11741" y="85"/>
                    <a:pt x="11477" y="113"/>
                    <a:pt x="11223" y="149"/>
                  </a:cubicBezTo>
                  <a:cubicBezTo>
                    <a:pt x="11226" y="201"/>
                    <a:pt x="11272" y="703"/>
                    <a:pt x="11314" y="1394"/>
                  </a:cubicBezTo>
                  <a:cubicBezTo>
                    <a:pt x="11558" y="1348"/>
                    <a:pt x="11805" y="1313"/>
                    <a:pt x="12055" y="1284"/>
                  </a:cubicBezTo>
                  <a:cubicBezTo>
                    <a:pt x="12027" y="579"/>
                    <a:pt x="12016" y="95"/>
                    <a:pt x="12016" y="64"/>
                  </a:cubicBezTo>
                  <a:close/>
                  <a:moveTo>
                    <a:pt x="18104" y="797"/>
                  </a:moveTo>
                  <a:cubicBezTo>
                    <a:pt x="18065" y="911"/>
                    <a:pt x="17886" y="1436"/>
                    <a:pt x="17632" y="2114"/>
                  </a:cubicBezTo>
                  <a:cubicBezTo>
                    <a:pt x="18881" y="2876"/>
                    <a:pt x="19876" y="4037"/>
                    <a:pt x="20681" y="5265"/>
                  </a:cubicBezTo>
                  <a:cubicBezTo>
                    <a:pt x="23162" y="9049"/>
                    <a:pt x="25134" y="14554"/>
                    <a:pt x="22297" y="18714"/>
                  </a:cubicBezTo>
                  <a:cubicBezTo>
                    <a:pt x="20740" y="20994"/>
                    <a:pt x="17953" y="21965"/>
                    <a:pt x="15179" y="22162"/>
                  </a:cubicBezTo>
                  <a:cubicBezTo>
                    <a:pt x="15055" y="22204"/>
                    <a:pt x="14921" y="22237"/>
                    <a:pt x="14769" y="22243"/>
                  </a:cubicBezTo>
                  <a:cubicBezTo>
                    <a:pt x="14350" y="22265"/>
                    <a:pt x="13940" y="22276"/>
                    <a:pt x="13531" y="22276"/>
                  </a:cubicBezTo>
                  <a:cubicBezTo>
                    <a:pt x="13379" y="22346"/>
                    <a:pt x="13199" y="22385"/>
                    <a:pt x="12995" y="22385"/>
                  </a:cubicBezTo>
                  <a:lnTo>
                    <a:pt x="12927" y="22385"/>
                  </a:lnTo>
                  <a:cubicBezTo>
                    <a:pt x="12578" y="22370"/>
                    <a:pt x="12243" y="22325"/>
                    <a:pt x="11915" y="22258"/>
                  </a:cubicBezTo>
                  <a:cubicBezTo>
                    <a:pt x="11865" y="22261"/>
                    <a:pt x="11816" y="22261"/>
                    <a:pt x="11767" y="22261"/>
                  </a:cubicBezTo>
                  <a:cubicBezTo>
                    <a:pt x="11516" y="22261"/>
                    <a:pt x="11280" y="22233"/>
                    <a:pt x="11050" y="22176"/>
                  </a:cubicBezTo>
                  <a:cubicBezTo>
                    <a:pt x="10566" y="22173"/>
                    <a:pt x="10076" y="22131"/>
                    <a:pt x="9581" y="22032"/>
                  </a:cubicBezTo>
                  <a:cubicBezTo>
                    <a:pt x="8223" y="21763"/>
                    <a:pt x="6875" y="21224"/>
                    <a:pt x="5672" y="20549"/>
                  </a:cubicBezTo>
                  <a:cubicBezTo>
                    <a:pt x="3427" y="19297"/>
                    <a:pt x="1613" y="17261"/>
                    <a:pt x="2079" y="14783"/>
                  </a:cubicBezTo>
                  <a:cubicBezTo>
                    <a:pt x="1959" y="14021"/>
                    <a:pt x="2037" y="13174"/>
                    <a:pt x="2188" y="12383"/>
                  </a:cubicBezTo>
                  <a:cubicBezTo>
                    <a:pt x="2213" y="12189"/>
                    <a:pt x="2245" y="11995"/>
                    <a:pt x="2287" y="11805"/>
                  </a:cubicBezTo>
                  <a:cubicBezTo>
                    <a:pt x="2309" y="11413"/>
                    <a:pt x="2400" y="11024"/>
                    <a:pt x="2552" y="10658"/>
                  </a:cubicBezTo>
                  <a:cubicBezTo>
                    <a:pt x="2810" y="8643"/>
                    <a:pt x="3893" y="6853"/>
                    <a:pt x="5139" y="5241"/>
                  </a:cubicBezTo>
                  <a:cubicBezTo>
                    <a:pt x="6141" y="3949"/>
                    <a:pt x="7341" y="2897"/>
                    <a:pt x="8767" y="2203"/>
                  </a:cubicBezTo>
                  <a:cubicBezTo>
                    <a:pt x="8523" y="1542"/>
                    <a:pt x="8353" y="1027"/>
                    <a:pt x="8315" y="903"/>
                  </a:cubicBezTo>
                  <a:cubicBezTo>
                    <a:pt x="7694" y="1168"/>
                    <a:pt x="7154" y="1489"/>
                    <a:pt x="6681" y="1849"/>
                  </a:cubicBezTo>
                  <a:cubicBezTo>
                    <a:pt x="5809" y="2509"/>
                    <a:pt x="5149" y="3314"/>
                    <a:pt x="4563" y="4200"/>
                  </a:cubicBezTo>
                  <a:cubicBezTo>
                    <a:pt x="3724" y="5480"/>
                    <a:pt x="3043" y="6935"/>
                    <a:pt x="2128" y="8381"/>
                  </a:cubicBezTo>
                  <a:cubicBezTo>
                    <a:pt x="851" y="10410"/>
                    <a:pt x="1" y="13686"/>
                    <a:pt x="1" y="15937"/>
                  </a:cubicBezTo>
                  <a:cubicBezTo>
                    <a:pt x="1" y="16403"/>
                    <a:pt x="36" y="16823"/>
                    <a:pt x="113" y="17183"/>
                  </a:cubicBezTo>
                  <a:cubicBezTo>
                    <a:pt x="1677" y="24516"/>
                    <a:pt x="8053" y="24947"/>
                    <a:pt x="13658" y="24947"/>
                  </a:cubicBezTo>
                  <a:cubicBezTo>
                    <a:pt x="19258" y="24947"/>
                    <a:pt x="25533" y="24262"/>
                    <a:pt x="26465" y="16022"/>
                  </a:cubicBezTo>
                  <a:cubicBezTo>
                    <a:pt x="26471" y="15944"/>
                    <a:pt x="26475" y="15852"/>
                    <a:pt x="26475" y="15746"/>
                  </a:cubicBezTo>
                  <a:cubicBezTo>
                    <a:pt x="26475" y="14339"/>
                    <a:pt x="25727" y="10428"/>
                    <a:pt x="24259" y="8127"/>
                  </a:cubicBezTo>
                  <a:cubicBezTo>
                    <a:pt x="23352" y="6705"/>
                    <a:pt x="22629" y="5301"/>
                    <a:pt x="21789" y="4069"/>
                  </a:cubicBezTo>
                  <a:cubicBezTo>
                    <a:pt x="21132" y="3105"/>
                    <a:pt x="20406" y="2248"/>
                    <a:pt x="19466" y="1571"/>
                  </a:cubicBezTo>
                  <a:cubicBezTo>
                    <a:pt x="19100" y="1309"/>
                    <a:pt x="18701" y="1073"/>
                    <a:pt x="18259" y="869"/>
                  </a:cubicBezTo>
                  <a:cubicBezTo>
                    <a:pt x="18210" y="843"/>
                    <a:pt x="18157" y="822"/>
                    <a:pt x="18104" y="7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7"/>
            <p:cNvSpPr/>
            <p:nvPr/>
          </p:nvSpPr>
          <p:spPr>
            <a:xfrm>
              <a:off x="4538938" y="1029925"/>
              <a:ext cx="67875" cy="179825"/>
            </a:xfrm>
            <a:custGeom>
              <a:avLst/>
              <a:gdLst/>
              <a:ahLst/>
              <a:cxnLst/>
              <a:rect l="l" t="t" r="r" b="b"/>
              <a:pathLst>
                <a:path w="2715" h="7193" extrusionOk="0">
                  <a:moveTo>
                    <a:pt x="2715" y="0"/>
                  </a:moveTo>
                  <a:lnTo>
                    <a:pt x="0" y="64"/>
                  </a:lnTo>
                  <a:cubicBezTo>
                    <a:pt x="0" y="64"/>
                    <a:pt x="113" y="7192"/>
                    <a:pt x="1214" y="7192"/>
                  </a:cubicBezTo>
                  <a:cubicBezTo>
                    <a:pt x="1216" y="7192"/>
                    <a:pt x="1219" y="7192"/>
                    <a:pt x="1222" y="7192"/>
                  </a:cubicBezTo>
                  <a:cubicBezTo>
                    <a:pt x="2330" y="7153"/>
                    <a:pt x="2715" y="1"/>
                    <a:pt x="2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7"/>
            <p:cNvSpPr/>
            <p:nvPr/>
          </p:nvSpPr>
          <p:spPr>
            <a:xfrm>
              <a:off x="4446138" y="1033450"/>
              <a:ext cx="86225" cy="146375"/>
            </a:xfrm>
            <a:custGeom>
              <a:avLst/>
              <a:gdLst/>
              <a:ahLst/>
              <a:cxnLst/>
              <a:rect l="l" t="t" r="r" b="b"/>
              <a:pathLst>
                <a:path w="3449" h="5855" extrusionOk="0">
                  <a:moveTo>
                    <a:pt x="2919" y="0"/>
                  </a:moveTo>
                  <a:cubicBezTo>
                    <a:pt x="2919" y="0"/>
                    <a:pt x="826" y="335"/>
                    <a:pt x="0" y="734"/>
                  </a:cubicBezTo>
                  <a:cubicBezTo>
                    <a:pt x="0" y="734"/>
                    <a:pt x="1647" y="5854"/>
                    <a:pt x="2530" y="5854"/>
                  </a:cubicBezTo>
                  <a:cubicBezTo>
                    <a:pt x="2548" y="5854"/>
                    <a:pt x="2566" y="5852"/>
                    <a:pt x="2583" y="5847"/>
                  </a:cubicBezTo>
                  <a:cubicBezTo>
                    <a:pt x="3448" y="5632"/>
                    <a:pt x="2919" y="0"/>
                    <a:pt x="29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7"/>
            <p:cNvSpPr/>
            <p:nvPr/>
          </p:nvSpPr>
          <p:spPr>
            <a:xfrm>
              <a:off x="4609688" y="1032475"/>
              <a:ext cx="81650" cy="147475"/>
            </a:xfrm>
            <a:custGeom>
              <a:avLst/>
              <a:gdLst/>
              <a:ahLst/>
              <a:cxnLst/>
              <a:rect l="l" t="t" r="r" b="b"/>
              <a:pathLst>
                <a:path w="3266" h="5899" extrusionOk="0">
                  <a:moveTo>
                    <a:pt x="633" y="0"/>
                  </a:moveTo>
                  <a:cubicBezTo>
                    <a:pt x="633" y="0"/>
                    <a:pt x="1" y="5707"/>
                    <a:pt x="714" y="5894"/>
                  </a:cubicBezTo>
                  <a:cubicBezTo>
                    <a:pt x="726" y="5897"/>
                    <a:pt x="739" y="5899"/>
                    <a:pt x="752" y="5899"/>
                  </a:cubicBezTo>
                  <a:cubicBezTo>
                    <a:pt x="1489" y="5899"/>
                    <a:pt x="3265" y="674"/>
                    <a:pt x="3265" y="674"/>
                  </a:cubicBezTo>
                  <a:cubicBezTo>
                    <a:pt x="2154" y="89"/>
                    <a:pt x="633" y="0"/>
                    <a:pt x="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7"/>
            <p:cNvSpPr/>
            <p:nvPr/>
          </p:nvSpPr>
          <p:spPr>
            <a:xfrm>
              <a:off x="4253363" y="1483125"/>
              <a:ext cx="122825" cy="73075"/>
            </a:xfrm>
            <a:custGeom>
              <a:avLst/>
              <a:gdLst/>
              <a:ahLst/>
              <a:cxnLst/>
              <a:rect l="l" t="t" r="r" b="b"/>
              <a:pathLst>
                <a:path w="4913" h="2923" extrusionOk="0">
                  <a:moveTo>
                    <a:pt x="4006" y="0"/>
                  </a:moveTo>
                  <a:cubicBezTo>
                    <a:pt x="2805" y="0"/>
                    <a:pt x="0" y="727"/>
                    <a:pt x="0" y="727"/>
                  </a:cubicBezTo>
                  <a:cubicBezTo>
                    <a:pt x="294" y="1631"/>
                    <a:pt x="1165" y="2923"/>
                    <a:pt x="1165" y="2923"/>
                  </a:cubicBezTo>
                  <a:cubicBezTo>
                    <a:pt x="1165" y="2923"/>
                    <a:pt x="4913" y="555"/>
                    <a:pt x="4511" y="110"/>
                  </a:cubicBezTo>
                  <a:cubicBezTo>
                    <a:pt x="4441" y="32"/>
                    <a:pt x="4259" y="0"/>
                    <a:pt x="40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7"/>
            <p:cNvSpPr/>
            <p:nvPr/>
          </p:nvSpPr>
          <p:spPr>
            <a:xfrm>
              <a:off x="4236263" y="1421275"/>
              <a:ext cx="109750" cy="62850"/>
            </a:xfrm>
            <a:custGeom>
              <a:avLst/>
              <a:gdLst/>
              <a:ahLst/>
              <a:cxnLst/>
              <a:rect l="l" t="t" r="r" b="b"/>
              <a:pathLst>
                <a:path w="4390" h="2514" extrusionOk="0">
                  <a:moveTo>
                    <a:pt x="990" y="1"/>
                  </a:moveTo>
                  <a:cubicBezTo>
                    <a:pt x="467" y="1"/>
                    <a:pt x="95" y="15"/>
                    <a:pt x="95" y="15"/>
                  </a:cubicBezTo>
                  <a:cubicBezTo>
                    <a:pt x="95" y="15"/>
                    <a:pt x="0" y="1508"/>
                    <a:pt x="455" y="2514"/>
                  </a:cubicBezTo>
                  <a:cubicBezTo>
                    <a:pt x="455" y="2514"/>
                    <a:pt x="4390" y="1289"/>
                    <a:pt x="4256" y="573"/>
                  </a:cubicBezTo>
                  <a:cubicBezTo>
                    <a:pt x="4162" y="76"/>
                    <a:pt x="2184" y="1"/>
                    <a:pt x="9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7"/>
            <p:cNvSpPr/>
            <p:nvPr/>
          </p:nvSpPr>
          <p:spPr>
            <a:xfrm>
              <a:off x="4239588" y="1350875"/>
              <a:ext cx="86400" cy="53750"/>
            </a:xfrm>
            <a:custGeom>
              <a:avLst/>
              <a:gdLst/>
              <a:ahLst/>
              <a:cxnLst/>
              <a:rect l="l" t="t" r="r" b="b"/>
              <a:pathLst>
                <a:path w="3456" h="2150" extrusionOk="0">
                  <a:moveTo>
                    <a:pt x="350" y="1"/>
                  </a:moveTo>
                  <a:lnTo>
                    <a:pt x="1" y="2149"/>
                  </a:lnTo>
                  <a:cubicBezTo>
                    <a:pt x="1" y="2149"/>
                    <a:pt x="3364" y="1779"/>
                    <a:pt x="3410" y="1225"/>
                  </a:cubicBezTo>
                  <a:cubicBezTo>
                    <a:pt x="3456" y="667"/>
                    <a:pt x="350" y="1"/>
                    <a:pt x="3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67"/>
            <p:cNvSpPr/>
            <p:nvPr/>
          </p:nvSpPr>
          <p:spPr>
            <a:xfrm>
              <a:off x="4762688" y="1482275"/>
              <a:ext cx="122825" cy="73125"/>
            </a:xfrm>
            <a:custGeom>
              <a:avLst/>
              <a:gdLst/>
              <a:ahLst/>
              <a:cxnLst/>
              <a:rect l="l" t="t" r="r" b="b"/>
              <a:pathLst>
                <a:path w="4913" h="2925" extrusionOk="0">
                  <a:moveTo>
                    <a:pt x="902" y="0"/>
                  </a:moveTo>
                  <a:cubicBezTo>
                    <a:pt x="652" y="0"/>
                    <a:pt x="472" y="32"/>
                    <a:pt x="403" y="108"/>
                  </a:cubicBezTo>
                  <a:cubicBezTo>
                    <a:pt x="0" y="557"/>
                    <a:pt x="3748" y="2925"/>
                    <a:pt x="3748" y="2925"/>
                  </a:cubicBezTo>
                  <a:cubicBezTo>
                    <a:pt x="3748" y="2925"/>
                    <a:pt x="4620" y="1633"/>
                    <a:pt x="4913" y="730"/>
                  </a:cubicBezTo>
                  <a:cubicBezTo>
                    <a:pt x="4913" y="730"/>
                    <a:pt x="2100" y="0"/>
                    <a:pt x="9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7"/>
            <p:cNvSpPr/>
            <p:nvPr/>
          </p:nvSpPr>
          <p:spPr>
            <a:xfrm>
              <a:off x="4792863" y="1420475"/>
              <a:ext cx="109750" cy="62850"/>
            </a:xfrm>
            <a:custGeom>
              <a:avLst/>
              <a:gdLst/>
              <a:ahLst/>
              <a:cxnLst/>
              <a:rect l="l" t="t" r="r" b="b"/>
              <a:pathLst>
                <a:path w="4390" h="2514" extrusionOk="0">
                  <a:moveTo>
                    <a:pt x="3387" y="0"/>
                  </a:moveTo>
                  <a:cubicBezTo>
                    <a:pt x="2191" y="0"/>
                    <a:pt x="227" y="76"/>
                    <a:pt x="134" y="572"/>
                  </a:cubicBezTo>
                  <a:cubicBezTo>
                    <a:pt x="0" y="1285"/>
                    <a:pt x="3935" y="2514"/>
                    <a:pt x="3935" y="2514"/>
                  </a:cubicBezTo>
                  <a:cubicBezTo>
                    <a:pt x="4390" y="1504"/>
                    <a:pt x="4295" y="15"/>
                    <a:pt x="4295" y="15"/>
                  </a:cubicBezTo>
                  <a:cubicBezTo>
                    <a:pt x="4295" y="15"/>
                    <a:pt x="3916" y="0"/>
                    <a:pt x="3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7"/>
            <p:cNvSpPr/>
            <p:nvPr/>
          </p:nvSpPr>
          <p:spPr>
            <a:xfrm>
              <a:off x="4812888" y="1350000"/>
              <a:ext cx="86400" cy="53850"/>
            </a:xfrm>
            <a:custGeom>
              <a:avLst/>
              <a:gdLst/>
              <a:ahLst/>
              <a:cxnLst/>
              <a:rect l="l" t="t" r="r" b="b"/>
              <a:pathLst>
                <a:path w="3456" h="2154" extrusionOk="0">
                  <a:moveTo>
                    <a:pt x="3106" y="0"/>
                  </a:moveTo>
                  <a:cubicBezTo>
                    <a:pt x="3106" y="0"/>
                    <a:pt x="0" y="668"/>
                    <a:pt x="46" y="1225"/>
                  </a:cubicBezTo>
                  <a:cubicBezTo>
                    <a:pt x="92" y="1782"/>
                    <a:pt x="3455" y="2153"/>
                    <a:pt x="3455" y="2153"/>
                  </a:cubicBezTo>
                  <a:lnTo>
                    <a:pt x="31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7"/>
            <p:cNvSpPr/>
            <p:nvPr/>
          </p:nvSpPr>
          <p:spPr>
            <a:xfrm>
              <a:off x="4389663" y="1325925"/>
              <a:ext cx="52775" cy="52750"/>
            </a:xfrm>
            <a:custGeom>
              <a:avLst/>
              <a:gdLst/>
              <a:ahLst/>
              <a:cxnLst/>
              <a:rect l="l" t="t" r="r" b="b"/>
              <a:pathLst>
                <a:path w="2111" h="2110" extrusionOk="0">
                  <a:moveTo>
                    <a:pt x="1056" y="0"/>
                  </a:moveTo>
                  <a:cubicBezTo>
                    <a:pt x="474" y="0"/>
                    <a:pt x="0" y="473"/>
                    <a:pt x="0" y="1055"/>
                  </a:cubicBezTo>
                  <a:cubicBezTo>
                    <a:pt x="0" y="1637"/>
                    <a:pt x="474" y="2110"/>
                    <a:pt x="1056" y="2110"/>
                  </a:cubicBezTo>
                  <a:cubicBezTo>
                    <a:pt x="1638" y="2110"/>
                    <a:pt x="2111" y="1637"/>
                    <a:pt x="2111" y="1055"/>
                  </a:cubicBezTo>
                  <a:cubicBezTo>
                    <a:pt x="2111" y="473"/>
                    <a:pt x="1638" y="0"/>
                    <a:pt x="10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7"/>
            <p:cNvSpPr/>
            <p:nvPr/>
          </p:nvSpPr>
          <p:spPr>
            <a:xfrm>
              <a:off x="4686538" y="1325925"/>
              <a:ext cx="52800" cy="52750"/>
            </a:xfrm>
            <a:custGeom>
              <a:avLst/>
              <a:gdLst/>
              <a:ahLst/>
              <a:cxnLst/>
              <a:rect l="l" t="t" r="r" b="b"/>
              <a:pathLst>
                <a:path w="2112" h="2110" extrusionOk="0">
                  <a:moveTo>
                    <a:pt x="1056" y="0"/>
                  </a:moveTo>
                  <a:cubicBezTo>
                    <a:pt x="474" y="0"/>
                    <a:pt x="1" y="473"/>
                    <a:pt x="1" y="1055"/>
                  </a:cubicBezTo>
                  <a:cubicBezTo>
                    <a:pt x="1" y="1637"/>
                    <a:pt x="474" y="2110"/>
                    <a:pt x="1056" y="2110"/>
                  </a:cubicBezTo>
                  <a:cubicBezTo>
                    <a:pt x="1639" y="2110"/>
                    <a:pt x="2111" y="1637"/>
                    <a:pt x="2111" y="1055"/>
                  </a:cubicBezTo>
                  <a:cubicBezTo>
                    <a:pt x="2111" y="473"/>
                    <a:pt x="1639" y="0"/>
                    <a:pt x="10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7"/>
            <p:cNvSpPr/>
            <p:nvPr/>
          </p:nvSpPr>
          <p:spPr>
            <a:xfrm>
              <a:off x="4537338" y="1325850"/>
              <a:ext cx="64275" cy="41600"/>
            </a:xfrm>
            <a:custGeom>
              <a:avLst/>
              <a:gdLst/>
              <a:ahLst/>
              <a:cxnLst/>
              <a:rect l="l" t="t" r="r" b="b"/>
              <a:pathLst>
                <a:path w="2571" h="1664" extrusionOk="0">
                  <a:moveTo>
                    <a:pt x="1286" y="1"/>
                  </a:moveTo>
                  <a:cubicBezTo>
                    <a:pt x="643" y="1"/>
                    <a:pt x="1" y="133"/>
                    <a:pt x="1" y="398"/>
                  </a:cubicBezTo>
                  <a:cubicBezTo>
                    <a:pt x="1" y="398"/>
                    <a:pt x="528" y="1664"/>
                    <a:pt x="1289" y="1664"/>
                  </a:cubicBezTo>
                  <a:cubicBezTo>
                    <a:pt x="1670" y="1664"/>
                    <a:pt x="2109" y="1347"/>
                    <a:pt x="2571" y="398"/>
                  </a:cubicBezTo>
                  <a:cubicBezTo>
                    <a:pt x="2571" y="133"/>
                    <a:pt x="1928" y="1"/>
                    <a:pt x="12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67"/>
            <p:cNvSpPr/>
            <p:nvPr/>
          </p:nvSpPr>
          <p:spPr>
            <a:xfrm rot="10800000">
              <a:off x="4564938" y="1403850"/>
              <a:ext cx="33225" cy="35900"/>
            </a:xfrm>
            <a:custGeom>
              <a:avLst/>
              <a:gdLst/>
              <a:ahLst/>
              <a:cxnLst/>
              <a:rect l="l" t="t" r="r" b="b"/>
              <a:pathLst>
                <a:path w="1329" h="1436" extrusionOk="0">
                  <a:moveTo>
                    <a:pt x="1150" y="0"/>
                  </a:moveTo>
                  <a:cubicBezTo>
                    <a:pt x="1106" y="0"/>
                    <a:pt x="1061" y="19"/>
                    <a:pt x="1028" y="55"/>
                  </a:cubicBezTo>
                  <a:lnTo>
                    <a:pt x="58" y="1174"/>
                  </a:lnTo>
                  <a:cubicBezTo>
                    <a:pt x="1" y="1238"/>
                    <a:pt x="9" y="1340"/>
                    <a:pt x="75" y="1397"/>
                  </a:cubicBezTo>
                  <a:cubicBezTo>
                    <a:pt x="103" y="1422"/>
                    <a:pt x="142" y="1436"/>
                    <a:pt x="178" y="1436"/>
                  </a:cubicBezTo>
                  <a:cubicBezTo>
                    <a:pt x="224" y="1436"/>
                    <a:pt x="266" y="1418"/>
                    <a:pt x="297" y="1383"/>
                  </a:cubicBezTo>
                  <a:lnTo>
                    <a:pt x="1268" y="260"/>
                  </a:lnTo>
                  <a:cubicBezTo>
                    <a:pt x="1328" y="197"/>
                    <a:pt x="1321" y="94"/>
                    <a:pt x="1254" y="38"/>
                  </a:cubicBezTo>
                  <a:cubicBezTo>
                    <a:pt x="1224" y="13"/>
                    <a:pt x="1187" y="0"/>
                    <a:pt x="11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7"/>
            <p:cNvSpPr/>
            <p:nvPr/>
          </p:nvSpPr>
          <p:spPr>
            <a:xfrm rot="10800000">
              <a:off x="4540513" y="1403850"/>
              <a:ext cx="33100" cy="35900"/>
            </a:xfrm>
            <a:custGeom>
              <a:avLst/>
              <a:gdLst/>
              <a:ahLst/>
              <a:cxnLst/>
              <a:rect l="l" t="t" r="r" b="b"/>
              <a:pathLst>
                <a:path w="1324" h="1436" extrusionOk="0">
                  <a:moveTo>
                    <a:pt x="176" y="0"/>
                  </a:moveTo>
                  <a:cubicBezTo>
                    <a:pt x="140" y="0"/>
                    <a:pt x="103" y="13"/>
                    <a:pt x="74" y="38"/>
                  </a:cubicBezTo>
                  <a:cubicBezTo>
                    <a:pt x="7" y="94"/>
                    <a:pt x="1" y="197"/>
                    <a:pt x="56" y="260"/>
                  </a:cubicBezTo>
                  <a:lnTo>
                    <a:pt x="1027" y="1383"/>
                  </a:lnTo>
                  <a:cubicBezTo>
                    <a:pt x="1059" y="1418"/>
                    <a:pt x="1105" y="1436"/>
                    <a:pt x="1147" y="1436"/>
                  </a:cubicBezTo>
                  <a:cubicBezTo>
                    <a:pt x="1186" y="1436"/>
                    <a:pt x="1221" y="1422"/>
                    <a:pt x="1253" y="1397"/>
                  </a:cubicBezTo>
                  <a:cubicBezTo>
                    <a:pt x="1317" y="1340"/>
                    <a:pt x="1324" y="1238"/>
                    <a:pt x="1268" y="1174"/>
                  </a:cubicBezTo>
                  <a:lnTo>
                    <a:pt x="297" y="55"/>
                  </a:lnTo>
                  <a:cubicBezTo>
                    <a:pt x="266" y="19"/>
                    <a:pt x="221" y="0"/>
                    <a:pt x="1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7"/>
            <p:cNvSpPr/>
            <p:nvPr/>
          </p:nvSpPr>
          <p:spPr>
            <a:xfrm>
              <a:off x="4415513" y="1106400"/>
              <a:ext cx="217950" cy="134750"/>
            </a:xfrm>
            <a:custGeom>
              <a:avLst/>
              <a:gdLst/>
              <a:ahLst/>
              <a:cxnLst/>
              <a:rect l="l" t="t" r="r" b="b"/>
              <a:pathLst>
                <a:path w="8718" h="5390" extrusionOk="0">
                  <a:moveTo>
                    <a:pt x="4772" y="1"/>
                  </a:moveTo>
                  <a:cubicBezTo>
                    <a:pt x="4620" y="4"/>
                    <a:pt x="4465" y="12"/>
                    <a:pt x="4302" y="25"/>
                  </a:cubicBezTo>
                  <a:cubicBezTo>
                    <a:pt x="4320" y="1426"/>
                    <a:pt x="4232" y="2824"/>
                    <a:pt x="3808" y="2929"/>
                  </a:cubicBezTo>
                  <a:cubicBezTo>
                    <a:pt x="3791" y="2937"/>
                    <a:pt x="3773" y="2937"/>
                    <a:pt x="3756" y="2937"/>
                  </a:cubicBezTo>
                  <a:cubicBezTo>
                    <a:pt x="3332" y="2937"/>
                    <a:pt x="2732" y="1758"/>
                    <a:pt x="2224" y="530"/>
                  </a:cubicBezTo>
                  <a:cubicBezTo>
                    <a:pt x="996" y="1049"/>
                    <a:pt x="0" y="1981"/>
                    <a:pt x="152" y="3427"/>
                  </a:cubicBezTo>
                  <a:cubicBezTo>
                    <a:pt x="318" y="5012"/>
                    <a:pt x="1924" y="5390"/>
                    <a:pt x="3554" y="5390"/>
                  </a:cubicBezTo>
                  <a:cubicBezTo>
                    <a:pt x="4638" y="5390"/>
                    <a:pt x="5735" y="5224"/>
                    <a:pt x="6431" y="5128"/>
                  </a:cubicBezTo>
                  <a:cubicBezTo>
                    <a:pt x="7486" y="4988"/>
                    <a:pt x="8491" y="4504"/>
                    <a:pt x="8682" y="3350"/>
                  </a:cubicBezTo>
                  <a:cubicBezTo>
                    <a:pt x="8711" y="3180"/>
                    <a:pt x="8717" y="3018"/>
                    <a:pt x="8706" y="2856"/>
                  </a:cubicBezTo>
                  <a:lnTo>
                    <a:pt x="8706" y="2856"/>
                  </a:lnTo>
                  <a:cubicBezTo>
                    <a:pt x="8639" y="2913"/>
                    <a:pt x="8576" y="2944"/>
                    <a:pt x="8520" y="2944"/>
                  </a:cubicBezTo>
                  <a:cubicBezTo>
                    <a:pt x="8506" y="2944"/>
                    <a:pt x="8495" y="2940"/>
                    <a:pt x="8481" y="2937"/>
                  </a:cubicBezTo>
                  <a:cubicBezTo>
                    <a:pt x="8258" y="2880"/>
                    <a:pt x="8167" y="2284"/>
                    <a:pt x="8146" y="1494"/>
                  </a:cubicBezTo>
                  <a:cubicBezTo>
                    <a:pt x="7909" y="1197"/>
                    <a:pt x="7616" y="939"/>
                    <a:pt x="7292" y="738"/>
                  </a:cubicBezTo>
                  <a:cubicBezTo>
                    <a:pt x="7055" y="2457"/>
                    <a:pt x="6691" y="4115"/>
                    <a:pt x="6159" y="4133"/>
                  </a:cubicBezTo>
                  <a:lnTo>
                    <a:pt x="6152" y="4133"/>
                  </a:lnTo>
                  <a:cubicBezTo>
                    <a:pt x="5545" y="4133"/>
                    <a:pt x="5238" y="1973"/>
                    <a:pt x="5086" y="33"/>
                  </a:cubicBezTo>
                  <a:cubicBezTo>
                    <a:pt x="4994" y="12"/>
                    <a:pt x="4895" y="1"/>
                    <a:pt x="4789" y="1"/>
                  </a:cubicBezTo>
                  <a:close/>
                </a:path>
              </a:pathLst>
            </a:custGeom>
            <a:solidFill>
              <a:srgbClr val="FFFFFF">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7"/>
            <p:cNvSpPr/>
            <p:nvPr/>
          </p:nvSpPr>
          <p:spPr>
            <a:xfrm>
              <a:off x="4542638" y="1107200"/>
              <a:ext cx="55175" cy="102525"/>
            </a:xfrm>
            <a:custGeom>
              <a:avLst/>
              <a:gdLst/>
              <a:ahLst/>
              <a:cxnLst/>
              <a:rect l="l" t="t" r="r" b="b"/>
              <a:pathLst>
                <a:path w="2207" h="4101" extrusionOk="0">
                  <a:moveTo>
                    <a:pt x="1" y="1"/>
                  </a:moveTo>
                  <a:lnTo>
                    <a:pt x="1" y="1"/>
                  </a:lnTo>
                  <a:cubicBezTo>
                    <a:pt x="153" y="1941"/>
                    <a:pt x="460" y="4101"/>
                    <a:pt x="1067" y="4101"/>
                  </a:cubicBezTo>
                  <a:lnTo>
                    <a:pt x="1074" y="4101"/>
                  </a:lnTo>
                  <a:cubicBezTo>
                    <a:pt x="1606" y="4083"/>
                    <a:pt x="1970" y="2425"/>
                    <a:pt x="2207" y="706"/>
                  </a:cubicBezTo>
                  <a:cubicBezTo>
                    <a:pt x="2175" y="685"/>
                    <a:pt x="2139" y="664"/>
                    <a:pt x="2104" y="646"/>
                  </a:cubicBezTo>
                  <a:cubicBezTo>
                    <a:pt x="1610" y="361"/>
                    <a:pt x="975" y="180"/>
                    <a:pt x="305" y="110"/>
                  </a:cubicBezTo>
                  <a:cubicBezTo>
                    <a:pt x="212" y="64"/>
                    <a:pt x="111" y="2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7"/>
            <p:cNvSpPr/>
            <p:nvPr/>
          </p:nvSpPr>
          <p:spPr>
            <a:xfrm>
              <a:off x="4471088" y="1107025"/>
              <a:ext cx="52425" cy="72825"/>
            </a:xfrm>
            <a:custGeom>
              <a:avLst/>
              <a:gdLst/>
              <a:ahLst/>
              <a:cxnLst/>
              <a:rect l="l" t="t" r="r" b="b"/>
              <a:pathLst>
                <a:path w="2097" h="2913" extrusionOk="0">
                  <a:moveTo>
                    <a:pt x="2079" y="0"/>
                  </a:moveTo>
                  <a:lnTo>
                    <a:pt x="2079" y="0"/>
                  </a:lnTo>
                  <a:cubicBezTo>
                    <a:pt x="1413" y="57"/>
                    <a:pt x="672" y="220"/>
                    <a:pt x="1" y="505"/>
                  </a:cubicBezTo>
                  <a:cubicBezTo>
                    <a:pt x="509" y="1733"/>
                    <a:pt x="1109" y="2912"/>
                    <a:pt x="1533" y="2912"/>
                  </a:cubicBezTo>
                  <a:cubicBezTo>
                    <a:pt x="1550" y="2912"/>
                    <a:pt x="1568" y="2912"/>
                    <a:pt x="1585" y="2904"/>
                  </a:cubicBezTo>
                  <a:cubicBezTo>
                    <a:pt x="2009" y="2799"/>
                    <a:pt x="2097" y="1401"/>
                    <a:pt x="20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7"/>
            <p:cNvSpPr/>
            <p:nvPr/>
          </p:nvSpPr>
          <p:spPr>
            <a:xfrm>
              <a:off x="4619138" y="1143725"/>
              <a:ext cx="14050" cy="36275"/>
            </a:xfrm>
            <a:custGeom>
              <a:avLst/>
              <a:gdLst/>
              <a:ahLst/>
              <a:cxnLst/>
              <a:rect l="l" t="t" r="r" b="b"/>
              <a:pathLst>
                <a:path w="562" h="1451" extrusionOk="0">
                  <a:moveTo>
                    <a:pt x="1" y="1"/>
                  </a:moveTo>
                  <a:lnTo>
                    <a:pt x="1" y="1"/>
                  </a:lnTo>
                  <a:cubicBezTo>
                    <a:pt x="22" y="791"/>
                    <a:pt x="113" y="1387"/>
                    <a:pt x="336" y="1444"/>
                  </a:cubicBezTo>
                  <a:cubicBezTo>
                    <a:pt x="350" y="1447"/>
                    <a:pt x="361" y="1451"/>
                    <a:pt x="375" y="1451"/>
                  </a:cubicBezTo>
                  <a:cubicBezTo>
                    <a:pt x="431" y="1451"/>
                    <a:pt x="494" y="1420"/>
                    <a:pt x="561" y="1363"/>
                  </a:cubicBezTo>
                  <a:cubicBezTo>
                    <a:pt x="527" y="861"/>
                    <a:pt x="315" y="396"/>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67"/>
            <p:cNvSpPr/>
            <p:nvPr/>
          </p:nvSpPr>
          <p:spPr>
            <a:xfrm>
              <a:off x="4640763" y="1131025"/>
              <a:ext cx="90800" cy="89925"/>
            </a:xfrm>
            <a:custGeom>
              <a:avLst/>
              <a:gdLst/>
              <a:ahLst/>
              <a:cxnLst/>
              <a:rect l="l" t="t" r="r" b="b"/>
              <a:pathLst>
                <a:path w="3632" h="3597" extrusionOk="0">
                  <a:moveTo>
                    <a:pt x="1193" y="1"/>
                  </a:moveTo>
                  <a:cubicBezTo>
                    <a:pt x="1027" y="1"/>
                    <a:pt x="861" y="46"/>
                    <a:pt x="709" y="123"/>
                  </a:cubicBezTo>
                  <a:cubicBezTo>
                    <a:pt x="466" y="667"/>
                    <a:pt x="222" y="1161"/>
                    <a:pt x="0" y="1500"/>
                  </a:cubicBezTo>
                  <a:cubicBezTo>
                    <a:pt x="11" y="1542"/>
                    <a:pt x="22" y="1581"/>
                    <a:pt x="39" y="1623"/>
                  </a:cubicBezTo>
                  <a:cubicBezTo>
                    <a:pt x="78" y="1723"/>
                    <a:pt x="116" y="1814"/>
                    <a:pt x="159" y="1906"/>
                  </a:cubicBezTo>
                  <a:cubicBezTo>
                    <a:pt x="177" y="2330"/>
                    <a:pt x="403" y="2725"/>
                    <a:pt x="763" y="2947"/>
                  </a:cubicBezTo>
                  <a:cubicBezTo>
                    <a:pt x="847" y="3057"/>
                    <a:pt x="953" y="3156"/>
                    <a:pt x="1090" y="3236"/>
                  </a:cubicBezTo>
                  <a:cubicBezTo>
                    <a:pt x="1242" y="3325"/>
                    <a:pt x="1437" y="3384"/>
                    <a:pt x="1631" y="3402"/>
                  </a:cubicBezTo>
                  <a:cubicBezTo>
                    <a:pt x="1740" y="3455"/>
                    <a:pt x="1849" y="3501"/>
                    <a:pt x="1966" y="3547"/>
                  </a:cubicBezTo>
                  <a:cubicBezTo>
                    <a:pt x="2058" y="3582"/>
                    <a:pt x="2160" y="3596"/>
                    <a:pt x="2266" y="3596"/>
                  </a:cubicBezTo>
                  <a:cubicBezTo>
                    <a:pt x="2453" y="3596"/>
                    <a:pt x="2644" y="3547"/>
                    <a:pt x="2799" y="3483"/>
                  </a:cubicBezTo>
                  <a:cubicBezTo>
                    <a:pt x="3046" y="3378"/>
                    <a:pt x="3286" y="3201"/>
                    <a:pt x="3413" y="2957"/>
                  </a:cubicBezTo>
                  <a:cubicBezTo>
                    <a:pt x="3631" y="2545"/>
                    <a:pt x="3625" y="2079"/>
                    <a:pt x="3409" y="1687"/>
                  </a:cubicBezTo>
                  <a:cubicBezTo>
                    <a:pt x="3314" y="1296"/>
                    <a:pt x="3063" y="882"/>
                    <a:pt x="2767" y="625"/>
                  </a:cubicBezTo>
                  <a:cubicBezTo>
                    <a:pt x="2322" y="240"/>
                    <a:pt x="1856" y="53"/>
                    <a:pt x="1274" y="4"/>
                  </a:cubicBezTo>
                  <a:cubicBezTo>
                    <a:pt x="1246" y="1"/>
                    <a:pt x="1221" y="1"/>
                    <a:pt x="1193" y="1"/>
                  </a:cubicBezTo>
                  <a:close/>
                </a:path>
              </a:pathLst>
            </a:custGeom>
            <a:solidFill>
              <a:srgbClr val="FFFFFF">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7"/>
            <p:cNvSpPr/>
            <p:nvPr/>
          </p:nvSpPr>
          <p:spPr>
            <a:xfrm>
              <a:off x="4637663" y="1134100"/>
              <a:ext cx="20850" cy="34425"/>
            </a:xfrm>
            <a:custGeom>
              <a:avLst/>
              <a:gdLst/>
              <a:ahLst/>
              <a:cxnLst/>
              <a:rect l="l" t="t" r="r" b="b"/>
              <a:pathLst>
                <a:path w="834" h="1377" extrusionOk="0">
                  <a:moveTo>
                    <a:pt x="833" y="0"/>
                  </a:moveTo>
                  <a:lnTo>
                    <a:pt x="833" y="0"/>
                  </a:lnTo>
                  <a:cubicBezTo>
                    <a:pt x="350" y="255"/>
                    <a:pt x="1" y="852"/>
                    <a:pt x="124" y="1377"/>
                  </a:cubicBezTo>
                  <a:cubicBezTo>
                    <a:pt x="346" y="1038"/>
                    <a:pt x="590" y="544"/>
                    <a:pt x="8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7"/>
            <p:cNvSpPr/>
            <p:nvPr/>
          </p:nvSpPr>
          <p:spPr>
            <a:xfrm>
              <a:off x="4278163" y="1006275"/>
              <a:ext cx="85500" cy="68675"/>
            </a:xfrm>
            <a:custGeom>
              <a:avLst/>
              <a:gdLst/>
              <a:ahLst/>
              <a:cxnLst/>
              <a:rect l="l" t="t" r="r" b="b"/>
              <a:pathLst>
                <a:path w="3420" h="2747" extrusionOk="0">
                  <a:moveTo>
                    <a:pt x="2396" y="0"/>
                  </a:moveTo>
                  <a:cubicBezTo>
                    <a:pt x="1277" y="0"/>
                    <a:pt x="103" y="985"/>
                    <a:pt x="25" y="2111"/>
                  </a:cubicBezTo>
                  <a:cubicBezTo>
                    <a:pt x="0" y="2471"/>
                    <a:pt x="357" y="2746"/>
                    <a:pt x="691" y="2746"/>
                  </a:cubicBezTo>
                  <a:cubicBezTo>
                    <a:pt x="844" y="2746"/>
                    <a:pt x="992" y="2689"/>
                    <a:pt x="1098" y="2559"/>
                  </a:cubicBezTo>
                  <a:cubicBezTo>
                    <a:pt x="1200" y="2432"/>
                    <a:pt x="1288" y="2305"/>
                    <a:pt x="1373" y="2185"/>
                  </a:cubicBezTo>
                  <a:cubicBezTo>
                    <a:pt x="1525" y="1821"/>
                    <a:pt x="1786" y="1500"/>
                    <a:pt x="2142" y="1274"/>
                  </a:cubicBezTo>
                  <a:cubicBezTo>
                    <a:pt x="2357" y="1137"/>
                    <a:pt x="2576" y="1056"/>
                    <a:pt x="2795" y="1024"/>
                  </a:cubicBezTo>
                  <a:cubicBezTo>
                    <a:pt x="2919" y="957"/>
                    <a:pt x="3046" y="893"/>
                    <a:pt x="3165" y="830"/>
                  </a:cubicBezTo>
                  <a:cubicBezTo>
                    <a:pt x="3406" y="699"/>
                    <a:pt x="3419" y="300"/>
                    <a:pt x="3165" y="177"/>
                  </a:cubicBezTo>
                  <a:cubicBezTo>
                    <a:pt x="2922" y="53"/>
                    <a:pt x="2661" y="0"/>
                    <a:pt x="2396" y="0"/>
                  </a:cubicBezTo>
                  <a:close/>
                </a:path>
              </a:pathLst>
            </a:custGeom>
            <a:solidFill>
              <a:srgbClr val="FFFFFF">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7"/>
            <p:cNvSpPr/>
            <p:nvPr/>
          </p:nvSpPr>
          <p:spPr>
            <a:xfrm>
              <a:off x="4312488" y="1031850"/>
              <a:ext cx="35575" cy="29050"/>
            </a:xfrm>
            <a:custGeom>
              <a:avLst/>
              <a:gdLst/>
              <a:ahLst/>
              <a:cxnLst/>
              <a:rect l="l" t="t" r="r" b="b"/>
              <a:pathLst>
                <a:path w="1423" h="1162" extrusionOk="0">
                  <a:moveTo>
                    <a:pt x="1422" y="1"/>
                  </a:moveTo>
                  <a:cubicBezTo>
                    <a:pt x="1203" y="33"/>
                    <a:pt x="984" y="114"/>
                    <a:pt x="769" y="251"/>
                  </a:cubicBezTo>
                  <a:cubicBezTo>
                    <a:pt x="413" y="477"/>
                    <a:pt x="152" y="798"/>
                    <a:pt x="0" y="1162"/>
                  </a:cubicBezTo>
                  <a:cubicBezTo>
                    <a:pt x="170" y="914"/>
                    <a:pt x="335" y="678"/>
                    <a:pt x="603" y="484"/>
                  </a:cubicBezTo>
                  <a:cubicBezTo>
                    <a:pt x="861" y="297"/>
                    <a:pt x="1139" y="149"/>
                    <a:pt x="1422" y="1"/>
                  </a:cubicBezTo>
                  <a:close/>
                </a:path>
              </a:pathLst>
            </a:custGeom>
            <a:solidFill>
              <a:srgbClr val="FBE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7"/>
            <p:cNvSpPr/>
            <p:nvPr/>
          </p:nvSpPr>
          <p:spPr>
            <a:xfrm>
              <a:off x="4780513" y="1009375"/>
              <a:ext cx="68125" cy="83375"/>
            </a:xfrm>
            <a:custGeom>
              <a:avLst/>
              <a:gdLst/>
              <a:ahLst/>
              <a:cxnLst/>
              <a:rect l="l" t="t" r="r" b="b"/>
              <a:pathLst>
                <a:path w="2725" h="3335" extrusionOk="0">
                  <a:moveTo>
                    <a:pt x="569" y="0"/>
                  </a:moveTo>
                  <a:cubicBezTo>
                    <a:pt x="406" y="0"/>
                    <a:pt x="258" y="53"/>
                    <a:pt x="145" y="194"/>
                  </a:cubicBezTo>
                  <a:cubicBezTo>
                    <a:pt x="22" y="352"/>
                    <a:pt x="0" y="617"/>
                    <a:pt x="215" y="723"/>
                  </a:cubicBezTo>
                  <a:cubicBezTo>
                    <a:pt x="515" y="875"/>
                    <a:pt x="773" y="1129"/>
                    <a:pt x="967" y="1425"/>
                  </a:cubicBezTo>
                  <a:cubicBezTo>
                    <a:pt x="1419" y="1877"/>
                    <a:pt x="1623" y="2512"/>
                    <a:pt x="1538" y="3130"/>
                  </a:cubicBezTo>
                  <a:cubicBezTo>
                    <a:pt x="1670" y="3268"/>
                    <a:pt x="1860" y="3335"/>
                    <a:pt x="2051" y="3335"/>
                  </a:cubicBezTo>
                  <a:cubicBezTo>
                    <a:pt x="2390" y="3335"/>
                    <a:pt x="2724" y="3119"/>
                    <a:pt x="2714" y="2689"/>
                  </a:cubicBezTo>
                  <a:cubicBezTo>
                    <a:pt x="2693" y="1902"/>
                    <a:pt x="2424" y="1171"/>
                    <a:pt x="1835" y="639"/>
                  </a:cubicBezTo>
                  <a:cubicBezTo>
                    <a:pt x="1585" y="416"/>
                    <a:pt x="1017" y="0"/>
                    <a:pt x="569" y="0"/>
                  </a:cubicBezTo>
                  <a:close/>
                </a:path>
              </a:pathLst>
            </a:custGeom>
            <a:solidFill>
              <a:srgbClr val="FFFFFF">
                <a:alpha val="35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7"/>
            <p:cNvSpPr/>
            <p:nvPr/>
          </p:nvSpPr>
          <p:spPr>
            <a:xfrm>
              <a:off x="4804663" y="1045000"/>
              <a:ext cx="16450" cy="42650"/>
            </a:xfrm>
            <a:custGeom>
              <a:avLst/>
              <a:gdLst/>
              <a:ahLst/>
              <a:cxnLst/>
              <a:rect l="l" t="t" r="r" b="b"/>
              <a:pathLst>
                <a:path w="658" h="1706" extrusionOk="0">
                  <a:moveTo>
                    <a:pt x="1" y="0"/>
                  </a:moveTo>
                  <a:cubicBezTo>
                    <a:pt x="255" y="385"/>
                    <a:pt x="403" y="841"/>
                    <a:pt x="403" y="1264"/>
                  </a:cubicBezTo>
                  <a:cubicBezTo>
                    <a:pt x="403" y="1451"/>
                    <a:pt x="471" y="1600"/>
                    <a:pt x="572" y="1705"/>
                  </a:cubicBezTo>
                  <a:cubicBezTo>
                    <a:pt x="657" y="1087"/>
                    <a:pt x="453" y="452"/>
                    <a:pt x="1" y="0"/>
                  </a:cubicBezTo>
                  <a:close/>
                </a:path>
              </a:pathLst>
            </a:custGeom>
            <a:solidFill>
              <a:srgbClr val="FBE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67"/>
            <p:cNvSpPr/>
            <p:nvPr/>
          </p:nvSpPr>
          <p:spPr>
            <a:xfrm>
              <a:off x="4385688" y="1328825"/>
              <a:ext cx="22100" cy="22075"/>
            </a:xfrm>
            <a:custGeom>
              <a:avLst/>
              <a:gdLst/>
              <a:ahLst/>
              <a:cxnLst/>
              <a:rect l="l" t="t" r="r" b="b"/>
              <a:pathLst>
                <a:path w="884" h="883" extrusionOk="0">
                  <a:moveTo>
                    <a:pt x="442" y="0"/>
                  </a:moveTo>
                  <a:cubicBezTo>
                    <a:pt x="198" y="0"/>
                    <a:pt x="1" y="198"/>
                    <a:pt x="1" y="441"/>
                  </a:cubicBezTo>
                  <a:cubicBezTo>
                    <a:pt x="1" y="685"/>
                    <a:pt x="198" y="883"/>
                    <a:pt x="442" y="883"/>
                  </a:cubicBezTo>
                  <a:cubicBezTo>
                    <a:pt x="685" y="883"/>
                    <a:pt x="883" y="685"/>
                    <a:pt x="883" y="441"/>
                  </a:cubicBezTo>
                  <a:cubicBezTo>
                    <a:pt x="883" y="198"/>
                    <a:pt x="685" y="0"/>
                    <a:pt x="4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7"/>
            <p:cNvSpPr/>
            <p:nvPr/>
          </p:nvSpPr>
          <p:spPr>
            <a:xfrm>
              <a:off x="4685138" y="1328825"/>
              <a:ext cx="21975" cy="22075"/>
            </a:xfrm>
            <a:custGeom>
              <a:avLst/>
              <a:gdLst/>
              <a:ahLst/>
              <a:cxnLst/>
              <a:rect l="l" t="t" r="r" b="b"/>
              <a:pathLst>
                <a:path w="879" h="883" extrusionOk="0">
                  <a:moveTo>
                    <a:pt x="441" y="0"/>
                  </a:moveTo>
                  <a:cubicBezTo>
                    <a:pt x="198" y="0"/>
                    <a:pt x="1" y="198"/>
                    <a:pt x="1" y="441"/>
                  </a:cubicBezTo>
                  <a:cubicBezTo>
                    <a:pt x="1" y="685"/>
                    <a:pt x="198" y="883"/>
                    <a:pt x="441" y="883"/>
                  </a:cubicBezTo>
                  <a:cubicBezTo>
                    <a:pt x="685" y="883"/>
                    <a:pt x="879" y="685"/>
                    <a:pt x="879" y="441"/>
                  </a:cubicBezTo>
                  <a:cubicBezTo>
                    <a:pt x="879" y="198"/>
                    <a:pt x="685" y="0"/>
                    <a:pt x="4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064"/>
        <p:cNvGrpSpPr/>
        <p:nvPr/>
      </p:nvGrpSpPr>
      <p:grpSpPr>
        <a:xfrm>
          <a:off x="0" y="0"/>
          <a:ext cx="0" cy="0"/>
          <a:chOff x="0" y="0"/>
          <a:chExt cx="0" cy="0"/>
        </a:xfrm>
      </p:grpSpPr>
      <p:sp>
        <p:nvSpPr>
          <p:cNvPr id="1065" name="Google Shape;1065;p68"/>
          <p:cNvSpPr txBox="1">
            <a:spLocks noGrp="1"/>
          </p:cNvSpPr>
          <p:nvPr>
            <p:ph type="title"/>
          </p:nvPr>
        </p:nvSpPr>
        <p:spPr>
          <a:xfrm>
            <a:off x="713850" y="445025"/>
            <a:ext cx="7887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Sector News</a:t>
            </a:r>
            <a:endParaRPr/>
          </a:p>
        </p:txBody>
      </p:sp>
      <p:sp>
        <p:nvSpPr>
          <p:cNvPr id="1066" name="Google Shape;1066;p68"/>
          <p:cNvSpPr txBox="1">
            <a:spLocks noGrp="1"/>
          </p:cNvSpPr>
          <p:nvPr>
            <p:ph type="title" idx="2"/>
          </p:nvPr>
        </p:nvSpPr>
        <p:spPr>
          <a:xfrm>
            <a:off x="1290600" y="2655400"/>
            <a:ext cx="2909700" cy="44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067" name="Google Shape;1067;p68"/>
          <p:cNvSpPr txBox="1">
            <a:spLocks noGrp="1"/>
          </p:cNvSpPr>
          <p:nvPr>
            <p:ph type="subTitle" idx="1"/>
          </p:nvPr>
        </p:nvSpPr>
        <p:spPr>
          <a:xfrm>
            <a:off x="1290588" y="3006900"/>
            <a:ext cx="2909700" cy="78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full of iron oxide dust</a:t>
            </a:r>
            <a:endParaRPr/>
          </a:p>
        </p:txBody>
      </p:sp>
      <p:sp>
        <p:nvSpPr>
          <p:cNvPr id="1068" name="Google Shape;1068;p68"/>
          <p:cNvSpPr txBox="1">
            <a:spLocks noGrp="1"/>
          </p:cNvSpPr>
          <p:nvPr>
            <p:ph type="title" idx="3"/>
          </p:nvPr>
        </p:nvSpPr>
        <p:spPr>
          <a:xfrm>
            <a:off x="4943704" y="2655400"/>
            <a:ext cx="2909700" cy="44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069" name="Google Shape;1069;p68"/>
          <p:cNvSpPr txBox="1">
            <a:spLocks noGrp="1"/>
          </p:cNvSpPr>
          <p:nvPr>
            <p:ph type="subTitle" idx="4"/>
          </p:nvPr>
        </p:nvSpPr>
        <p:spPr>
          <a:xfrm>
            <a:off x="4943697" y="3006900"/>
            <a:ext cx="2909700" cy="78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grpSp>
        <p:nvGrpSpPr>
          <p:cNvPr id="1070" name="Google Shape;1070;p68"/>
          <p:cNvGrpSpPr/>
          <p:nvPr/>
        </p:nvGrpSpPr>
        <p:grpSpPr>
          <a:xfrm>
            <a:off x="2412569" y="1796693"/>
            <a:ext cx="665862" cy="665382"/>
            <a:chOff x="1749879" y="1970906"/>
            <a:chExt cx="364436" cy="364174"/>
          </a:xfrm>
        </p:grpSpPr>
        <p:sp>
          <p:nvSpPr>
            <p:cNvPr id="1071" name="Google Shape;1071;p68"/>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68"/>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8"/>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8"/>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8"/>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8"/>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8"/>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68"/>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8"/>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8"/>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8"/>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8"/>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8"/>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8"/>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 name="Google Shape;1085;p68"/>
          <p:cNvGrpSpPr/>
          <p:nvPr/>
        </p:nvGrpSpPr>
        <p:grpSpPr>
          <a:xfrm>
            <a:off x="6108106" y="1789745"/>
            <a:ext cx="580891" cy="674206"/>
            <a:chOff x="2224585" y="1962854"/>
            <a:chExt cx="303163" cy="351809"/>
          </a:xfrm>
        </p:grpSpPr>
        <p:sp>
          <p:nvSpPr>
            <p:cNvPr id="1086" name="Google Shape;1086;p68"/>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8"/>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8"/>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8"/>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8"/>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8"/>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8"/>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68"/>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097"/>
        <p:cNvGrpSpPr/>
        <p:nvPr/>
      </p:nvGrpSpPr>
      <p:grpSpPr>
        <a:xfrm>
          <a:off x="0" y="0"/>
          <a:ext cx="0" cy="0"/>
          <a:chOff x="0" y="0"/>
          <a:chExt cx="0" cy="0"/>
        </a:xfrm>
      </p:grpSpPr>
      <p:sp>
        <p:nvSpPr>
          <p:cNvPr id="1098" name="Google Shape;1098;p69"/>
          <p:cNvSpPr/>
          <p:nvPr/>
        </p:nvSpPr>
        <p:spPr>
          <a:xfrm>
            <a:off x="763133" y="-477850"/>
            <a:ext cx="2515450" cy="3867050"/>
          </a:xfrm>
          <a:custGeom>
            <a:avLst/>
            <a:gdLst/>
            <a:ahLst/>
            <a:cxnLst/>
            <a:rect l="l" t="t" r="r" b="b"/>
            <a:pathLst>
              <a:path w="100618" h="154682" extrusionOk="0">
                <a:moveTo>
                  <a:pt x="58673" y="0"/>
                </a:moveTo>
                <a:cubicBezTo>
                  <a:pt x="62842" y="11673"/>
                  <a:pt x="68450" y="24717"/>
                  <a:pt x="65045" y="36635"/>
                </a:cubicBezTo>
                <a:cubicBezTo>
                  <a:pt x="61148" y="50275"/>
                  <a:pt x="52761" y="63346"/>
                  <a:pt x="41683" y="72208"/>
                </a:cubicBezTo>
                <a:cubicBezTo>
                  <a:pt x="32059" y="79907"/>
                  <a:pt x="19438" y="84088"/>
                  <a:pt x="11419" y="93446"/>
                </a:cubicBezTo>
                <a:cubicBezTo>
                  <a:pt x="4099" y="101989"/>
                  <a:pt x="270" y="114052"/>
                  <a:pt x="270" y="125302"/>
                </a:cubicBezTo>
                <a:cubicBezTo>
                  <a:pt x="270" y="128859"/>
                  <a:pt x="-802" y="133074"/>
                  <a:pt x="1332" y="135921"/>
                </a:cubicBezTo>
                <a:cubicBezTo>
                  <a:pt x="5238" y="141132"/>
                  <a:pt x="8912" y="147094"/>
                  <a:pt x="14605" y="150257"/>
                </a:cubicBezTo>
                <a:cubicBezTo>
                  <a:pt x="22828" y="154825"/>
                  <a:pt x="34148" y="156199"/>
                  <a:pt x="42745" y="152380"/>
                </a:cubicBezTo>
                <a:cubicBezTo>
                  <a:pt x="62948" y="143405"/>
                  <a:pt x="79172" y="114631"/>
                  <a:pt x="100618" y="119993"/>
                </a:cubicBezTo>
              </a:path>
            </a:pathLst>
          </a:custGeom>
          <a:noFill/>
          <a:ln w="19050" cap="flat" cmpd="sng">
            <a:solidFill>
              <a:schemeClr val="accent4"/>
            </a:solidFill>
            <a:prstDash val="dot"/>
            <a:round/>
            <a:headEnd type="none" w="med" len="med"/>
            <a:tailEnd type="none" w="med" len="med"/>
          </a:ln>
        </p:spPr>
      </p:sp>
      <p:sp>
        <p:nvSpPr>
          <p:cNvPr id="1099" name="Google Shape;1099;p69"/>
          <p:cNvSpPr txBox="1">
            <a:spLocks noGrp="1"/>
          </p:cNvSpPr>
          <p:nvPr>
            <p:ph type="title"/>
          </p:nvPr>
        </p:nvSpPr>
        <p:spPr>
          <a:xfrm>
            <a:off x="6234875" y="2305150"/>
            <a:ext cx="2195100" cy="1176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IN BRIEF</a:t>
            </a:r>
            <a:endParaRPr/>
          </a:p>
        </p:txBody>
      </p:sp>
      <p:sp>
        <p:nvSpPr>
          <p:cNvPr id="1100" name="Google Shape;1100;p69"/>
          <p:cNvSpPr txBox="1">
            <a:spLocks noGrp="1"/>
          </p:cNvSpPr>
          <p:nvPr>
            <p:ph type="title" idx="2"/>
          </p:nvPr>
        </p:nvSpPr>
        <p:spPr>
          <a:xfrm>
            <a:off x="6522300" y="1491425"/>
            <a:ext cx="1907700" cy="918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03</a:t>
            </a:r>
            <a:endParaRPr/>
          </a:p>
        </p:txBody>
      </p:sp>
      <p:sp>
        <p:nvSpPr>
          <p:cNvPr id="1101" name="Google Shape;1101;p69"/>
          <p:cNvSpPr txBox="1">
            <a:spLocks noGrp="1"/>
          </p:cNvSpPr>
          <p:nvPr>
            <p:ph type="subTitle" idx="1"/>
          </p:nvPr>
        </p:nvSpPr>
        <p:spPr>
          <a:xfrm>
            <a:off x="5992475" y="3174450"/>
            <a:ext cx="2437500" cy="918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enter a subtitle here if you need it</a:t>
            </a:r>
            <a:endParaRPr/>
          </a:p>
        </p:txBody>
      </p:sp>
      <p:grpSp>
        <p:nvGrpSpPr>
          <p:cNvPr id="1102" name="Google Shape;1102;p69"/>
          <p:cNvGrpSpPr/>
          <p:nvPr/>
        </p:nvGrpSpPr>
        <p:grpSpPr>
          <a:xfrm>
            <a:off x="4176425" y="1990100"/>
            <a:ext cx="1682340" cy="669750"/>
            <a:chOff x="5981625" y="1844100"/>
            <a:chExt cx="1682340" cy="669750"/>
          </a:xfrm>
        </p:grpSpPr>
        <p:sp>
          <p:nvSpPr>
            <p:cNvPr id="1103" name="Google Shape;1103;p69"/>
            <p:cNvSpPr/>
            <p:nvPr/>
          </p:nvSpPr>
          <p:spPr>
            <a:xfrm>
              <a:off x="5981625" y="1844100"/>
              <a:ext cx="1682340" cy="578084"/>
            </a:xfrm>
            <a:custGeom>
              <a:avLst/>
              <a:gdLst/>
              <a:ahLst/>
              <a:cxnLst/>
              <a:rect l="l" t="t" r="r" b="b"/>
              <a:pathLst>
                <a:path w="10241" h="3519" extrusionOk="0">
                  <a:moveTo>
                    <a:pt x="4635" y="0"/>
                  </a:moveTo>
                  <a:cubicBezTo>
                    <a:pt x="4618" y="0"/>
                    <a:pt x="4600" y="1"/>
                    <a:pt x="4583" y="1"/>
                  </a:cubicBezTo>
                  <a:cubicBezTo>
                    <a:pt x="2786" y="59"/>
                    <a:pt x="2616" y="1015"/>
                    <a:pt x="2562" y="1804"/>
                  </a:cubicBezTo>
                  <a:cubicBezTo>
                    <a:pt x="2562" y="1804"/>
                    <a:pt x="2205" y="1627"/>
                    <a:pt x="1820" y="1627"/>
                  </a:cubicBezTo>
                  <a:cubicBezTo>
                    <a:pt x="1407" y="1627"/>
                    <a:pt x="962" y="1831"/>
                    <a:pt x="888" y="2675"/>
                  </a:cubicBezTo>
                  <a:cubicBezTo>
                    <a:pt x="888" y="2675"/>
                    <a:pt x="800" y="2644"/>
                    <a:pt x="679" y="2644"/>
                  </a:cubicBezTo>
                  <a:cubicBezTo>
                    <a:pt x="437" y="2644"/>
                    <a:pt x="65" y="2769"/>
                    <a:pt x="0" y="3519"/>
                  </a:cubicBezTo>
                  <a:lnTo>
                    <a:pt x="9870" y="3519"/>
                  </a:lnTo>
                  <a:cubicBezTo>
                    <a:pt x="9870" y="3519"/>
                    <a:pt x="10240" y="2615"/>
                    <a:pt x="7742" y="2615"/>
                  </a:cubicBezTo>
                  <a:cubicBezTo>
                    <a:pt x="7316" y="2615"/>
                    <a:pt x="6807" y="2641"/>
                    <a:pt x="6199" y="2702"/>
                  </a:cubicBezTo>
                  <a:cubicBezTo>
                    <a:pt x="6199" y="2702"/>
                    <a:pt x="6376" y="0"/>
                    <a:pt x="4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 name="Google Shape;1104;p69"/>
            <p:cNvGrpSpPr/>
            <p:nvPr/>
          </p:nvGrpSpPr>
          <p:grpSpPr>
            <a:xfrm>
              <a:off x="6140808" y="2016260"/>
              <a:ext cx="1417036" cy="497589"/>
              <a:chOff x="6140808" y="1936610"/>
              <a:chExt cx="1417036" cy="497589"/>
            </a:xfrm>
          </p:grpSpPr>
          <p:sp>
            <p:nvSpPr>
              <p:cNvPr id="1105" name="Google Shape;1105;p69"/>
              <p:cNvSpPr/>
              <p:nvPr/>
            </p:nvSpPr>
            <p:spPr>
              <a:xfrm>
                <a:off x="6140808" y="2131112"/>
                <a:ext cx="1417036" cy="303087"/>
              </a:xfrm>
              <a:custGeom>
                <a:avLst/>
                <a:gdLst/>
                <a:ahLst/>
                <a:cxnLst/>
                <a:rect l="l" t="t" r="r" b="b"/>
                <a:pathLst>
                  <a:path w="8626" h="1845" extrusionOk="0">
                    <a:moveTo>
                      <a:pt x="5226" y="1"/>
                    </a:moveTo>
                    <a:lnTo>
                      <a:pt x="5226" y="1"/>
                    </a:lnTo>
                    <a:cubicBezTo>
                      <a:pt x="5240" y="280"/>
                      <a:pt x="5230" y="470"/>
                      <a:pt x="5230" y="470"/>
                    </a:cubicBezTo>
                    <a:cubicBezTo>
                      <a:pt x="5253" y="470"/>
                      <a:pt x="5281" y="467"/>
                      <a:pt x="5308" y="464"/>
                    </a:cubicBezTo>
                    <a:cubicBezTo>
                      <a:pt x="5291" y="318"/>
                      <a:pt x="5267" y="161"/>
                      <a:pt x="5226" y="1"/>
                    </a:cubicBezTo>
                    <a:close/>
                    <a:moveTo>
                      <a:pt x="181" y="1287"/>
                    </a:moveTo>
                    <a:cubicBezTo>
                      <a:pt x="93" y="1403"/>
                      <a:pt x="24" y="1576"/>
                      <a:pt x="0" y="1845"/>
                    </a:cubicBezTo>
                    <a:lnTo>
                      <a:pt x="8493" y="1845"/>
                    </a:lnTo>
                    <a:cubicBezTo>
                      <a:pt x="8493" y="1845"/>
                      <a:pt x="8626" y="1518"/>
                      <a:pt x="8136" y="12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9"/>
              <p:cNvSpPr/>
              <p:nvPr/>
            </p:nvSpPr>
            <p:spPr>
              <a:xfrm>
                <a:off x="6170378" y="1936610"/>
                <a:ext cx="1306972" cy="405924"/>
              </a:xfrm>
              <a:custGeom>
                <a:avLst/>
                <a:gdLst/>
                <a:ahLst/>
                <a:cxnLst/>
                <a:rect l="l" t="t" r="r" b="b"/>
                <a:pathLst>
                  <a:path w="7956" h="2471" extrusionOk="0">
                    <a:moveTo>
                      <a:pt x="3764" y="1"/>
                    </a:moveTo>
                    <a:cubicBezTo>
                      <a:pt x="2215" y="48"/>
                      <a:pt x="2072" y="872"/>
                      <a:pt x="2022" y="1552"/>
                    </a:cubicBezTo>
                    <a:cubicBezTo>
                      <a:pt x="2022" y="1552"/>
                      <a:pt x="1716" y="1400"/>
                      <a:pt x="1386" y="1400"/>
                    </a:cubicBezTo>
                    <a:cubicBezTo>
                      <a:pt x="1031" y="1400"/>
                      <a:pt x="648" y="1573"/>
                      <a:pt x="582" y="2301"/>
                    </a:cubicBezTo>
                    <a:cubicBezTo>
                      <a:pt x="582" y="2301"/>
                      <a:pt x="508" y="2273"/>
                      <a:pt x="406" y="2273"/>
                    </a:cubicBezTo>
                    <a:cubicBezTo>
                      <a:pt x="283" y="2273"/>
                      <a:pt x="123" y="2311"/>
                      <a:pt x="1" y="2471"/>
                    </a:cubicBezTo>
                    <a:lnTo>
                      <a:pt x="7956" y="2471"/>
                    </a:lnTo>
                    <a:cubicBezTo>
                      <a:pt x="7690" y="2348"/>
                      <a:pt x="7237" y="2250"/>
                      <a:pt x="6479" y="2250"/>
                    </a:cubicBezTo>
                    <a:cubicBezTo>
                      <a:pt x="6114" y="2250"/>
                      <a:pt x="5676" y="2273"/>
                      <a:pt x="5152" y="2325"/>
                    </a:cubicBezTo>
                    <a:cubicBezTo>
                      <a:pt x="5152" y="2325"/>
                      <a:pt x="5172" y="2028"/>
                      <a:pt x="5128" y="1648"/>
                    </a:cubicBezTo>
                    <a:cubicBezTo>
                      <a:pt x="5101" y="1651"/>
                      <a:pt x="5073" y="1654"/>
                      <a:pt x="5050" y="1654"/>
                    </a:cubicBezTo>
                    <a:cubicBezTo>
                      <a:pt x="5050" y="1654"/>
                      <a:pt x="5060" y="1464"/>
                      <a:pt x="5046" y="1185"/>
                    </a:cubicBezTo>
                    <a:cubicBezTo>
                      <a:pt x="4900" y="596"/>
                      <a:pt x="4567" y="1"/>
                      <a:pt x="38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7" name="Google Shape;1107;p69"/>
          <p:cNvGrpSpPr/>
          <p:nvPr/>
        </p:nvGrpSpPr>
        <p:grpSpPr>
          <a:xfrm>
            <a:off x="911100" y="583038"/>
            <a:ext cx="1682340" cy="656476"/>
            <a:chOff x="5981625" y="1844100"/>
            <a:chExt cx="1682340" cy="656476"/>
          </a:xfrm>
        </p:grpSpPr>
        <p:sp>
          <p:nvSpPr>
            <p:cNvPr id="1108" name="Google Shape;1108;p69"/>
            <p:cNvSpPr/>
            <p:nvPr/>
          </p:nvSpPr>
          <p:spPr>
            <a:xfrm>
              <a:off x="5981625" y="1844100"/>
              <a:ext cx="1682340" cy="578084"/>
            </a:xfrm>
            <a:custGeom>
              <a:avLst/>
              <a:gdLst/>
              <a:ahLst/>
              <a:cxnLst/>
              <a:rect l="l" t="t" r="r" b="b"/>
              <a:pathLst>
                <a:path w="10241" h="3519" extrusionOk="0">
                  <a:moveTo>
                    <a:pt x="4635" y="0"/>
                  </a:moveTo>
                  <a:cubicBezTo>
                    <a:pt x="4618" y="0"/>
                    <a:pt x="4600" y="1"/>
                    <a:pt x="4583" y="1"/>
                  </a:cubicBezTo>
                  <a:cubicBezTo>
                    <a:pt x="2786" y="59"/>
                    <a:pt x="2616" y="1015"/>
                    <a:pt x="2562" y="1804"/>
                  </a:cubicBezTo>
                  <a:cubicBezTo>
                    <a:pt x="2562" y="1804"/>
                    <a:pt x="2205" y="1627"/>
                    <a:pt x="1820" y="1627"/>
                  </a:cubicBezTo>
                  <a:cubicBezTo>
                    <a:pt x="1407" y="1627"/>
                    <a:pt x="962" y="1831"/>
                    <a:pt x="888" y="2675"/>
                  </a:cubicBezTo>
                  <a:cubicBezTo>
                    <a:pt x="888" y="2675"/>
                    <a:pt x="800" y="2644"/>
                    <a:pt x="679" y="2644"/>
                  </a:cubicBezTo>
                  <a:cubicBezTo>
                    <a:pt x="437" y="2644"/>
                    <a:pt x="65" y="2769"/>
                    <a:pt x="0" y="3519"/>
                  </a:cubicBezTo>
                  <a:lnTo>
                    <a:pt x="9870" y="3519"/>
                  </a:lnTo>
                  <a:cubicBezTo>
                    <a:pt x="9870" y="3519"/>
                    <a:pt x="10240" y="2615"/>
                    <a:pt x="7742" y="2615"/>
                  </a:cubicBezTo>
                  <a:cubicBezTo>
                    <a:pt x="7316" y="2615"/>
                    <a:pt x="6807" y="2641"/>
                    <a:pt x="6199" y="2702"/>
                  </a:cubicBezTo>
                  <a:cubicBezTo>
                    <a:pt x="6199" y="2702"/>
                    <a:pt x="6376" y="0"/>
                    <a:pt x="4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 name="Google Shape;1109;p69"/>
            <p:cNvGrpSpPr/>
            <p:nvPr/>
          </p:nvGrpSpPr>
          <p:grpSpPr>
            <a:xfrm>
              <a:off x="6140808" y="2016260"/>
              <a:ext cx="1417036" cy="484316"/>
              <a:chOff x="6140808" y="1936610"/>
              <a:chExt cx="1417036" cy="484316"/>
            </a:xfrm>
          </p:grpSpPr>
          <p:sp>
            <p:nvSpPr>
              <p:cNvPr id="1110" name="Google Shape;1110;p69"/>
              <p:cNvSpPr/>
              <p:nvPr/>
            </p:nvSpPr>
            <p:spPr>
              <a:xfrm>
                <a:off x="6140808" y="2117839"/>
                <a:ext cx="1417036" cy="303087"/>
              </a:xfrm>
              <a:custGeom>
                <a:avLst/>
                <a:gdLst/>
                <a:ahLst/>
                <a:cxnLst/>
                <a:rect l="l" t="t" r="r" b="b"/>
                <a:pathLst>
                  <a:path w="8626" h="1845" extrusionOk="0">
                    <a:moveTo>
                      <a:pt x="5226" y="1"/>
                    </a:moveTo>
                    <a:lnTo>
                      <a:pt x="5226" y="1"/>
                    </a:lnTo>
                    <a:cubicBezTo>
                      <a:pt x="5240" y="280"/>
                      <a:pt x="5230" y="470"/>
                      <a:pt x="5230" y="470"/>
                    </a:cubicBezTo>
                    <a:cubicBezTo>
                      <a:pt x="5253" y="470"/>
                      <a:pt x="5281" y="467"/>
                      <a:pt x="5308" y="464"/>
                    </a:cubicBezTo>
                    <a:cubicBezTo>
                      <a:pt x="5291" y="318"/>
                      <a:pt x="5267" y="161"/>
                      <a:pt x="5226" y="1"/>
                    </a:cubicBezTo>
                    <a:close/>
                    <a:moveTo>
                      <a:pt x="181" y="1287"/>
                    </a:moveTo>
                    <a:cubicBezTo>
                      <a:pt x="93" y="1403"/>
                      <a:pt x="24" y="1576"/>
                      <a:pt x="0" y="1845"/>
                    </a:cubicBezTo>
                    <a:lnTo>
                      <a:pt x="8493" y="1845"/>
                    </a:lnTo>
                    <a:cubicBezTo>
                      <a:pt x="8493" y="1845"/>
                      <a:pt x="8626" y="1518"/>
                      <a:pt x="8136" y="128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69"/>
              <p:cNvSpPr/>
              <p:nvPr/>
            </p:nvSpPr>
            <p:spPr>
              <a:xfrm>
                <a:off x="6170378" y="1936610"/>
                <a:ext cx="1306972" cy="405924"/>
              </a:xfrm>
              <a:custGeom>
                <a:avLst/>
                <a:gdLst/>
                <a:ahLst/>
                <a:cxnLst/>
                <a:rect l="l" t="t" r="r" b="b"/>
                <a:pathLst>
                  <a:path w="7956" h="2471" extrusionOk="0">
                    <a:moveTo>
                      <a:pt x="3764" y="1"/>
                    </a:moveTo>
                    <a:cubicBezTo>
                      <a:pt x="2215" y="48"/>
                      <a:pt x="2072" y="872"/>
                      <a:pt x="2022" y="1552"/>
                    </a:cubicBezTo>
                    <a:cubicBezTo>
                      <a:pt x="2022" y="1552"/>
                      <a:pt x="1716" y="1400"/>
                      <a:pt x="1386" y="1400"/>
                    </a:cubicBezTo>
                    <a:cubicBezTo>
                      <a:pt x="1031" y="1400"/>
                      <a:pt x="648" y="1573"/>
                      <a:pt x="582" y="2301"/>
                    </a:cubicBezTo>
                    <a:cubicBezTo>
                      <a:pt x="582" y="2301"/>
                      <a:pt x="508" y="2273"/>
                      <a:pt x="406" y="2273"/>
                    </a:cubicBezTo>
                    <a:cubicBezTo>
                      <a:pt x="283" y="2273"/>
                      <a:pt x="123" y="2311"/>
                      <a:pt x="1" y="2471"/>
                    </a:cubicBezTo>
                    <a:lnTo>
                      <a:pt x="7956" y="2471"/>
                    </a:lnTo>
                    <a:cubicBezTo>
                      <a:pt x="7690" y="2348"/>
                      <a:pt x="7237" y="2250"/>
                      <a:pt x="6479" y="2250"/>
                    </a:cubicBezTo>
                    <a:cubicBezTo>
                      <a:pt x="6114" y="2250"/>
                      <a:pt x="5676" y="2273"/>
                      <a:pt x="5152" y="2325"/>
                    </a:cubicBezTo>
                    <a:cubicBezTo>
                      <a:pt x="5152" y="2325"/>
                      <a:pt x="5172" y="2028"/>
                      <a:pt x="5128" y="1648"/>
                    </a:cubicBezTo>
                    <a:cubicBezTo>
                      <a:pt x="5101" y="1651"/>
                      <a:pt x="5073" y="1654"/>
                      <a:pt x="5050" y="1654"/>
                    </a:cubicBezTo>
                    <a:cubicBezTo>
                      <a:pt x="5050" y="1654"/>
                      <a:pt x="5060" y="1464"/>
                      <a:pt x="5046" y="1185"/>
                    </a:cubicBezTo>
                    <a:cubicBezTo>
                      <a:pt x="4900" y="596"/>
                      <a:pt x="4567" y="1"/>
                      <a:pt x="38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2" name="Google Shape;1112;p69"/>
          <p:cNvGrpSpPr/>
          <p:nvPr/>
        </p:nvGrpSpPr>
        <p:grpSpPr>
          <a:xfrm rot="-1443738" flipH="1">
            <a:off x="3144358" y="2137722"/>
            <a:ext cx="673302" cy="678737"/>
            <a:chOff x="4566208" y="2132179"/>
            <a:chExt cx="1190999" cy="1200614"/>
          </a:xfrm>
        </p:grpSpPr>
        <p:sp>
          <p:nvSpPr>
            <p:cNvPr id="1113" name="Google Shape;1113;p69"/>
            <p:cNvSpPr/>
            <p:nvPr/>
          </p:nvSpPr>
          <p:spPr>
            <a:xfrm rot="724461">
              <a:off x="4661765" y="2197509"/>
              <a:ext cx="729412" cy="990771"/>
            </a:xfrm>
            <a:custGeom>
              <a:avLst/>
              <a:gdLst/>
              <a:ahLst/>
              <a:cxnLst/>
              <a:rect l="l" t="t" r="r" b="b"/>
              <a:pathLst>
                <a:path w="6952" h="9443" extrusionOk="0">
                  <a:moveTo>
                    <a:pt x="6952" y="0"/>
                  </a:moveTo>
                  <a:lnTo>
                    <a:pt x="1" y="9443"/>
                  </a:lnTo>
                  <a:lnTo>
                    <a:pt x="6952" y="4543"/>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9"/>
            <p:cNvSpPr/>
            <p:nvPr/>
          </p:nvSpPr>
          <p:spPr>
            <a:xfrm rot="724461">
              <a:off x="4602634" y="2756601"/>
              <a:ext cx="899384" cy="443397"/>
            </a:xfrm>
            <a:custGeom>
              <a:avLst/>
              <a:gdLst/>
              <a:ahLst/>
              <a:cxnLst/>
              <a:rect l="l" t="t" r="r" b="b"/>
              <a:pathLst>
                <a:path w="8572" h="4226" extrusionOk="0">
                  <a:moveTo>
                    <a:pt x="8301" y="0"/>
                  </a:moveTo>
                  <a:lnTo>
                    <a:pt x="1" y="4226"/>
                  </a:lnTo>
                  <a:lnTo>
                    <a:pt x="8572" y="2971"/>
                  </a:lnTo>
                  <a:lnTo>
                    <a:pt x="83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9"/>
            <p:cNvSpPr/>
            <p:nvPr/>
          </p:nvSpPr>
          <p:spPr>
            <a:xfrm rot="724461">
              <a:off x="4607723" y="2708483"/>
              <a:ext cx="1107968" cy="514114"/>
            </a:xfrm>
            <a:custGeom>
              <a:avLst/>
              <a:gdLst/>
              <a:ahLst/>
              <a:cxnLst/>
              <a:rect l="l" t="t" r="r" b="b"/>
              <a:pathLst>
                <a:path w="10560" h="4900" extrusionOk="0">
                  <a:moveTo>
                    <a:pt x="6952" y="0"/>
                  </a:moveTo>
                  <a:lnTo>
                    <a:pt x="1" y="4900"/>
                  </a:lnTo>
                  <a:lnTo>
                    <a:pt x="10559" y="1046"/>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9"/>
            <p:cNvSpPr/>
            <p:nvPr/>
          </p:nvSpPr>
          <p:spPr>
            <a:xfrm rot="724461">
              <a:off x="4617060" y="2620208"/>
              <a:ext cx="791735" cy="569932"/>
            </a:xfrm>
            <a:custGeom>
              <a:avLst/>
              <a:gdLst/>
              <a:ahLst/>
              <a:cxnLst/>
              <a:rect l="l" t="t" r="r" b="b"/>
              <a:pathLst>
                <a:path w="7546" h="5432" extrusionOk="0">
                  <a:moveTo>
                    <a:pt x="6952" y="1"/>
                  </a:moveTo>
                  <a:lnTo>
                    <a:pt x="1" y="5432"/>
                  </a:lnTo>
                  <a:lnTo>
                    <a:pt x="7546" y="709"/>
                  </a:lnTo>
                  <a:lnTo>
                    <a:pt x="69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120"/>
        <p:cNvGrpSpPr/>
        <p:nvPr/>
      </p:nvGrpSpPr>
      <p:grpSpPr>
        <a:xfrm>
          <a:off x="0" y="0"/>
          <a:ext cx="0" cy="0"/>
          <a:chOff x="0" y="0"/>
          <a:chExt cx="0" cy="0"/>
        </a:xfrm>
      </p:grpSpPr>
      <p:sp>
        <p:nvSpPr>
          <p:cNvPr id="1121" name="Google Shape;1121;p70"/>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News</a:t>
            </a:r>
            <a:endParaRPr/>
          </a:p>
        </p:txBody>
      </p:sp>
      <p:sp>
        <p:nvSpPr>
          <p:cNvPr id="1122" name="Google Shape;1122;p70"/>
          <p:cNvSpPr txBox="1">
            <a:spLocks noGrp="1"/>
          </p:cNvSpPr>
          <p:nvPr>
            <p:ph type="title" idx="2"/>
          </p:nvPr>
        </p:nvSpPr>
        <p:spPr>
          <a:xfrm>
            <a:off x="713850" y="1696875"/>
            <a:ext cx="2138700" cy="516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123" name="Google Shape;1123;p70"/>
          <p:cNvSpPr txBox="1">
            <a:spLocks noGrp="1"/>
          </p:cNvSpPr>
          <p:nvPr>
            <p:ph type="subTitle" idx="1"/>
          </p:nvPr>
        </p:nvSpPr>
        <p:spPr>
          <a:xfrm>
            <a:off x="713850" y="2061225"/>
            <a:ext cx="2138700" cy="78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1124" name="Google Shape;1124;p70"/>
          <p:cNvSpPr txBox="1">
            <a:spLocks noGrp="1"/>
          </p:cNvSpPr>
          <p:nvPr>
            <p:ph type="title" idx="3"/>
          </p:nvPr>
        </p:nvSpPr>
        <p:spPr>
          <a:xfrm>
            <a:off x="3502650" y="1696875"/>
            <a:ext cx="2138700" cy="516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125" name="Google Shape;1125;p70"/>
          <p:cNvSpPr txBox="1">
            <a:spLocks noGrp="1"/>
          </p:cNvSpPr>
          <p:nvPr>
            <p:ph type="subTitle" idx="4"/>
          </p:nvPr>
        </p:nvSpPr>
        <p:spPr>
          <a:xfrm>
            <a:off x="3502650" y="2061225"/>
            <a:ext cx="2138700" cy="78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1126" name="Google Shape;1126;p70"/>
          <p:cNvSpPr txBox="1">
            <a:spLocks noGrp="1"/>
          </p:cNvSpPr>
          <p:nvPr>
            <p:ph type="title" idx="5"/>
          </p:nvPr>
        </p:nvSpPr>
        <p:spPr>
          <a:xfrm>
            <a:off x="6291450" y="1696875"/>
            <a:ext cx="2138700" cy="516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127" name="Google Shape;1127;p70"/>
          <p:cNvSpPr txBox="1">
            <a:spLocks noGrp="1"/>
          </p:cNvSpPr>
          <p:nvPr>
            <p:ph type="subTitle" idx="6"/>
          </p:nvPr>
        </p:nvSpPr>
        <p:spPr>
          <a:xfrm>
            <a:off x="6291450" y="2061225"/>
            <a:ext cx="2138700" cy="78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sp>
        <p:nvSpPr>
          <p:cNvPr id="1128" name="Google Shape;1128;p70"/>
          <p:cNvSpPr txBox="1">
            <a:spLocks noGrp="1"/>
          </p:cNvSpPr>
          <p:nvPr>
            <p:ph type="title" idx="7"/>
          </p:nvPr>
        </p:nvSpPr>
        <p:spPr>
          <a:xfrm>
            <a:off x="713850" y="3460950"/>
            <a:ext cx="2138700" cy="479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Earth</a:t>
            </a:r>
            <a:endParaRPr/>
          </a:p>
        </p:txBody>
      </p:sp>
      <p:sp>
        <p:nvSpPr>
          <p:cNvPr id="1129" name="Google Shape;1129;p70"/>
          <p:cNvSpPr txBox="1">
            <a:spLocks noGrp="1"/>
          </p:cNvSpPr>
          <p:nvPr>
            <p:ph type="subTitle" idx="8"/>
          </p:nvPr>
        </p:nvSpPr>
        <p:spPr>
          <a:xfrm>
            <a:off x="713850" y="3788025"/>
            <a:ext cx="2138700" cy="78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the third planet from the Sun</a:t>
            </a:r>
            <a:endParaRPr/>
          </a:p>
        </p:txBody>
      </p:sp>
      <p:sp>
        <p:nvSpPr>
          <p:cNvPr id="1130" name="Google Shape;1130;p70"/>
          <p:cNvSpPr txBox="1">
            <a:spLocks noGrp="1"/>
          </p:cNvSpPr>
          <p:nvPr>
            <p:ph type="title" idx="9"/>
          </p:nvPr>
        </p:nvSpPr>
        <p:spPr>
          <a:xfrm>
            <a:off x="3502650" y="3460950"/>
            <a:ext cx="2138700" cy="479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1131" name="Google Shape;1131;p70"/>
          <p:cNvSpPr txBox="1">
            <a:spLocks noGrp="1"/>
          </p:cNvSpPr>
          <p:nvPr>
            <p:ph type="subTitle" idx="13"/>
          </p:nvPr>
        </p:nvSpPr>
        <p:spPr>
          <a:xfrm>
            <a:off x="3502650" y="3788025"/>
            <a:ext cx="2138700" cy="78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composed of hydrogen and helium</a:t>
            </a:r>
            <a:endParaRPr/>
          </a:p>
        </p:txBody>
      </p:sp>
      <p:sp>
        <p:nvSpPr>
          <p:cNvPr id="1132" name="Google Shape;1132;p70"/>
          <p:cNvSpPr txBox="1">
            <a:spLocks noGrp="1"/>
          </p:cNvSpPr>
          <p:nvPr>
            <p:ph type="title" idx="14"/>
          </p:nvPr>
        </p:nvSpPr>
        <p:spPr>
          <a:xfrm>
            <a:off x="6291450" y="3460950"/>
            <a:ext cx="2138700" cy="479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1133" name="Google Shape;1133;p70"/>
          <p:cNvSpPr txBox="1">
            <a:spLocks noGrp="1"/>
          </p:cNvSpPr>
          <p:nvPr>
            <p:ph type="subTitle" idx="15"/>
          </p:nvPr>
        </p:nvSpPr>
        <p:spPr>
          <a:xfrm>
            <a:off x="6291450" y="3788025"/>
            <a:ext cx="2138700" cy="78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1134" name="Google Shape;1134;p70"/>
          <p:cNvSpPr txBox="1">
            <a:spLocks noGrp="1"/>
          </p:cNvSpPr>
          <p:nvPr>
            <p:ph type="title" idx="2"/>
          </p:nvPr>
        </p:nvSpPr>
        <p:spPr>
          <a:xfrm>
            <a:off x="1329475" y="1333175"/>
            <a:ext cx="907500" cy="51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000"/>
              <a:t>01</a:t>
            </a:r>
            <a:endParaRPr sz="3000"/>
          </a:p>
        </p:txBody>
      </p:sp>
      <p:sp>
        <p:nvSpPr>
          <p:cNvPr id="1135" name="Google Shape;1135;p70"/>
          <p:cNvSpPr txBox="1">
            <a:spLocks noGrp="1"/>
          </p:cNvSpPr>
          <p:nvPr>
            <p:ph type="title" idx="3"/>
          </p:nvPr>
        </p:nvSpPr>
        <p:spPr>
          <a:xfrm>
            <a:off x="4118175" y="1333175"/>
            <a:ext cx="907500" cy="51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000"/>
              <a:t>02</a:t>
            </a:r>
            <a:endParaRPr sz="3000"/>
          </a:p>
        </p:txBody>
      </p:sp>
      <p:sp>
        <p:nvSpPr>
          <p:cNvPr id="1136" name="Google Shape;1136;p70"/>
          <p:cNvSpPr txBox="1">
            <a:spLocks noGrp="1"/>
          </p:cNvSpPr>
          <p:nvPr>
            <p:ph type="title" idx="5"/>
          </p:nvPr>
        </p:nvSpPr>
        <p:spPr>
          <a:xfrm>
            <a:off x="6907050" y="1333175"/>
            <a:ext cx="907500" cy="51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000"/>
              <a:t>03</a:t>
            </a:r>
            <a:endParaRPr sz="3000"/>
          </a:p>
        </p:txBody>
      </p:sp>
      <p:sp>
        <p:nvSpPr>
          <p:cNvPr id="1137" name="Google Shape;1137;p70"/>
          <p:cNvSpPr txBox="1">
            <a:spLocks noGrp="1"/>
          </p:cNvSpPr>
          <p:nvPr>
            <p:ph type="title" idx="7"/>
          </p:nvPr>
        </p:nvSpPr>
        <p:spPr>
          <a:xfrm>
            <a:off x="1329475" y="3097250"/>
            <a:ext cx="907500" cy="47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000"/>
              <a:t>04</a:t>
            </a:r>
            <a:endParaRPr sz="3000"/>
          </a:p>
        </p:txBody>
      </p:sp>
      <p:sp>
        <p:nvSpPr>
          <p:cNvPr id="1138" name="Google Shape;1138;p70"/>
          <p:cNvSpPr txBox="1">
            <a:spLocks noGrp="1"/>
          </p:cNvSpPr>
          <p:nvPr>
            <p:ph type="title" idx="9"/>
          </p:nvPr>
        </p:nvSpPr>
        <p:spPr>
          <a:xfrm>
            <a:off x="4118175" y="3097250"/>
            <a:ext cx="907500" cy="47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000"/>
              <a:t>05</a:t>
            </a:r>
            <a:endParaRPr sz="3000"/>
          </a:p>
        </p:txBody>
      </p:sp>
      <p:sp>
        <p:nvSpPr>
          <p:cNvPr id="1139" name="Google Shape;1139;p70"/>
          <p:cNvSpPr txBox="1">
            <a:spLocks noGrp="1"/>
          </p:cNvSpPr>
          <p:nvPr>
            <p:ph type="title" idx="14"/>
          </p:nvPr>
        </p:nvSpPr>
        <p:spPr>
          <a:xfrm>
            <a:off x="6907050" y="3097250"/>
            <a:ext cx="907500" cy="47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000"/>
              <a:t>06</a:t>
            </a:r>
            <a:endParaRPr sz="3000"/>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143"/>
        <p:cNvGrpSpPr/>
        <p:nvPr/>
      </p:nvGrpSpPr>
      <p:grpSpPr>
        <a:xfrm>
          <a:off x="0" y="0"/>
          <a:ext cx="0" cy="0"/>
          <a:chOff x="0" y="0"/>
          <a:chExt cx="0" cy="0"/>
        </a:xfrm>
      </p:grpSpPr>
      <p:sp>
        <p:nvSpPr>
          <p:cNvPr id="1144" name="Google Shape;1144;p71"/>
          <p:cNvSpPr txBox="1">
            <a:spLocks noGrp="1"/>
          </p:cNvSpPr>
          <p:nvPr>
            <p:ph type="title"/>
          </p:nvPr>
        </p:nvSpPr>
        <p:spPr>
          <a:xfrm>
            <a:off x="2642850" y="1486950"/>
            <a:ext cx="3858300" cy="2169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148"/>
        <p:cNvGrpSpPr/>
        <p:nvPr/>
      </p:nvGrpSpPr>
      <p:grpSpPr>
        <a:xfrm>
          <a:off x="0" y="0"/>
          <a:ext cx="0" cy="0"/>
          <a:chOff x="0" y="0"/>
          <a:chExt cx="0" cy="0"/>
        </a:xfrm>
      </p:grpSpPr>
      <p:sp>
        <p:nvSpPr>
          <p:cNvPr id="1149" name="Google Shape;1149;p72"/>
          <p:cNvSpPr txBox="1">
            <a:spLocks noGrp="1"/>
          </p:cNvSpPr>
          <p:nvPr>
            <p:ph type="title"/>
          </p:nvPr>
        </p:nvSpPr>
        <p:spPr>
          <a:xfrm>
            <a:off x="855925" y="1218750"/>
            <a:ext cx="5141400" cy="237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Awesome Words</a:t>
            </a:r>
            <a:endParaRPr/>
          </a:p>
        </p:txBody>
      </p:sp>
      <p:grpSp>
        <p:nvGrpSpPr>
          <p:cNvPr id="1150" name="Google Shape;1150;p72"/>
          <p:cNvGrpSpPr/>
          <p:nvPr/>
        </p:nvGrpSpPr>
        <p:grpSpPr>
          <a:xfrm>
            <a:off x="6069388" y="1581424"/>
            <a:ext cx="2357382" cy="3674991"/>
            <a:chOff x="6069388" y="1581424"/>
            <a:chExt cx="2357382" cy="3674991"/>
          </a:xfrm>
        </p:grpSpPr>
        <p:sp>
          <p:nvSpPr>
            <p:cNvPr id="1151" name="Google Shape;1151;p72"/>
            <p:cNvSpPr/>
            <p:nvPr/>
          </p:nvSpPr>
          <p:spPr>
            <a:xfrm>
              <a:off x="6091685" y="3663652"/>
              <a:ext cx="676133" cy="690832"/>
            </a:xfrm>
            <a:custGeom>
              <a:avLst/>
              <a:gdLst/>
              <a:ahLst/>
              <a:cxnLst/>
              <a:rect l="l" t="t" r="r" b="b"/>
              <a:pathLst>
                <a:path w="5064" h="5174" extrusionOk="0">
                  <a:moveTo>
                    <a:pt x="2872" y="1"/>
                  </a:moveTo>
                  <a:cubicBezTo>
                    <a:pt x="2069" y="996"/>
                    <a:pt x="1336" y="2044"/>
                    <a:pt x="672" y="3127"/>
                  </a:cubicBezTo>
                  <a:cubicBezTo>
                    <a:pt x="489" y="3406"/>
                    <a:pt x="331" y="3712"/>
                    <a:pt x="218" y="4026"/>
                  </a:cubicBezTo>
                  <a:cubicBezTo>
                    <a:pt x="1" y="4718"/>
                    <a:pt x="327" y="5173"/>
                    <a:pt x="930" y="5173"/>
                  </a:cubicBezTo>
                  <a:cubicBezTo>
                    <a:pt x="1103" y="5173"/>
                    <a:pt x="1298" y="5136"/>
                    <a:pt x="1510" y="5056"/>
                  </a:cubicBezTo>
                  <a:cubicBezTo>
                    <a:pt x="1973" y="4882"/>
                    <a:pt x="2392" y="4567"/>
                    <a:pt x="2768" y="4236"/>
                  </a:cubicBezTo>
                  <a:cubicBezTo>
                    <a:pt x="3405" y="3677"/>
                    <a:pt x="3999" y="3162"/>
                    <a:pt x="4549" y="2629"/>
                  </a:cubicBezTo>
                  <a:cubicBezTo>
                    <a:pt x="4732" y="2463"/>
                    <a:pt x="4898" y="2288"/>
                    <a:pt x="5064" y="2123"/>
                  </a:cubicBezTo>
                  <a:cubicBezTo>
                    <a:pt x="4566" y="1861"/>
                    <a:pt x="4147" y="1450"/>
                    <a:pt x="3780" y="1049"/>
                  </a:cubicBezTo>
                  <a:cubicBezTo>
                    <a:pt x="3510" y="760"/>
                    <a:pt x="3256" y="455"/>
                    <a:pt x="3003" y="149"/>
                  </a:cubicBezTo>
                  <a:cubicBezTo>
                    <a:pt x="2960" y="106"/>
                    <a:pt x="2916" y="53"/>
                    <a:pt x="2872" y="1"/>
                  </a:cubicBezTo>
                  <a:close/>
                </a:path>
              </a:pathLst>
            </a:custGeom>
            <a:solidFill>
              <a:srgbClr val="F39E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72"/>
            <p:cNvSpPr/>
            <p:nvPr/>
          </p:nvSpPr>
          <p:spPr>
            <a:xfrm>
              <a:off x="6377145" y="3663652"/>
              <a:ext cx="390672" cy="459442"/>
            </a:xfrm>
            <a:custGeom>
              <a:avLst/>
              <a:gdLst/>
              <a:ahLst/>
              <a:cxnLst/>
              <a:rect l="l" t="t" r="r" b="b"/>
              <a:pathLst>
                <a:path w="2926" h="3441" extrusionOk="0">
                  <a:moveTo>
                    <a:pt x="734" y="1"/>
                  </a:moveTo>
                  <a:cubicBezTo>
                    <a:pt x="490" y="306"/>
                    <a:pt x="245" y="621"/>
                    <a:pt x="1" y="952"/>
                  </a:cubicBezTo>
                  <a:cubicBezTo>
                    <a:pt x="71" y="1180"/>
                    <a:pt x="158" y="1407"/>
                    <a:pt x="254" y="1625"/>
                  </a:cubicBezTo>
                  <a:cubicBezTo>
                    <a:pt x="429" y="2026"/>
                    <a:pt x="647" y="2393"/>
                    <a:pt x="909" y="2742"/>
                  </a:cubicBezTo>
                  <a:cubicBezTo>
                    <a:pt x="1049" y="2926"/>
                    <a:pt x="1188" y="3092"/>
                    <a:pt x="1346" y="3258"/>
                  </a:cubicBezTo>
                  <a:cubicBezTo>
                    <a:pt x="1407" y="3319"/>
                    <a:pt x="1468" y="3380"/>
                    <a:pt x="1529" y="3441"/>
                  </a:cubicBezTo>
                  <a:cubicBezTo>
                    <a:pt x="1834" y="3170"/>
                    <a:pt x="2131" y="2900"/>
                    <a:pt x="2411" y="2629"/>
                  </a:cubicBezTo>
                  <a:cubicBezTo>
                    <a:pt x="2585" y="2463"/>
                    <a:pt x="2760" y="2288"/>
                    <a:pt x="2926" y="2123"/>
                  </a:cubicBezTo>
                  <a:cubicBezTo>
                    <a:pt x="2428" y="1861"/>
                    <a:pt x="2009" y="1450"/>
                    <a:pt x="1634" y="1049"/>
                  </a:cubicBezTo>
                  <a:cubicBezTo>
                    <a:pt x="1372" y="760"/>
                    <a:pt x="1118" y="455"/>
                    <a:pt x="865" y="149"/>
                  </a:cubicBezTo>
                  <a:cubicBezTo>
                    <a:pt x="822" y="106"/>
                    <a:pt x="778" y="53"/>
                    <a:pt x="734" y="1"/>
                  </a:cubicBezTo>
                  <a:close/>
                </a:path>
              </a:pathLst>
            </a:custGeom>
            <a:solidFill>
              <a:srgbClr val="000000">
                <a:alpha val="75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72"/>
            <p:cNvSpPr/>
            <p:nvPr/>
          </p:nvSpPr>
          <p:spPr>
            <a:xfrm>
              <a:off x="7865997" y="3267234"/>
              <a:ext cx="560774" cy="1989181"/>
            </a:xfrm>
            <a:custGeom>
              <a:avLst/>
              <a:gdLst/>
              <a:ahLst/>
              <a:cxnLst/>
              <a:rect l="l" t="t" r="r" b="b"/>
              <a:pathLst>
                <a:path w="4200" h="14898" extrusionOk="0">
                  <a:moveTo>
                    <a:pt x="943" y="1"/>
                  </a:moveTo>
                  <a:cubicBezTo>
                    <a:pt x="463" y="1"/>
                    <a:pt x="166" y="734"/>
                    <a:pt x="0" y="1774"/>
                  </a:cubicBezTo>
                  <a:cubicBezTo>
                    <a:pt x="44" y="2725"/>
                    <a:pt x="271" y="3660"/>
                    <a:pt x="498" y="4576"/>
                  </a:cubicBezTo>
                  <a:cubicBezTo>
                    <a:pt x="777" y="5703"/>
                    <a:pt x="1048" y="6838"/>
                    <a:pt x="1240" y="7999"/>
                  </a:cubicBezTo>
                  <a:cubicBezTo>
                    <a:pt x="1432" y="9187"/>
                    <a:pt x="1563" y="10383"/>
                    <a:pt x="1633" y="11579"/>
                  </a:cubicBezTo>
                  <a:cubicBezTo>
                    <a:pt x="1677" y="12251"/>
                    <a:pt x="1685" y="12924"/>
                    <a:pt x="1685" y="13596"/>
                  </a:cubicBezTo>
                  <a:cubicBezTo>
                    <a:pt x="1685" y="13683"/>
                    <a:pt x="1685" y="13762"/>
                    <a:pt x="1685" y="13849"/>
                  </a:cubicBezTo>
                  <a:cubicBezTo>
                    <a:pt x="1746" y="14443"/>
                    <a:pt x="1790" y="14897"/>
                    <a:pt x="1790" y="14897"/>
                  </a:cubicBezTo>
                  <a:lnTo>
                    <a:pt x="3859" y="14897"/>
                  </a:lnTo>
                  <a:cubicBezTo>
                    <a:pt x="4200" y="14626"/>
                    <a:pt x="3685" y="8113"/>
                    <a:pt x="3056" y="4795"/>
                  </a:cubicBezTo>
                  <a:cubicBezTo>
                    <a:pt x="2262" y="586"/>
                    <a:pt x="943" y="1"/>
                    <a:pt x="943" y="1"/>
                  </a:cubicBezTo>
                  <a:close/>
                </a:path>
              </a:pathLst>
            </a:custGeom>
            <a:solidFill>
              <a:srgbClr val="F39E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72"/>
            <p:cNvSpPr/>
            <p:nvPr/>
          </p:nvSpPr>
          <p:spPr>
            <a:xfrm>
              <a:off x="7865997" y="3267234"/>
              <a:ext cx="445414" cy="945722"/>
            </a:xfrm>
            <a:custGeom>
              <a:avLst/>
              <a:gdLst/>
              <a:ahLst/>
              <a:cxnLst/>
              <a:rect l="l" t="t" r="r" b="b"/>
              <a:pathLst>
                <a:path w="3336" h="7083" extrusionOk="0">
                  <a:moveTo>
                    <a:pt x="943" y="1"/>
                  </a:moveTo>
                  <a:cubicBezTo>
                    <a:pt x="463" y="1"/>
                    <a:pt x="166" y="734"/>
                    <a:pt x="0" y="1774"/>
                  </a:cubicBezTo>
                  <a:cubicBezTo>
                    <a:pt x="44" y="2725"/>
                    <a:pt x="271" y="3660"/>
                    <a:pt x="498" y="4576"/>
                  </a:cubicBezTo>
                  <a:cubicBezTo>
                    <a:pt x="699" y="5406"/>
                    <a:pt x="899" y="6244"/>
                    <a:pt x="1065" y="7082"/>
                  </a:cubicBezTo>
                  <a:cubicBezTo>
                    <a:pt x="1301" y="7056"/>
                    <a:pt x="1537" y="7030"/>
                    <a:pt x="1773" y="6986"/>
                  </a:cubicBezTo>
                  <a:cubicBezTo>
                    <a:pt x="2131" y="6916"/>
                    <a:pt x="2489" y="6838"/>
                    <a:pt x="2838" y="6733"/>
                  </a:cubicBezTo>
                  <a:cubicBezTo>
                    <a:pt x="3004" y="6681"/>
                    <a:pt x="3170" y="6620"/>
                    <a:pt x="3336" y="6558"/>
                  </a:cubicBezTo>
                  <a:cubicBezTo>
                    <a:pt x="3248" y="5921"/>
                    <a:pt x="3152" y="5310"/>
                    <a:pt x="3056" y="4795"/>
                  </a:cubicBezTo>
                  <a:cubicBezTo>
                    <a:pt x="2262" y="586"/>
                    <a:pt x="943" y="1"/>
                    <a:pt x="943" y="1"/>
                  </a:cubicBezTo>
                  <a:close/>
                </a:path>
              </a:pathLst>
            </a:custGeom>
            <a:solidFill>
              <a:srgbClr val="000000">
                <a:alpha val="75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72"/>
            <p:cNvSpPr/>
            <p:nvPr/>
          </p:nvSpPr>
          <p:spPr>
            <a:xfrm>
              <a:off x="6869157" y="4245394"/>
              <a:ext cx="1114604" cy="661992"/>
            </a:xfrm>
            <a:custGeom>
              <a:avLst/>
              <a:gdLst/>
              <a:ahLst/>
              <a:cxnLst/>
              <a:rect l="l" t="t" r="r" b="b"/>
              <a:pathLst>
                <a:path w="8348" h="4958" extrusionOk="0">
                  <a:moveTo>
                    <a:pt x="8025" y="1"/>
                  </a:moveTo>
                  <a:cubicBezTo>
                    <a:pt x="7396" y="158"/>
                    <a:pt x="6759" y="271"/>
                    <a:pt x="6113" y="324"/>
                  </a:cubicBezTo>
                  <a:cubicBezTo>
                    <a:pt x="5575" y="370"/>
                    <a:pt x="5037" y="389"/>
                    <a:pt x="4499" y="389"/>
                  </a:cubicBezTo>
                  <a:cubicBezTo>
                    <a:pt x="3509" y="389"/>
                    <a:pt x="2519" y="325"/>
                    <a:pt x="1529" y="245"/>
                  </a:cubicBezTo>
                  <a:cubicBezTo>
                    <a:pt x="1162" y="210"/>
                    <a:pt x="795" y="193"/>
                    <a:pt x="428" y="167"/>
                  </a:cubicBezTo>
                  <a:lnTo>
                    <a:pt x="428" y="167"/>
                  </a:lnTo>
                  <a:cubicBezTo>
                    <a:pt x="455" y="280"/>
                    <a:pt x="481" y="402"/>
                    <a:pt x="507" y="507"/>
                  </a:cubicBezTo>
                  <a:cubicBezTo>
                    <a:pt x="586" y="900"/>
                    <a:pt x="655" y="1293"/>
                    <a:pt x="699" y="1686"/>
                  </a:cubicBezTo>
                  <a:cubicBezTo>
                    <a:pt x="717" y="1843"/>
                    <a:pt x="751" y="2000"/>
                    <a:pt x="769" y="2158"/>
                  </a:cubicBezTo>
                  <a:cubicBezTo>
                    <a:pt x="786" y="2245"/>
                    <a:pt x="795" y="2332"/>
                    <a:pt x="786" y="2419"/>
                  </a:cubicBezTo>
                  <a:cubicBezTo>
                    <a:pt x="769" y="2507"/>
                    <a:pt x="743" y="2585"/>
                    <a:pt x="699" y="2664"/>
                  </a:cubicBezTo>
                  <a:cubicBezTo>
                    <a:pt x="629" y="2804"/>
                    <a:pt x="524" y="2926"/>
                    <a:pt x="455" y="3066"/>
                  </a:cubicBezTo>
                  <a:cubicBezTo>
                    <a:pt x="393" y="3170"/>
                    <a:pt x="332" y="3275"/>
                    <a:pt x="271" y="3389"/>
                  </a:cubicBezTo>
                  <a:cubicBezTo>
                    <a:pt x="201" y="3738"/>
                    <a:pt x="114" y="4087"/>
                    <a:pt x="1" y="4428"/>
                  </a:cubicBezTo>
                  <a:cubicBezTo>
                    <a:pt x="27" y="4559"/>
                    <a:pt x="123" y="4663"/>
                    <a:pt x="254" y="4698"/>
                  </a:cubicBezTo>
                  <a:cubicBezTo>
                    <a:pt x="769" y="4829"/>
                    <a:pt x="1284" y="4908"/>
                    <a:pt x="1817" y="4934"/>
                  </a:cubicBezTo>
                  <a:cubicBezTo>
                    <a:pt x="2003" y="4948"/>
                    <a:pt x="2320" y="4957"/>
                    <a:pt x="2720" y="4957"/>
                  </a:cubicBezTo>
                  <a:cubicBezTo>
                    <a:pt x="4286" y="4957"/>
                    <a:pt x="7124" y="4822"/>
                    <a:pt x="8348" y="4349"/>
                  </a:cubicBezTo>
                  <a:cubicBezTo>
                    <a:pt x="8348" y="4297"/>
                    <a:pt x="8348" y="4244"/>
                    <a:pt x="8348" y="4192"/>
                  </a:cubicBezTo>
                  <a:cubicBezTo>
                    <a:pt x="8243" y="4000"/>
                    <a:pt x="8156" y="3790"/>
                    <a:pt x="8095" y="3572"/>
                  </a:cubicBezTo>
                  <a:cubicBezTo>
                    <a:pt x="8069" y="3467"/>
                    <a:pt x="8051" y="3362"/>
                    <a:pt x="8042" y="3258"/>
                  </a:cubicBezTo>
                  <a:lnTo>
                    <a:pt x="7990" y="3144"/>
                  </a:lnTo>
                  <a:cubicBezTo>
                    <a:pt x="7885" y="2891"/>
                    <a:pt x="7780" y="2646"/>
                    <a:pt x="7815" y="2385"/>
                  </a:cubicBezTo>
                  <a:cubicBezTo>
                    <a:pt x="7850" y="2123"/>
                    <a:pt x="7894" y="1861"/>
                    <a:pt x="7929" y="1599"/>
                  </a:cubicBezTo>
                  <a:cubicBezTo>
                    <a:pt x="7990" y="1066"/>
                    <a:pt x="8025" y="533"/>
                    <a:pt x="8025" y="1"/>
                  </a:cubicBezTo>
                  <a:close/>
                </a:path>
              </a:pathLst>
            </a:custGeom>
            <a:solidFill>
              <a:srgbClr val="F39E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72"/>
            <p:cNvSpPr/>
            <p:nvPr/>
          </p:nvSpPr>
          <p:spPr>
            <a:xfrm>
              <a:off x="7388138" y="4571580"/>
              <a:ext cx="40723" cy="67027"/>
            </a:xfrm>
            <a:custGeom>
              <a:avLst/>
              <a:gdLst/>
              <a:ahLst/>
              <a:cxnLst/>
              <a:rect l="l" t="t" r="r" b="b"/>
              <a:pathLst>
                <a:path w="305" h="502" extrusionOk="0">
                  <a:moveTo>
                    <a:pt x="264" y="0"/>
                  </a:moveTo>
                  <a:cubicBezTo>
                    <a:pt x="252" y="0"/>
                    <a:pt x="239" y="7"/>
                    <a:pt x="235" y="20"/>
                  </a:cubicBezTo>
                  <a:cubicBezTo>
                    <a:pt x="226" y="55"/>
                    <a:pt x="235" y="107"/>
                    <a:pt x="217" y="151"/>
                  </a:cubicBezTo>
                  <a:cubicBezTo>
                    <a:pt x="209" y="203"/>
                    <a:pt x="200" y="247"/>
                    <a:pt x="182" y="291"/>
                  </a:cubicBezTo>
                  <a:cubicBezTo>
                    <a:pt x="165" y="326"/>
                    <a:pt x="148" y="369"/>
                    <a:pt x="121" y="404"/>
                  </a:cubicBezTo>
                  <a:cubicBezTo>
                    <a:pt x="113" y="413"/>
                    <a:pt x="104" y="431"/>
                    <a:pt x="86" y="431"/>
                  </a:cubicBezTo>
                  <a:cubicBezTo>
                    <a:pt x="84" y="433"/>
                    <a:pt x="81" y="434"/>
                    <a:pt x="79" y="434"/>
                  </a:cubicBezTo>
                  <a:cubicBezTo>
                    <a:pt x="73" y="434"/>
                    <a:pt x="69" y="428"/>
                    <a:pt x="69" y="422"/>
                  </a:cubicBezTo>
                  <a:cubicBezTo>
                    <a:pt x="69" y="402"/>
                    <a:pt x="55" y="391"/>
                    <a:pt x="42" y="391"/>
                  </a:cubicBezTo>
                  <a:cubicBezTo>
                    <a:pt x="31" y="391"/>
                    <a:pt x="20" y="398"/>
                    <a:pt x="17" y="413"/>
                  </a:cubicBezTo>
                  <a:cubicBezTo>
                    <a:pt x="1" y="461"/>
                    <a:pt x="43" y="501"/>
                    <a:pt x="90" y="501"/>
                  </a:cubicBezTo>
                  <a:cubicBezTo>
                    <a:pt x="95" y="501"/>
                    <a:pt x="99" y="501"/>
                    <a:pt x="104" y="500"/>
                  </a:cubicBezTo>
                  <a:cubicBezTo>
                    <a:pt x="156" y="500"/>
                    <a:pt x="200" y="431"/>
                    <a:pt x="226" y="387"/>
                  </a:cubicBezTo>
                  <a:cubicBezTo>
                    <a:pt x="252" y="326"/>
                    <a:pt x="279" y="273"/>
                    <a:pt x="287" y="212"/>
                  </a:cubicBezTo>
                  <a:cubicBezTo>
                    <a:pt x="296" y="186"/>
                    <a:pt x="296" y="151"/>
                    <a:pt x="296" y="125"/>
                  </a:cubicBezTo>
                  <a:cubicBezTo>
                    <a:pt x="305" y="90"/>
                    <a:pt x="296" y="55"/>
                    <a:pt x="287" y="20"/>
                  </a:cubicBezTo>
                  <a:cubicBezTo>
                    <a:pt x="287" y="7"/>
                    <a:pt x="276" y="0"/>
                    <a:pt x="2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72"/>
            <p:cNvSpPr/>
            <p:nvPr/>
          </p:nvSpPr>
          <p:spPr>
            <a:xfrm>
              <a:off x="6689576" y="4679063"/>
              <a:ext cx="1434111" cy="577340"/>
            </a:xfrm>
            <a:custGeom>
              <a:avLst/>
              <a:gdLst/>
              <a:ahLst/>
              <a:cxnLst/>
              <a:rect l="l" t="t" r="r" b="b"/>
              <a:pathLst>
                <a:path w="10741" h="4324" extrusionOk="0">
                  <a:moveTo>
                    <a:pt x="9422" y="1"/>
                  </a:moveTo>
                  <a:lnTo>
                    <a:pt x="9387" y="10"/>
                  </a:lnTo>
                  <a:cubicBezTo>
                    <a:pt x="9134" y="62"/>
                    <a:pt x="8881" y="114"/>
                    <a:pt x="8628" y="167"/>
                  </a:cubicBezTo>
                  <a:lnTo>
                    <a:pt x="8558" y="176"/>
                  </a:lnTo>
                  <a:cubicBezTo>
                    <a:pt x="8051" y="263"/>
                    <a:pt x="7528" y="333"/>
                    <a:pt x="7004" y="385"/>
                  </a:cubicBezTo>
                  <a:cubicBezTo>
                    <a:pt x="6532" y="420"/>
                    <a:pt x="6069" y="455"/>
                    <a:pt x="5607" y="464"/>
                  </a:cubicBezTo>
                  <a:lnTo>
                    <a:pt x="5519" y="464"/>
                  </a:lnTo>
                  <a:lnTo>
                    <a:pt x="5196" y="472"/>
                  </a:lnTo>
                  <a:lnTo>
                    <a:pt x="5126" y="472"/>
                  </a:lnTo>
                  <a:cubicBezTo>
                    <a:pt x="5053" y="473"/>
                    <a:pt x="4980" y="474"/>
                    <a:pt x="4907" y="474"/>
                  </a:cubicBezTo>
                  <a:cubicBezTo>
                    <a:pt x="4117" y="474"/>
                    <a:pt x="3334" y="431"/>
                    <a:pt x="2551" y="359"/>
                  </a:cubicBezTo>
                  <a:lnTo>
                    <a:pt x="2481" y="359"/>
                  </a:lnTo>
                  <a:lnTo>
                    <a:pt x="2096" y="315"/>
                  </a:lnTo>
                  <a:cubicBezTo>
                    <a:pt x="1913" y="298"/>
                    <a:pt x="1738" y="280"/>
                    <a:pt x="1564" y="254"/>
                  </a:cubicBezTo>
                  <a:cubicBezTo>
                    <a:pt x="1511" y="254"/>
                    <a:pt x="1398" y="499"/>
                    <a:pt x="1293" y="743"/>
                  </a:cubicBezTo>
                  <a:cubicBezTo>
                    <a:pt x="1284" y="769"/>
                    <a:pt x="1267" y="796"/>
                    <a:pt x="1258" y="822"/>
                  </a:cubicBezTo>
                  <a:cubicBezTo>
                    <a:pt x="1180" y="1005"/>
                    <a:pt x="1119" y="1171"/>
                    <a:pt x="1101" y="1206"/>
                  </a:cubicBezTo>
                  <a:cubicBezTo>
                    <a:pt x="909" y="1634"/>
                    <a:pt x="743" y="2088"/>
                    <a:pt x="577" y="2551"/>
                  </a:cubicBezTo>
                  <a:cubicBezTo>
                    <a:pt x="551" y="2629"/>
                    <a:pt x="516" y="2708"/>
                    <a:pt x="490" y="2795"/>
                  </a:cubicBezTo>
                  <a:cubicBezTo>
                    <a:pt x="481" y="2830"/>
                    <a:pt x="464" y="2874"/>
                    <a:pt x="455" y="2900"/>
                  </a:cubicBezTo>
                  <a:cubicBezTo>
                    <a:pt x="446" y="2935"/>
                    <a:pt x="437" y="2961"/>
                    <a:pt x="429" y="2987"/>
                  </a:cubicBezTo>
                  <a:cubicBezTo>
                    <a:pt x="359" y="3171"/>
                    <a:pt x="307" y="3363"/>
                    <a:pt x="254" y="3537"/>
                  </a:cubicBezTo>
                  <a:cubicBezTo>
                    <a:pt x="202" y="3712"/>
                    <a:pt x="149" y="3895"/>
                    <a:pt x="97" y="4070"/>
                  </a:cubicBezTo>
                  <a:cubicBezTo>
                    <a:pt x="45" y="4279"/>
                    <a:pt x="1" y="4323"/>
                    <a:pt x="219" y="4323"/>
                  </a:cubicBezTo>
                  <a:lnTo>
                    <a:pt x="9798" y="4323"/>
                  </a:lnTo>
                  <a:cubicBezTo>
                    <a:pt x="9833" y="4323"/>
                    <a:pt x="10240" y="4319"/>
                    <a:pt x="10508" y="4319"/>
                  </a:cubicBezTo>
                  <a:cubicBezTo>
                    <a:pt x="10641" y="4319"/>
                    <a:pt x="10740" y="4320"/>
                    <a:pt x="10741" y="4323"/>
                  </a:cubicBezTo>
                  <a:lnTo>
                    <a:pt x="10741" y="4323"/>
                  </a:lnTo>
                  <a:lnTo>
                    <a:pt x="10653" y="3799"/>
                  </a:lnTo>
                  <a:cubicBezTo>
                    <a:pt x="10601" y="3494"/>
                    <a:pt x="10549" y="3188"/>
                    <a:pt x="10488" y="2891"/>
                  </a:cubicBezTo>
                  <a:cubicBezTo>
                    <a:pt x="10488" y="2856"/>
                    <a:pt x="10479" y="2830"/>
                    <a:pt x="10470" y="2804"/>
                  </a:cubicBezTo>
                  <a:cubicBezTo>
                    <a:pt x="10400" y="2428"/>
                    <a:pt x="10304" y="2062"/>
                    <a:pt x="10182" y="1695"/>
                  </a:cubicBezTo>
                  <a:cubicBezTo>
                    <a:pt x="10086" y="1424"/>
                    <a:pt x="9972" y="1162"/>
                    <a:pt x="9850" y="909"/>
                  </a:cubicBezTo>
                  <a:cubicBezTo>
                    <a:pt x="9833" y="865"/>
                    <a:pt x="9815" y="830"/>
                    <a:pt x="9798" y="787"/>
                  </a:cubicBezTo>
                  <a:cubicBezTo>
                    <a:pt x="9676" y="534"/>
                    <a:pt x="9553" y="280"/>
                    <a:pt x="9431" y="27"/>
                  </a:cubicBezTo>
                  <a:cubicBezTo>
                    <a:pt x="9431" y="18"/>
                    <a:pt x="9422" y="10"/>
                    <a:pt x="9422" y="1"/>
                  </a:cubicBezTo>
                  <a:close/>
                  <a:moveTo>
                    <a:pt x="10741" y="4323"/>
                  </a:moveTo>
                  <a:lnTo>
                    <a:pt x="10741" y="4323"/>
                  </a:lnTo>
                  <a:cubicBezTo>
                    <a:pt x="10741" y="4323"/>
                    <a:pt x="10741" y="4323"/>
                    <a:pt x="10741" y="432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72"/>
            <p:cNvSpPr/>
            <p:nvPr/>
          </p:nvSpPr>
          <p:spPr>
            <a:xfrm>
              <a:off x="6746721" y="4700159"/>
              <a:ext cx="1343186" cy="454769"/>
            </a:xfrm>
            <a:custGeom>
              <a:avLst/>
              <a:gdLst/>
              <a:ahLst/>
              <a:cxnLst/>
              <a:rect l="l" t="t" r="r" b="b"/>
              <a:pathLst>
                <a:path w="10060" h="3406" extrusionOk="0">
                  <a:moveTo>
                    <a:pt x="4663" y="1179"/>
                  </a:moveTo>
                  <a:lnTo>
                    <a:pt x="5056" y="1188"/>
                  </a:lnTo>
                  <a:cubicBezTo>
                    <a:pt x="5048" y="1319"/>
                    <a:pt x="5048" y="1458"/>
                    <a:pt x="5039" y="1589"/>
                  </a:cubicBezTo>
                  <a:cubicBezTo>
                    <a:pt x="5030" y="2070"/>
                    <a:pt x="5013" y="2550"/>
                    <a:pt x="5004" y="3021"/>
                  </a:cubicBezTo>
                  <a:lnTo>
                    <a:pt x="4995" y="3231"/>
                  </a:lnTo>
                  <a:cubicBezTo>
                    <a:pt x="4995" y="3257"/>
                    <a:pt x="5004" y="3301"/>
                    <a:pt x="4969" y="3318"/>
                  </a:cubicBezTo>
                  <a:cubicBezTo>
                    <a:pt x="4965" y="3319"/>
                    <a:pt x="4961" y="3320"/>
                    <a:pt x="4957" y="3320"/>
                  </a:cubicBezTo>
                  <a:cubicBezTo>
                    <a:pt x="4931" y="3320"/>
                    <a:pt x="4895" y="3301"/>
                    <a:pt x="4873" y="3301"/>
                  </a:cubicBezTo>
                  <a:lnTo>
                    <a:pt x="4515" y="3240"/>
                  </a:lnTo>
                  <a:cubicBezTo>
                    <a:pt x="4524" y="2751"/>
                    <a:pt x="4559" y="2262"/>
                    <a:pt x="4602" y="1764"/>
                  </a:cubicBezTo>
                  <a:cubicBezTo>
                    <a:pt x="4620" y="1563"/>
                    <a:pt x="4637" y="1371"/>
                    <a:pt x="4663" y="1179"/>
                  </a:cubicBezTo>
                  <a:close/>
                  <a:moveTo>
                    <a:pt x="8200" y="0"/>
                  </a:moveTo>
                  <a:lnTo>
                    <a:pt x="8139" y="18"/>
                  </a:lnTo>
                  <a:cubicBezTo>
                    <a:pt x="8217" y="288"/>
                    <a:pt x="8313" y="568"/>
                    <a:pt x="8409" y="838"/>
                  </a:cubicBezTo>
                  <a:cubicBezTo>
                    <a:pt x="7850" y="934"/>
                    <a:pt x="7292" y="1004"/>
                    <a:pt x="6724" y="1048"/>
                  </a:cubicBezTo>
                  <a:cubicBezTo>
                    <a:pt x="6331" y="1075"/>
                    <a:pt x="5932" y="1086"/>
                    <a:pt x="5532" y="1086"/>
                  </a:cubicBezTo>
                  <a:cubicBezTo>
                    <a:pt x="5408" y="1086"/>
                    <a:pt x="5285" y="1085"/>
                    <a:pt x="5161" y="1083"/>
                  </a:cubicBezTo>
                  <a:lnTo>
                    <a:pt x="5161" y="1048"/>
                  </a:lnTo>
                  <a:cubicBezTo>
                    <a:pt x="5170" y="795"/>
                    <a:pt x="5179" y="550"/>
                    <a:pt x="5179" y="306"/>
                  </a:cubicBezTo>
                  <a:lnTo>
                    <a:pt x="5091" y="306"/>
                  </a:lnTo>
                  <a:cubicBezTo>
                    <a:pt x="5074" y="559"/>
                    <a:pt x="5065" y="812"/>
                    <a:pt x="5056" y="1074"/>
                  </a:cubicBezTo>
                  <a:cubicBezTo>
                    <a:pt x="4934" y="1074"/>
                    <a:pt x="4812" y="1065"/>
                    <a:pt x="4681" y="1057"/>
                  </a:cubicBezTo>
                  <a:cubicBezTo>
                    <a:pt x="4716" y="812"/>
                    <a:pt x="4751" y="559"/>
                    <a:pt x="4768" y="306"/>
                  </a:cubicBezTo>
                  <a:lnTo>
                    <a:pt x="4707" y="306"/>
                  </a:lnTo>
                  <a:cubicBezTo>
                    <a:pt x="4655" y="550"/>
                    <a:pt x="4611" y="803"/>
                    <a:pt x="4585" y="1057"/>
                  </a:cubicBezTo>
                  <a:cubicBezTo>
                    <a:pt x="3921" y="1022"/>
                    <a:pt x="3258" y="961"/>
                    <a:pt x="2594" y="865"/>
                  </a:cubicBezTo>
                  <a:cubicBezTo>
                    <a:pt x="2376" y="838"/>
                    <a:pt x="2157" y="803"/>
                    <a:pt x="1948" y="769"/>
                  </a:cubicBezTo>
                  <a:cubicBezTo>
                    <a:pt x="2026" y="585"/>
                    <a:pt x="2088" y="393"/>
                    <a:pt x="2123" y="201"/>
                  </a:cubicBezTo>
                  <a:lnTo>
                    <a:pt x="2061" y="192"/>
                  </a:lnTo>
                  <a:cubicBezTo>
                    <a:pt x="1983" y="376"/>
                    <a:pt x="1913" y="568"/>
                    <a:pt x="1843" y="751"/>
                  </a:cubicBezTo>
                  <a:cubicBezTo>
                    <a:pt x="1511" y="699"/>
                    <a:pt x="1188" y="638"/>
                    <a:pt x="874" y="576"/>
                  </a:cubicBezTo>
                  <a:cubicBezTo>
                    <a:pt x="856" y="603"/>
                    <a:pt x="848" y="629"/>
                    <a:pt x="839" y="655"/>
                  </a:cubicBezTo>
                  <a:cubicBezTo>
                    <a:pt x="1153" y="725"/>
                    <a:pt x="1476" y="786"/>
                    <a:pt x="1799" y="838"/>
                  </a:cubicBezTo>
                  <a:cubicBezTo>
                    <a:pt x="1712" y="1048"/>
                    <a:pt x="1607" y="1240"/>
                    <a:pt x="1503" y="1441"/>
                  </a:cubicBezTo>
                  <a:cubicBezTo>
                    <a:pt x="1380" y="1642"/>
                    <a:pt x="1241" y="1843"/>
                    <a:pt x="1101" y="2035"/>
                  </a:cubicBezTo>
                  <a:cubicBezTo>
                    <a:pt x="961" y="2218"/>
                    <a:pt x="804" y="2384"/>
                    <a:pt x="638" y="2532"/>
                  </a:cubicBezTo>
                  <a:cubicBezTo>
                    <a:pt x="505" y="2628"/>
                    <a:pt x="310" y="2756"/>
                    <a:pt x="131" y="2756"/>
                  </a:cubicBezTo>
                  <a:cubicBezTo>
                    <a:pt x="99" y="2756"/>
                    <a:pt x="67" y="2751"/>
                    <a:pt x="36" y="2742"/>
                  </a:cubicBezTo>
                  <a:cubicBezTo>
                    <a:pt x="18" y="2768"/>
                    <a:pt x="9" y="2794"/>
                    <a:pt x="1" y="2820"/>
                  </a:cubicBezTo>
                  <a:cubicBezTo>
                    <a:pt x="52" y="2833"/>
                    <a:pt x="103" y="2839"/>
                    <a:pt x="153" y="2839"/>
                  </a:cubicBezTo>
                  <a:cubicBezTo>
                    <a:pt x="274" y="2839"/>
                    <a:pt x="391" y="2804"/>
                    <a:pt x="490" y="2742"/>
                  </a:cubicBezTo>
                  <a:cubicBezTo>
                    <a:pt x="699" y="2620"/>
                    <a:pt x="883" y="2462"/>
                    <a:pt x="1031" y="2279"/>
                  </a:cubicBezTo>
                  <a:cubicBezTo>
                    <a:pt x="1363" y="1886"/>
                    <a:pt x="1634" y="1450"/>
                    <a:pt x="1852" y="987"/>
                  </a:cubicBezTo>
                  <a:cubicBezTo>
                    <a:pt x="1869" y="943"/>
                    <a:pt x="1887" y="899"/>
                    <a:pt x="1913" y="856"/>
                  </a:cubicBezTo>
                  <a:cubicBezTo>
                    <a:pt x="2734" y="1004"/>
                    <a:pt x="3572" y="1100"/>
                    <a:pt x="4410" y="1161"/>
                  </a:cubicBezTo>
                  <a:lnTo>
                    <a:pt x="4576" y="1161"/>
                  </a:lnTo>
                  <a:cubicBezTo>
                    <a:pt x="4550" y="1362"/>
                    <a:pt x="4532" y="1554"/>
                    <a:pt x="4515" y="1746"/>
                  </a:cubicBezTo>
                  <a:cubicBezTo>
                    <a:pt x="4471" y="2253"/>
                    <a:pt x="4436" y="2768"/>
                    <a:pt x="4428" y="3274"/>
                  </a:cubicBezTo>
                  <a:cubicBezTo>
                    <a:pt x="4419" y="3292"/>
                    <a:pt x="4436" y="3318"/>
                    <a:pt x="4463" y="3318"/>
                  </a:cubicBezTo>
                  <a:lnTo>
                    <a:pt x="4829" y="3379"/>
                  </a:lnTo>
                  <a:cubicBezTo>
                    <a:pt x="4867" y="3389"/>
                    <a:pt x="4925" y="3406"/>
                    <a:pt x="4977" y="3406"/>
                  </a:cubicBezTo>
                  <a:cubicBezTo>
                    <a:pt x="5022" y="3406"/>
                    <a:pt x="5062" y="3393"/>
                    <a:pt x="5083" y="3353"/>
                  </a:cubicBezTo>
                  <a:cubicBezTo>
                    <a:pt x="5091" y="3301"/>
                    <a:pt x="5100" y="3257"/>
                    <a:pt x="5091" y="3205"/>
                  </a:cubicBezTo>
                  <a:cubicBezTo>
                    <a:pt x="5091" y="3144"/>
                    <a:pt x="5091" y="3074"/>
                    <a:pt x="5100" y="3004"/>
                  </a:cubicBezTo>
                  <a:lnTo>
                    <a:pt x="5117" y="2611"/>
                  </a:lnTo>
                  <a:cubicBezTo>
                    <a:pt x="5126" y="2139"/>
                    <a:pt x="5144" y="1659"/>
                    <a:pt x="5161" y="1188"/>
                  </a:cubicBezTo>
                  <a:cubicBezTo>
                    <a:pt x="5331" y="1193"/>
                    <a:pt x="5502" y="1196"/>
                    <a:pt x="5672" y="1196"/>
                  </a:cubicBezTo>
                  <a:cubicBezTo>
                    <a:pt x="6601" y="1196"/>
                    <a:pt x="7529" y="1116"/>
                    <a:pt x="8444" y="961"/>
                  </a:cubicBezTo>
                  <a:cubicBezTo>
                    <a:pt x="8497" y="1100"/>
                    <a:pt x="8558" y="1240"/>
                    <a:pt x="8610" y="1380"/>
                  </a:cubicBezTo>
                  <a:cubicBezTo>
                    <a:pt x="8706" y="1650"/>
                    <a:pt x="8828" y="1904"/>
                    <a:pt x="8968" y="2157"/>
                  </a:cubicBezTo>
                  <a:cubicBezTo>
                    <a:pt x="9082" y="2384"/>
                    <a:pt x="9274" y="2567"/>
                    <a:pt x="9501" y="2689"/>
                  </a:cubicBezTo>
                  <a:cubicBezTo>
                    <a:pt x="9608" y="2738"/>
                    <a:pt x="9726" y="2763"/>
                    <a:pt x="9843" y="2763"/>
                  </a:cubicBezTo>
                  <a:cubicBezTo>
                    <a:pt x="9916" y="2763"/>
                    <a:pt x="9989" y="2753"/>
                    <a:pt x="10060" y="2733"/>
                  </a:cubicBezTo>
                  <a:cubicBezTo>
                    <a:pt x="10051" y="2698"/>
                    <a:pt x="10042" y="2672"/>
                    <a:pt x="10042" y="2646"/>
                  </a:cubicBezTo>
                  <a:cubicBezTo>
                    <a:pt x="9985" y="2657"/>
                    <a:pt x="9929" y="2663"/>
                    <a:pt x="9873" y="2663"/>
                  </a:cubicBezTo>
                  <a:cubicBezTo>
                    <a:pt x="9756" y="2663"/>
                    <a:pt x="9642" y="2638"/>
                    <a:pt x="9536" y="2585"/>
                  </a:cubicBezTo>
                  <a:cubicBezTo>
                    <a:pt x="9317" y="2471"/>
                    <a:pt x="9134" y="2288"/>
                    <a:pt x="9020" y="2070"/>
                  </a:cubicBezTo>
                  <a:cubicBezTo>
                    <a:pt x="8890" y="1825"/>
                    <a:pt x="8776" y="1572"/>
                    <a:pt x="8671" y="1310"/>
                  </a:cubicBezTo>
                  <a:cubicBezTo>
                    <a:pt x="8628" y="1188"/>
                    <a:pt x="8575" y="1065"/>
                    <a:pt x="8532" y="943"/>
                  </a:cubicBezTo>
                  <a:cubicBezTo>
                    <a:pt x="8828" y="891"/>
                    <a:pt x="9125" y="821"/>
                    <a:pt x="9422" y="751"/>
                  </a:cubicBezTo>
                  <a:cubicBezTo>
                    <a:pt x="9405" y="707"/>
                    <a:pt x="9387" y="672"/>
                    <a:pt x="9370" y="629"/>
                  </a:cubicBezTo>
                  <a:cubicBezTo>
                    <a:pt x="9160" y="690"/>
                    <a:pt x="8951" y="734"/>
                    <a:pt x="8732" y="777"/>
                  </a:cubicBezTo>
                  <a:cubicBezTo>
                    <a:pt x="8654" y="795"/>
                    <a:pt x="8566" y="812"/>
                    <a:pt x="8488" y="821"/>
                  </a:cubicBezTo>
                  <a:cubicBezTo>
                    <a:pt x="8444" y="716"/>
                    <a:pt x="8409" y="611"/>
                    <a:pt x="8374" y="507"/>
                  </a:cubicBezTo>
                  <a:cubicBezTo>
                    <a:pt x="8322" y="341"/>
                    <a:pt x="8261" y="175"/>
                    <a:pt x="82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72"/>
            <p:cNvSpPr/>
            <p:nvPr/>
          </p:nvSpPr>
          <p:spPr>
            <a:xfrm>
              <a:off x="6339894" y="3144664"/>
              <a:ext cx="2030935" cy="1446422"/>
            </a:xfrm>
            <a:custGeom>
              <a:avLst/>
              <a:gdLst/>
              <a:ahLst/>
              <a:cxnLst/>
              <a:rect l="l" t="t" r="r" b="b"/>
              <a:pathLst>
                <a:path w="15211" h="10833" extrusionOk="0">
                  <a:moveTo>
                    <a:pt x="8151" y="1"/>
                  </a:moveTo>
                  <a:cubicBezTo>
                    <a:pt x="7847" y="1"/>
                    <a:pt x="7543" y="10"/>
                    <a:pt x="7239" y="28"/>
                  </a:cubicBezTo>
                  <a:lnTo>
                    <a:pt x="7169" y="28"/>
                  </a:lnTo>
                  <a:cubicBezTo>
                    <a:pt x="6654" y="63"/>
                    <a:pt x="6156" y="124"/>
                    <a:pt x="5658" y="212"/>
                  </a:cubicBezTo>
                  <a:cubicBezTo>
                    <a:pt x="5528" y="238"/>
                    <a:pt x="5405" y="264"/>
                    <a:pt x="5283" y="290"/>
                  </a:cubicBezTo>
                  <a:lnTo>
                    <a:pt x="5213" y="308"/>
                  </a:lnTo>
                  <a:cubicBezTo>
                    <a:pt x="3860" y="605"/>
                    <a:pt x="3362" y="1041"/>
                    <a:pt x="3109" y="1286"/>
                  </a:cubicBezTo>
                  <a:cubicBezTo>
                    <a:pt x="2384" y="1976"/>
                    <a:pt x="1258" y="3146"/>
                    <a:pt x="367" y="4123"/>
                  </a:cubicBezTo>
                  <a:lnTo>
                    <a:pt x="306" y="4202"/>
                  </a:lnTo>
                  <a:cubicBezTo>
                    <a:pt x="193" y="4324"/>
                    <a:pt x="96" y="4429"/>
                    <a:pt x="0" y="4543"/>
                  </a:cubicBezTo>
                  <a:cubicBezTo>
                    <a:pt x="210" y="4848"/>
                    <a:pt x="2105" y="7311"/>
                    <a:pt x="2227" y="7442"/>
                  </a:cubicBezTo>
                  <a:cubicBezTo>
                    <a:pt x="2340" y="7302"/>
                    <a:pt x="2463" y="7171"/>
                    <a:pt x="2594" y="7049"/>
                  </a:cubicBezTo>
                  <a:lnTo>
                    <a:pt x="2637" y="6996"/>
                  </a:lnTo>
                  <a:cubicBezTo>
                    <a:pt x="3091" y="6568"/>
                    <a:pt x="3650" y="6149"/>
                    <a:pt x="3860" y="5983"/>
                  </a:cubicBezTo>
                  <a:cubicBezTo>
                    <a:pt x="3886" y="5966"/>
                    <a:pt x="3903" y="5948"/>
                    <a:pt x="3930" y="5922"/>
                  </a:cubicBezTo>
                  <a:cubicBezTo>
                    <a:pt x="3930" y="5922"/>
                    <a:pt x="3938" y="5913"/>
                    <a:pt x="3938" y="5913"/>
                  </a:cubicBezTo>
                  <a:lnTo>
                    <a:pt x="3938" y="5913"/>
                  </a:lnTo>
                  <a:cubicBezTo>
                    <a:pt x="3938" y="5948"/>
                    <a:pt x="3834" y="7625"/>
                    <a:pt x="3685" y="9502"/>
                  </a:cubicBezTo>
                  <a:cubicBezTo>
                    <a:pt x="3676" y="9528"/>
                    <a:pt x="3676" y="9555"/>
                    <a:pt x="3676" y="9581"/>
                  </a:cubicBezTo>
                  <a:cubicBezTo>
                    <a:pt x="3650" y="9904"/>
                    <a:pt x="3624" y="10236"/>
                    <a:pt x="3598" y="10559"/>
                  </a:cubicBezTo>
                  <a:cubicBezTo>
                    <a:pt x="3930" y="10585"/>
                    <a:pt x="4253" y="10602"/>
                    <a:pt x="4585" y="10629"/>
                  </a:cubicBezTo>
                  <a:cubicBezTo>
                    <a:pt x="5484" y="10690"/>
                    <a:pt x="6392" y="10760"/>
                    <a:pt x="7300" y="10794"/>
                  </a:cubicBezTo>
                  <a:cubicBezTo>
                    <a:pt x="7873" y="10817"/>
                    <a:pt x="8452" y="10833"/>
                    <a:pt x="9033" y="10833"/>
                  </a:cubicBezTo>
                  <a:cubicBezTo>
                    <a:pt x="10211" y="10833"/>
                    <a:pt x="11395" y="10769"/>
                    <a:pt x="12548" y="10576"/>
                  </a:cubicBezTo>
                  <a:cubicBezTo>
                    <a:pt x="12661" y="10550"/>
                    <a:pt x="12766" y="10532"/>
                    <a:pt x="12880" y="10506"/>
                  </a:cubicBezTo>
                  <a:cubicBezTo>
                    <a:pt x="12853" y="10253"/>
                    <a:pt x="12827" y="9991"/>
                    <a:pt x="12810" y="9755"/>
                  </a:cubicBezTo>
                  <a:lnTo>
                    <a:pt x="12801" y="9651"/>
                  </a:lnTo>
                  <a:cubicBezTo>
                    <a:pt x="12722" y="8708"/>
                    <a:pt x="12661" y="7957"/>
                    <a:pt x="12644" y="7747"/>
                  </a:cubicBezTo>
                  <a:cubicBezTo>
                    <a:pt x="12644" y="7730"/>
                    <a:pt x="12644" y="7712"/>
                    <a:pt x="12644" y="7695"/>
                  </a:cubicBezTo>
                  <a:lnTo>
                    <a:pt x="12670" y="7686"/>
                  </a:lnTo>
                  <a:lnTo>
                    <a:pt x="12696" y="7677"/>
                  </a:lnTo>
                  <a:lnTo>
                    <a:pt x="12705" y="7677"/>
                  </a:lnTo>
                  <a:cubicBezTo>
                    <a:pt x="12723" y="7678"/>
                    <a:pt x="12741" y="7678"/>
                    <a:pt x="12760" y="7678"/>
                  </a:cubicBezTo>
                  <a:cubicBezTo>
                    <a:pt x="13540" y="7678"/>
                    <a:pt x="15074" y="7161"/>
                    <a:pt x="15211" y="7101"/>
                  </a:cubicBezTo>
                  <a:cubicBezTo>
                    <a:pt x="15202" y="7066"/>
                    <a:pt x="15132" y="6760"/>
                    <a:pt x="15010" y="6298"/>
                  </a:cubicBezTo>
                  <a:cubicBezTo>
                    <a:pt x="15001" y="6263"/>
                    <a:pt x="14993" y="6228"/>
                    <a:pt x="14984" y="6193"/>
                  </a:cubicBezTo>
                  <a:cubicBezTo>
                    <a:pt x="14600" y="4805"/>
                    <a:pt x="13770" y="2229"/>
                    <a:pt x="12827" y="1286"/>
                  </a:cubicBezTo>
                  <a:cubicBezTo>
                    <a:pt x="12417" y="849"/>
                    <a:pt x="11893" y="526"/>
                    <a:pt x="11325" y="351"/>
                  </a:cubicBezTo>
                  <a:cubicBezTo>
                    <a:pt x="11290" y="343"/>
                    <a:pt x="11255" y="334"/>
                    <a:pt x="11221" y="325"/>
                  </a:cubicBezTo>
                  <a:lnTo>
                    <a:pt x="11168" y="308"/>
                  </a:lnTo>
                  <a:cubicBezTo>
                    <a:pt x="10889" y="247"/>
                    <a:pt x="10609" y="194"/>
                    <a:pt x="10321" y="151"/>
                  </a:cubicBezTo>
                  <a:lnTo>
                    <a:pt x="10251" y="142"/>
                  </a:lnTo>
                  <a:cubicBezTo>
                    <a:pt x="9815" y="81"/>
                    <a:pt x="9378" y="46"/>
                    <a:pt x="8942" y="20"/>
                  </a:cubicBezTo>
                  <a:cubicBezTo>
                    <a:pt x="8678" y="7"/>
                    <a:pt x="8415" y="1"/>
                    <a:pt x="81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72"/>
            <p:cNvSpPr/>
            <p:nvPr/>
          </p:nvSpPr>
          <p:spPr>
            <a:xfrm>
              <a:off x="6829502" y="4413360"/>
              <a:ext cx="1220751" cy="58749"/>
            </a:xfrm>
            <a:custGeom>
              <a:avLst/>
              <a:gdLst/>
              <a:ahLst/>
              <a:cxnLst/>
              <a:rect l="l" t="t" r="r" b="b"/>
              <a:pathLst>
                <a:path w="9143" h="440" extrusionOk="0">
                  <a:moveTo>
                    <a:pt x="9" y="0"/>
                  </a:moveTo>
                  <a:cubicBezTo>
                    <a:pt x="1" y="26"/>
                    <a:pt x="1" y="53"/>
                    <a:pt x="1" y="79"/>
                  </a:cubicBezTo>
                  <a:cubicBezTo>
                    <a:pt x="1101" y="227"/>
                    <a:pt x="2210" y="332"/>
                    <a:pt x="3319" y="393"/>
                  </a:cubicBezTo>
                  <a:cubicBezTo>
                    <a:pt x="3967" y="424"/>
                    <a:pt x="4617" y="440"/>
                    <a:pt x="5267" y="440"/>
                  </a:cubicBezTo>
                  <a:cubicBezTo>
                    <a:pt x="6079" y="440"/>
                    <a:pt x="6892" y="415"/>
                    <a:pt x="7702" y="367"/>
                  </a:cubicBezTo>
                  <a:cubicBezTo>
                    <a:pt x="8112" y="341"/>
                    <a:pt x="8514" y="306"/>
                    <a:pt x="8924" y="271"/>
                  </a:cubicBezTo>
                  <a:lnTo>
                    <a:pt x="9143" y="253"/>
                  </a:lnTo>
                  <a:lnTo>
                    <a:pt x="9125" y="140"/>
                  </a:lnTo>
                  <a:cubicBezTo>
                    <a:pt x="8732" y="175"/>
                    <a:pt x="8339" y="218"/>
                    <a:pt x="7938" y="245"/>
                  </a:cubicBezTo>
                  <a:cubicBezTo>
                    <a:pt x="7222" y="288"/>
                    <a:pt x="6497" y="323"/>
                    <a:pt x="5781" y="332"/>
                  </a:cubicBezTo>
                  <a:cubicBezTo>
                    <a:pt x="5619" y="334"/>
                    <a:pt x="5457" y="335"/>
                    <a:pt x="5295" y="335"/>
                  </a:cubicBezTo>
                  <a:cubicBezTo>
                    <a:pt x="4008" y="335"/>
                    <a:pt x="2721" y="274"/>
                    <a:pt x="1441" y="157"/>
                  </a:cubicBezTo>
                  <a:cubicBezTo>
                    <a:pt x="961" y="114"/>
                    <a:pt x="490" y="61"/>
                    <a:pt x="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72"/>
            <p:cNvSpPr/>
            <p:nvPr/>
          </p:nvSpPr>
          <p:spPr>
            <a:xfrm>
              <a:off x="6379549" y="3695162"/>
              <a:ext cx="312564" cy="390680"/>
            </a:xfrm>
            <a:custGeom>
              <a:avLst/>
              <a:gdLst/>
              <a:ahLst/>
              <a:cxnLst/>
              <a:rect l="l" t="t" r="r" b="b"/>
              <a:pathLst>
                <a:path w="2341" h="2926" extrusionOk="0">
                  <a:moveTo>
                    <a:pt x="70" y="0"/>
                  </a:moveTo>
                  <a:lnTo>
                    <a:pt x="0" y="79"/>
                  </a:lnTo>
                  <a:cubicBezTo>
                    <a:pt x="149" y="315"/>
                    <a:pt x="306" y="551"/>
                    <a:pt x="463" y="778"/>
                  </a:cubicBezTo>
                  <a:cubicBezTo>
                    <a:pt x="882" y="1371"/>
                    <a:pt x="1336" y="1939"/>
                    <a:pt x="1834" y="2463"/>
                  </a:cubicBezTo>
                  <a:cubicBezTo>
                    <a:pt x="1982" y="2620"/>
                    <a:pt x="2131" y="2777"/>
                    <a:pt x="2288" y="2926"/>
                  </a:cubicBezTo>
                  <a:lnTo>
                    <a:pt x="2340" y="2882"/>
                  </a:lnTo>
                  <a:cubicBezTo>
                    <a:pt x="1467" y="2017"/>
                    <a:pt x="708" y="1048"/>
                    <a:pt x="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72"/>
            <p:cNvSpPr/>
            <p:nvPr/>
          </p:nvSpPr>
          <p:spPr>
            <a:xfrm>
              <a:off x="7989500" y="3761922"/>
              <a:ext cx="354622" cy="416048"/>
            </a:xfrm>
            <a:custGeom>
              <a:avLst/>
              <a:gdLst/>
              <a:ahLst/>
              <a:cxnLst/>
              <a:rect l="l" t="t" r="r" b="b"/>
              <a:pathLst>
                <a:path w="2656" h="3116" extrusionOk="0">
                  <a:moveTo>
                    <a:pt x="28" y="0"/>
                  </a:moveTo>
                  <a:cubicBezTo>
                    <a:pt x="14" y="0"/>
                    <a:pt x="1" y="11"/>
                    <a:pt x="1" y="33"/>
                  </a:cubicBezTo>
                  <a:cubicBezTo>
                    <a:pt x="1" y="574"/>
                    <a:pt x="27" y="1125"/>
                    <a:pt x="97" y="1666"/>
                  </a:cubicBezTo>
                  <a:cubicBezTo>
                    <a:pt x="123" y="1972"/>
                    <a:pt x="158" y="2268"/>
                    <a:pt x="201" y="2574"/>
                  </a:cubicBezTo>
                  <a:lnTo>
                    <a:pt x="193" y="2574"/>
                  </a:lnTo>
                  <a:cubicBezTo>
                    <a:pt x="167" y="2583"/>
                    <a:pt x="175" y="2618"/>
                    <a:pt x="201" y="2618"/>
                  </a:cubicBezTo>
                  <a:lnTo>
                    <a:pt x="210" y="2618"/>
                  </a:lnTo>
                  <a:cubicBezTo>
                    <a:pt x="228" y="2784"/>
                    <a:pt x="254" y="2949"/>
                    <a:pt x="289" y="3115"/>
                  </a:cubicBezTo>
                  <a:cubicBezTo>
                    <a:pt x="289" y="3089"/>
                    <a:pt x="289" y="3072"/>
                    <a:pt x="289" y="3054"/>
                  </a:cubicBezTo>
                  <a:lnTo>
                    <a:pt x="315" y="3054"/>
                  </a:lnTo>
                  <a:lnTo>
                    <a:pt x="341" y="3046"/>
                  </a:lnTo>
                  <a:cubicBezTo>
                    <a:pt x="324" y="2906"/>
                    <a:pt x="306" y="2757"/>
                    <a:pt x="289" y="2609"/>
                  </a:cubicBezTo>
                  <a:cubicBezTo>
                    <a:pt x="376" y="2591"/>
                    <a:pt x="463" y="2565"/>
                    <a:pt x="542" y="2539"/>
                  </a:cubicBezTo>
                  <a:cubicBezTo>
                    <a:pt x="655" y="2504"/>
                    <a:pt x="778" y="2469"/>
                    <a:pt x="891" y="2434"/>
                  </a:cubicBezTo>
                  <a:cubicBezTo>
                    <a:pt x="1127" y="2356"/>
                    <a:pt x="1354" y="2268"/>
                    <a:pt x="1581" y="2172"/>
                  </a:cubicBezTo>
                  <a:cubicBezTo>
                    <a:pt x="1948" y="2024"/>
                    <a:pt x="2306" y="1849"/>
                    <a:pt x="2655" y="1666"/>
                  </a:cubicBezTo>
                  <a:cubicBezTo>
                    <a:pt x="2638" y="1631"/>
                    <a:pt x="2638" y="1596"/>
                    <a:pt x="2620" y="1561"/>
                  </a:cubicBezTo>
                  <a:cubicBezTo>
                    <a:pt x="2515" y="1614"/>
                    <a:pt x="2402" y="1675"/>
                    <a:pt x="2297" y="1727"/>
                  </a:cubicBezTo>
                  <a:cubicBezTo>
                    <a:pt x="1852" y="1945"/>
                    <a:pt x="1406" y="2146"/>
                    <a:pt x="944" y="2312"/>
                  </a:cubicBezTo>
                  <a:cubicBezTo>
                    <a:pt x="821" y="2356"/>
                    <a:pt x="690" y="2399"/>
                    <a:pt x="559" y="2443"/>
                  </a:cubicBezTo>
                  <a:cubicBezTo>
                    <a:pt x="472" y="2478"/>
                    <a:pt x="367" y="2504"/>
                    <a:pt x="280" y="2539"/>
                  </a:cubicBezTo>
                  <a:cubicBezTo>
                    <a:pt x="245" y="2242"/>
                    <a:pt x="210" y="1945"/>
                    <a:pt x="184" y="1648"/>
                  </a:cubicBezTo>
                  <a:cubicBezTo>
                    <a:pt x="175" y="1596"/>
                    <a:pt x="167" y="1535"/>
                    <a:pt x="167" y="1474"/>
                  </a:cubicBezTo>
                  <a:cubicBezTo>
                    <a:pt x="184" y="1413"/>
                    <a:pt x="201" y="1343"/>
                    <a:pt x="219" y="1282"/>
                  </a:cubicBezTo>
                  <a:cubicBezTo>
                    <a:pt x="245" y="1177"/>
                    <a:pt x="271" y="1081"/>
                    <a:pt x="306" y="976"/>
                  </a:cubicBezTo>
                  <a:cubicBezTo>
                    <a:pt x="367" y="784"/>
                    <a:pt x="446" y="592"/>
                    <a:pt x="507" y="400"/>
                  </a:cubicBezTo>
                  <a:cubicBezTo>
                    <a:pt x="518" y="378"/>
                    <a:pt x="502" y="363"/>
                    <a:pt x="486" y="363"/>
                  </a:cubicBezTo>
                  <a:cubicBezTo>
                    <a:pt x="476" y="363"/>
                    <a:pt x="467" y="369"/>
                    <a:pt x="463" y="382"/>
                  </a:cubicBezTo>
                  <a:cubicBezTo>
                    <a:pt x="367" y="566"/>
                    <a:pt x="297" y="749"/>
                    <a:pt x="245" y="950"/>
                  </a:cubicBezTo>
                  <a:cubicBezTo>
                    <a:pt x="210" y="1046"/>
                    <a:pt x="184" y="1142"/>
                    <a:pt x="167" y="1238"/>
                  </a:cubicBezTo>
                  <a:lnTo>
                    <a:pt x="149" y="1282"/>
                  </a:lnTo>
                  <a:cubicBezTo>
                    <a:pt x="123" y="863"/>
                    <a:pt x="105" y="444"/>
                    <a:pt x="62" y="33"/>
                  </a:cubicBezTo>
                  <a:cubicBezTo>
                    <a:pt x="57" y="11"/>
                    <a:pt x="42" y="0"/>
                    <a:pt x="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72"/>
            <p:cNvSpPr/>
            <p:nvPr/>
          </p:nvSpPr>
          <p:spPr>
            <a:xfrm>
              <a:off x="6817085" y="3746567"/>
              <a:ext cx="54075" cy="198277"/>
            </a:xfrm>
            <a:custGeom>
              <a:avLst/>
              <a:gdLst/>
              <a:ahLst/>
              <a:cxnLst/>
              <a:rect l="l" t="t" r="r" b="b"/>
              <a:pathLst>
                <a:path w="405" h="1485" extrusionOk="0">
                  <a:moveTo>
                    <a:pt x="259" y="1"/>
                  </a:moveTo>
                  <a:cubicBezTo>
                    <a:pt x="250" y="1"/>
                    <a:pt x="242" y="8"/>
                    <a:pt x="242" y="17"/>
                  </a:cubicBezTo>
                  <a:cubicBezTo>
                    <a:pt x="277" y="297"/>
                    <a:pt x="295" y="567"/>
                    <a:pt x="286" y="847"/>
                  </a:cubicBezTo>
                  <a:cubicBezTo>
                    <a:pt x="216" y="681"/>
                    <a:pt x="129" y="524"/>
                    <a:pt x="33" y="375"/>
                  </a:cubicBezTo>
                  <a:cubicBezTo>
                    <a:pt x="30" y="370"/>
                    <a:pt x="26" y="368"/>
                    <a:pt x="22" y="368"/>
                  </a:cubicBezTo>
                  <a:cubicBezTo>
                    <a:pt x="11" y="368"/>
                    <a:pt x="0" y="380"/>
                    <a:pt x="6" y="393"/>
                  </a:cubicBezTo>
                  <a:cubicBezTo>
                    <a:pt x="102" y="576"/>
                    <a:pt x="190" y="768"/>
                    <a:pt x="286" y="960"/>
                  </a:cubicBezTo>
                  <a:lnTo>
                    <a:pt x="286" y="1283"/>
                  </a:lnTo>
                  <a:cubicBezTo>
                    <a:pt x="286" y="1344"/>
                    <a:pt x="277" y="1414"/>
                    <a:pt x="277" y="1484"/>
                  </a:cubicBezTo>
                  <a:cubicBezTo>
                    <a:pt x="303" y="1467"/>
                    <a:pt x="329" y="1440"/>
                    <a:pt x="347" y="1423"/>
                  </a:cubicBezTo>
                  <a:lnTo>
                    <a:pt x="347" y="1283"/>
                  </a:lnTo>
                  <a:cubicBezTo>
                    <a:pt x="356" y="1222"/>
                    <a:pt x="356" y="1161"/>
                    <a:pt x="356" y="1100"/>
                  </a:cubicBezTo>
                  <a:lnTo>
                    <a:pt x="373" y="1117"/>
                  </a:lnTo>
                  <a:cubicBezTo>
                    <a:pt x="376" y="1127"/>
                    <a:pt x="382" y="1131"/>
                    <a:pt x="387" y="1131"/>
                  </a:cubicBezTo>
                  <a:cubicBezTo>
                    <a:pt x="396" y="1131"/>
                    <a:pt x="405" y="1120"/>
                    <a:pt x="399" y="1109"/>
                  </a:cubicBezTo>
                  <a:cubicBezTo>
                    <a:pt x="399" y="1074"/>
                    <a:pt x="373" y="1039"/>
                    <a:pt x="364" y="1004"/>
                  </a:cubicBezTo>
                  <a:lnTo>
                    <a:pt x="364" y="847"/>
                  </a:lnTo>
                  <a:cubicBezTo>
                    <a:pt x="373" y="567"/>
                    <a:pt x="347" y="288"/>
                    <a:pt x="277" y="17"/>
                  </a:cubicBezTo>
                  <a:cubicBezTo>
                    <a:pt x="273" y="5"/>
                    <a:pt x="266" y="1"/>
                    <a:pt x="2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72"/>
            <p:cNvSpPr/>
            <p:nvPr/>
          </p:nvSpPr>
          <p:spPr>
            <a:xfrm>
              <a:off x="7034718" y="3183384"/>
              <a:ext cx="816192" cy="245143"/>
            </a:xfrm>
            <a:custGeom>
              <a:avLst/>
              <a:gdLst/>
              <a:ahLst/>
              <a:cxnLst/>
              <a:rect l="l" t="t" r="r" b="b"/>
              <a:pathLst>
                <a:path w="6113" h="1836" extrusionOk="0">
                  <a:moveTo>
                    <a:pt x="70" y="0"/>
                  </a:moveTo>
                  <a:lnTo>
                    <a:pt x="0" y="18"/>
                  </a:lnTo>
                  <a:cubicBezTo>
                    <a:pt x="463" y="839"/>
                    <a:pt x="1232" y="1458"/>
                    <a:pt x="2140" y="1712"/>
                  </a:cubicBezTo>
                  <a:cubicBezTo>
                    <a:pt x="2445" y="1794"/>
                    <a:pt x="2757" y="1835"/>
                    <a:pt x="3070" y="1835"/>
                  </a:cubicBezTo>
                  <a:cubicBezTo>
                    <a:pt x="3357" y="1835"/>
                    <a:pt x="3646" y="1800"/>
                    <a:pt x="3930" y="1729"/>
                  </a:cubicBezTo>
                  <a:cubicBezTo>
                    <a:pt x="4523" y="1581"/>
                    <a:pt x="5065" y="1275"/>
                    <a:pt x="5493" y="839"/>
                  </a:cubicBezTo>
                  <a:cubicBezTo>
                    <a:pt x="5720" y="594"/>
                    <a:pt x="5929" y="332"/>
                    <a:pt x="6113" y="61"/>
                  </a:cubicBezTo>
                  <a:cubicBezTo>
                    <a:pt x="6086" y="44"/>
                    <a:pt x="6051" y="35"/>
                    <a:pt x="6017" y="27"/>
                  </a:cubicBezTo>
                  <a:cubicBezTo>
                    <a:pt x="5886" y="219"/>
                    <a:pt x="5746" y="402"/>
                    <a:pt x="5597" y="577"/>
                  </a:cubicBezTo>
                  <a:cubicBezTo>
                    <a:pt x="5213" y="1039"/>
                    <a:pt x="4707" y="1380"/>
                    <a:pt x="4139" y="1572"/>
                  </a:cubicBezTo>
                  <a:cubicBezTo>
                    <a:pt x="3789" y="1685"/>
                    <a:pt x="3421" y="1742"/>
                    <a:pt x="3056" y="1742"/>
                  </a:cubicBezTo>
                  <a:cubicBezTo>
                    <a:pt x="2830" y="1742"/>
                    <a:pt x="2605" y="1720"/>
                    <a:pt x="2384" y="1677"/>
                  </a:cubicBezTo>
                  <a:cubicBezTo>
                    <a:pt x="1834" y="1563"/>
                    <a:pt x="1328" y="1319"/>
                    <a:pt x="891" y="970"/>
                  </a:cubicBezTo>
                  <a:cubicBezTo>
                    <a:pt x="568" y="699"/>
                    <a:pt x="289" y="367"/>
                    <a:pt x="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72"/>
            <p:cNvSpPr/>
            <p:nvPr/>
          </p:nvSpPr>
          <p:spPr>
            <a:xfrm>
              <a:off x="7119768" y="3143729"/>
              <a:ext cx="654236" cy="197476"/>
            </a:xfrm>
            <a:custGeom>
              <a:avLst/>
              <a:gdLst/>
              <a:ahLst/>
              <a:cxnLst/>
              <a:rect l="l" t="t" r="r" b="b"/>
              <a:pathLst>
                <a:path w="4900" h="1479" extrusionOk="0">
                  <a:moveTo>
                    <a:pt x="2241" y="0"/>
                  </a:moveTo>
                  <a:cubicBezTo>
                    <a:pt x="1957" y="0"/>
                    <a:pt x="1673" y="9"/>
                    <a:pt x="1389" y="27"/>
                  </a:cubicBezTo>
                  <a:lnTo>
                    <a:pt x="1319" y="35"/>
                  </a:lnTo>
                  <a:cubicBezTo>
                    <a:pt x="874" y="70"/>
                    <a:pt x="437" y="114"/>
                    <a:pt x="1" y="193"/>
                  </a:cubicBezTo>
                  <a:cubicBezTo>
                    <a:pt x="568" y="760"/>
                    <a:pt x="1171" y="1380"/>
                    <a:pt x="2018" y="1467"/>
                  </a:cubicBezTo>
                  <a:cubicBezTo>
                    <a:pt x="2109" y="1475"/>
                    <a:pt x="2201" y="1479"/>
                    <a:pt x="2292" y="1479"/>
                  </a:cubicBezTo>
                  <a:cubicBezTo>
                    <a:pt x="3035" y="1479"/>
                    <a:pt x="3758" y="1228"/>
                    <a:pt x="4349" y="769"/>
                  </a:cubicBezTo>
                  <a:cubicBezTo>
                    <a:pt x="4506" y="638"/>
                    <a:pt x="4655" y="498"/>
                    <a:pt x="4794" y="341"/>
                  </a:cubicBezTo>
                  <a:cubicBezTo>
                    <a:pt x="4829" y="306"/>
                    <a:pt x="4864" y="262"/>
                    <a:pt x="4899" y="227"/>
                  </a:cubicBezTo>
                  <a:cubicBezTo>
                    <a:pt x="4760" y="201"/>
                    <a:pt x="4620" y="184"/>
                    <a:pt x="4480" y="166"/>
                  </a:cubicBezTo>
                  <a:lnTo>
                    <a:pt x="4402" y="149"/>
                  </a:lnTo>
                  <a:cubicBezTo>
                    <a:pt x="3974" y="88"/>
                    <a:pt x="3528" y="53"/>
                    <a:pt x="3092" y="27"/>
                  </a:cubicBezTo>
                  <a:cubicBezTo>
                    <a:pt x="2808" y="9"/>
                    <a:pt x="2524" y="0"/>
                    <a:pt x="2241" y="0"/>
                  </a:cubicBezTo>
                  <a:close/>
                </a:path>
              </a:pathLst>
            </a:custGeom>
            <a:solidFill>
              <a:srgbClr val="F39E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72"/>
            <p:cNvSpPr/>
            <p:nvPr/>
          </p:nvSpPr>
          <p:spPr>
            <a:xfrm>
              <a:off x="6497311" y="1581424"/>
              <a:ext cx="1887537" cy="1558980"/>
            </a:xfrm>
            <a:custGeom>
              <a:avLst/>
              <a:gdLst/>
              <a:ahLst/>
              <a:cxnLst/>
              <a:rect l="l" t="t" r="r" b="b"/>
              <a:pathLst>
                <a:path w="14137" h="11676" extrusionOk="0">
                  <a:moveTo>
                    <a:pt x="6908" y="1"/>
                  </a:moveTo>
                  <a:cubicBezTo>
                    <a:pt x="6799" y="1"/>
                    <a:pt x="6691" y="7"/>
                    <a:pt x="6584" y="19"/>
                  </a:cubicBezTo>
                  <a:cubicBezTo>
                    <a:pt x="6217" y="45"/>
                    <a:pt x="5859" y="123"/>
                    <a:pt x="5510" y="237"/>
                  </a:cubicBezTo>
                  <a:cubicBezTo>
                    <a:pt x="4602" y="534"/>
                    <a:pt x="3798" y="1093"/>
                    <a:pt x="3213" y="1843"/>
                  </a:cubicBezTo>
                  <a:cubicBezTo>
                    <a:pt x="2943" y="2193"/>
                    <a:pt x="2716" y="2594"/>
                    <a:pt x="2707" y="3031"/>
                  </a:cubicBezTo>
                  <a:cubicBezTo>
                    <a:pt x="2698" y="3310"/>
                    <a:pt x="2777" y="3590"/>
                    <a:pt x="2786" y="3869"/>
                  </a:cubicBezTo>
                  <a:cubicBezTo>
                    <a:pt x="2786" y="4149"/>
                    <a:pt x="2672" y="4472"/>
                    <a:pt x="2419" y="4576"/>
                  </a:cubicBezTo>
                  <a:cubicBezTo>
                    <a:pt x="2244" y="4655"/>
                    <a:pt x="2026" y="4620"/>
                    <a:pt x="1869" y="4725"/>
                  </a:cubicBezTo>
                  <a:cubicBezTo>
                    <a:pt x="1703" y="4838"/>
                    <a:pt x="1624" y="5039"/>
                    <a:pt x="1659" y="5240"/>
                  </a:cubicBezTo>
                  <a:cubicBezTo>
                    <a:pt x="1694" y="5432"/>
                    <a:pt x="1773" y="5616"/>
                    <a:pt x="1877" y="5781"/>
                  </a:cubicBezTo>
                  <a:cubicBezTo>
                    <a:pt x="1794" y="5765"/>
                    <a:pt x="1710" y="5757"/>
                    <a:pt x="1626" y="5757"/>
                  </a:cubicBezTo>
                  <a:cubicBezTo>
                    <a:pt x="961" y="5757"/>
                    <a:pt x="305" y="6257"/>
                    <a:pt x="157" y="6917"/>
                  </a:cubicBezTo>
                  <a:cubicBezTo>
                    <a:pt x="0" y="7659"/>
                    <a:pt x="480" y="8479"/>
                    <a:pt x="1196" y="8724"/>
                  </a:cubicBezTo>
                  <a:cubicBezTo>
                    <a:pt x="830" y="8768"/>
                    <a:pt x="533" y="9117"/>
                    <a:pt x="489" y="9492"/>
                  </a:cubicBezTo>
                  <a:cubicBezTo>
                    <a:pt x="463" y="9877"/>
                    <a:pt x="611" y="10252"/>
                    <a:pt x="891" y="10514"/>
                  </a:cubicBezTo>
                  <a:cubicBezTo>
                    <a:pt x="1170" y="10767"/>
                    <a:pt x="1502" y="10959"/>
                    <a:pt x="1860" y="11073"/>
                  </a:cubicBezTo>
                  <a:cubicBezTo>
                    <a:pt x="2079" y="11148"/>
                    <a:pt x="2312" y="11206"/>
                    <a:pt x="2537" y="11206"/>
                  </a:cubicBezTo>
                  <a:cubicBezTo>
                    <a:pt x="2680" y="11206"/>
                    <a:pt x="2819" y="11183"/>
                    <a:pt x="2951" y="11125"/>
                  </a:cubicBezTo>
                  <a:cubicBezTo>
                    <a:pt x="3161" y="11012"/>
                    <a:pt x="3344" y="10872"/>
                    <a:pt x="3502" y="10697"/>
                  </a:cubicBezTo>
                  <a:cubicBezTo>
                    <a:pt x="3589" y="10802"/>
                    <a:pt x="3694" y="10889"/>
                    <a:pt x="3807" y="10968"/>
                  </a:cubicBezTo>
                  <a:cubicBezTo>
                    <a:pt x="4413" y="11430"/>
                    <a:pt x="5157" y="11675"/>
                    <a:pt x="5913" y="11675"/>
                  </a:cubicBezTo>
                  <a:cubicBezTo>
                    <a:pt x="6029" y="11675"/>
                    <a:pt x="6145" y="11669"/>
                    <a:pt x="6261" y="11658"/>
                  </a:cubicBezTo>
                  <a:cubicBezTo>
                    <a:pt x="6689" y="11614"/>
                    <a:pt x="7134" y="11466"/>
                    <a:pt x="7387" y="11125"/>
                  </a:cubicBezTo>
                  <a:cubicBezTo>
                    <a:pt x="7773" y="11315"/>
                    <a:pt x="8188" y="11408"/>
                    <a:pt x="8600" y="11408"/>
                  </a:cubicBezTo>
                  <a:cubicBezTo>
                    <a:pt x="9231" y="11408"/>
                    <a:pt x="9854" y="11190"/>
                    <a:pt x="10356" y="10767"/>
                  </a:cubicBezTo>
                  <a:cubicBezTo>
                    <a:pt x="10469" y="10671"/>
                    <a:pt x="10565" y="10575"/>
                    <a:pt x="10679" y="10479"/>
                  </a:cubicBezTo>
                  <a:cubicBezTo>
                    <a:pt x="10932" y="10680"/>
                    <a:pt x="11142" y="10951"/>
                    <a:pt x="11439" y="11090"/>
                  </a:cubicBezTo>
                  <a:cubicBezTo>
                    <a:pt x="11601" y="11163"/>
                    <a:pt x="11777" y="11191"/>
                    <a:pt x="11956" y="11191"/>
                  </a:cubicBezTo>
                  <a:cubicBezTo>
                    <a:pt x="12162" y="11191"/>
                    <a:pt x="12373" y="11154"/>
                    <a:pt x="12574" y="11108"/>
                  </a:cubicBezTo>
                  <a:cubicBezTo>
                    <a:pt x="13159" y="10968"/>
                    <a:pt x="13787" y="10697"/>
                    <a:pt x="14014" y="10138"/>
                  </a:cubicBezTo>
                  <a:cubicBezTo>
                    <a:pt x="14110" y="9885"/>
                    <a:pt x="14137" y="9615"/>
                    <a:pt x="14084" y="9353"/>
                  </a:cubicBezTo>
                  <a:cubicBezTo>
                    <a:pt x="13979" y="8706"/>
                    <a:pt x="13508" y="8087"/>
                    <a:pt x="12871" y="7964"/>
                  </a:cubicBezTo>
                  <a:cubicBezTo>
                    <a:pt x="13246" y="7903"/>
                    <a:pt x="13499" y="7493"/>
                    <a:pt x="13456" y="7109"/>
                  </a:cubicBezTo>
                  <a:cubicBezTo>
                    <a:pt x="13421" y="6724"/>
                    <a:pt x="13159" y="6401"/>
                    <a:pt x="12844" y="6183"/>
                  </a:cubicBezTo>
                  <a:cubicBezTo>
                    <a:pt x="12609" y="6017"/>
                    <a:pt x="12312" y="5869"/>
                    <a:pt x="12224" y="5589"/>
                  </a:cubicBezTo>
                  <a:cubicBezTo>
                    <a:pt x="12155" y="5354"/>
                    <a:pt x="12251" y="5109"/>
                    <a:pt x="12286" y="4865"/>
                  </a:cubicBezTo>
                  <a:cubicBezTo>
                    <a:pt x="12329" y="4515"/>
                    <a:pt x="12233" y="4166"/>
                    <a:pt x="12111" y="3834"/>
                  </a:cubicBezTo>
                  <a:cubicBezTo>
                    <a:pt x="11735" y="2839"/>
                    <a:pt x="11142" y="1939"/>
                    <a:pt x="10373" y="1206"/>
                  </a:cubicBezTo>
                  <a:cubicBezTo>
                    <a:pt x="10373" y="1180"/>
                    <a:pt x="10338" y="1136"/>
                    <a:pt x="10277" y="1084"/>
                  </a:cubicBezTo>
                  <a:cubicBezTo>
                    <a:pt x="10146" y="996"/>
                    <a:pt x="10015" y="909"/>
                    <a:pt x="9867" y="831"/>
                  </a:cubicBezTo>
                  <a:cubicBezTo>
                    <a:pt x="9691" y="759"/>
                    <a:pt x="9501" y="716"/>
                    <a:pt x="9309" y="716"/>
                  </a:cubicBezTo>
                  <a:cubicBezTo>
                    <a:pt x="9291" y="716"/>
                    <a:pt x="9273" y="716"/>
                    <a:pt x="9256" y="717"/>
                  </a:cubicBezTo>
                  <a:cubicBezTo>
                    <a:pt x="9212" y="717"/>
                    <a:pt x="9168" y="726"/>
                    <a:pt x="9125" y="726"/>
                  </a:cubicBezTo>
                  <a:cubicBezTo>
                    <a:pt x="9072" y="726"/>
                    <a:pt x="9029" y="735"/>
                    <a:pt x="8985" y="743"/>
                  </a:cubicBezTo>
                  <a:cubicBezTo>
                    <a:pt x="8852" y="759"/>
                    <a:pt x="8776" y="781"/>
                    <a:pt x="8714" y="781"/>
                  </a:cubicBezTo>
                  <a:cubicBezTo>
                    <a:pt x="8638" y="781"/>
                    <a:pt x="8585" y="747"/>
                    <a:pt x="8479" y="621"/>
                  </a:cubicBezTo>
                  <a:cubicBezTo>
                    <a:pt x="8400" y="525"/>
                    <a:pt x="8313" y="438"/>
                    <a:pt x="8208" y="368"/>
                  </a:cubicBezTo>
                  <a:cubicBezTo>
                    <a:pt x="8068" y="272"/>
                    <a:pt x="7911" y="193"/>
                    <a:pt x="7754" y="132"/>
                  </a:cubicBezTo>
                  <a:cubicBezTo>
                    <a:pt x="7481" y="43"/>
                    <a:pt x="7195" y="1"/>
                    <a:pt x="69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72"/>
            <p:cNvSpPr/>
            <p:nvPr/>
          </p:nvSpPr>
          <p:spPr>
            <a:xfrm>
              <a:off x="6947264" y="2156089"/>
              <a:ext cx="1041169" cy="984176"/>
            </a:xfrm>
            <a:custGeom>
              <a:avLst/>
              <a:gdLst/>
              <a:ahLst/>
              <a:cxnLst/>
              <a:rect l="l" t="t" r="r" b="b"/>
              <a:pathLst>
                <a:path w="7798" h="7371" extrusionOk="0">
                  <a:moveTo>
                    <a:pt x="5816" y="1"/>
                  </a:moveTo>
                  <a:cubicBezTo>
                    <a:pt x="5723" y="1"/>
                    <a:pt x="5629" y="10"/>
                    <a:pt x="5536" y="28"/>
                  </a:cubicBezTo>
                  <a:cubicBezTo>
                    <a:pt x="5274" y="98"/>
                    <a:pt x="5030" y="220"/>
                    <a:pt x="4812" y="386"/>
                  </a:cubicBezTo>
                  <a:cubicBezTo>
                    <a:pt x="4558" y="578"/>
                    <a:pt x="4305" y="788"/>
                    <a:pt x="4043" y="962"/>
                  </a:cubicBezTo>
                  <a:cubicBezTo>
                    <a:pt x="3729" y="1181"/>
                    <a:pt x="3388" y="1355"/>
                    <a:pt x="3039" y="1504"/>
                  </a:cubicBezTo>
                  <a:cubicBezTo>
                    <a:pt x="2690" y="1643"/>
                    <a:pt x="2332" y="1748"/>
                    <a:pt x="1965" y="1818"/>
                  </a:cubicBezTo>
                  <a:cubicBezTo>
                    <a:pt x="1625" y="1870"/>
                    <a:pt x="1249" y="1914"/>
                    <a:pt x="961" y="2124"/>
                  </a:cubicBezTo>
                  <a:cubicBezTo>
                    <a:pt x="472" y="2490"/>
                    <a:pt x="193" y="3119"/>
                    <a:pt x="70" y="3704"/>
                  </a:cubicBezTo>
                  <a:cubicBezTo>
                    <a:pt x="1" y="4027"/>
                    <a:pt x="9" y="4359"/>
                    <a:pt x="79" y="4682"/>
                  </a:cubicBezTo>
                  <a:cubicBezTo>
                    <a:pt x="175" y="5022"/>
                    <a:pt x="315" y="5346"/>
                    <a:pt x="498" y="5651"/>
                  </a:cubicBezTo>
                  <a:cubicBezTo>
                    <a:pt x="795" y="6201"/>
                    <a:pt x="1022" y="6821"/>
                    <a:pt x="1511" y="7223"/>
                  </a:cubicBezTo>
                  <a:cubicBezTo>
                    <a:pt x="1845" y="7321"/>
                    <a:pt x="2194" y="7370"/>
                    <a:pt x="2543" y="7370"/>
                  </a:cubicBezTo>
                  <a:cubicBezTo>
                    <a:pt x="2659" y="7370"/>
                    <a:pt x="2775" y="7365"/>
                    <a:pt x="2891" y="7354"/>
                  </a:cubicBezTo>
                  <a:cubicBezTo>
                    <a:pt x="3319" y="7310"/>
                    <a:pt x="3764" y="7162"/>
                    <a:pt x="4017" y="6821"/>
                  </a:cubicBezTo>
                  <a:cubicBezTo>
                    <a:pt x="4402" y="7008"/>
                    <a:pt x="4818" y="7101"/>
                    <a:pt x="5231" y="7101"/>
                  </a:cubicBezTo>
                  <a:cubicBezTo>
                    <a:pt x="5783" y="7101"/>
                    <a:pt x="6330" y="6936"/>
                    <a:pt x="6794" y="6612"/>
                  </a:cubicBezTo>
                  <a:cubicBezTo>
                    <a:pt x="6907" y="6428"/>
                    <a:pt x="7003" y="6245"/>
                    <a:pt x="7091" y="6062"/>
                  </a:cubicBezTo>
                  <a:cubicBezTo>
                    <a:pt x="7431" y="5363"/>
                    <a:pt x="7719" y="4603"/>
                    <a:pt x="7772" y="3835"/>
                  </a:cubicBezTo>
                  <a:cubicBezTo>
                    <a:pt x="7798" y="3049"/>
                    <a:pt x="7684" y="2263"/>
                    <a:pt x="7440" y="1512"/>
                  </a:cubicBezTo>
                  <a:cubicBezTo>
                    <a:pt x="7274" y="962"/>
                    <a:pt x="7003" y="403"/>
                    <a:pt x="6462" y="150"/>
                  </a:cubicBezTo>
                  <a:cubicBezTo>
                    <a:pt x="6259" y="52"/>
                    <a:pt x="6039" y="1"/>
                    <a:pt x="58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72"/>
            <p:cNvSpPr/>
            <p:nvPr/>
          </p:nvSpPr>
          <p:spPr>
            <a:xfrm>
              <a:off x="7298148" y="2937309"/>
              <a:ext cx="342873" cy="319647"/>
            </a:xfrm>
            <a:custGeom>
              <a:avLst/>
              <a:gdLst/>
              <a:ahLst/>
              <a:cxnLst/>
              <a:rect l="l" t="t" r="r" b="b"/>
              <a:pathLst>
                <a:path w="2568" h="2394" extrusionOk="0">
                  <a:moveTo>
                    <a:pt x="1" y="1"/>
                  </a:moveTo>
                  <a:lnTo>
                    <a:pt x="1" y="1808"/>
                  </a:lnTo>
                  <a:cubicBezTo>
                    <a:pt x="1" y="1878"/>
                    <a:pt x="27" y="1939"/>
                    <a:pt x="62" y="1992"/>
                  </a:cubicBezTo>
                  <a:cubicBezTo>
                    <a:pt x="184" y="2131"/>
                    <a:pt x="507" y="2393"/>
                    <a:pt x="1284" y="2393"/>
                  </a:cubicBezTo>
                  <a:cubicBezTo>
                    <a:pt x="2061" y="2393"/>
                    <a:pt x="2385" y="2131"/>
                    <a:pt x="2507" y="1992"/>
                  </a:cubicBezTo>
                  <a:cubicBezTo>
                    <a:pt x="2550" y="1939"/>
                    <a:pt x="2568" y="1878"/>
                    <a:pt x="2568" y="1808"/>
                  </a:cubicBezTo>
                  <a:lnTo>
                    <a:pt x="2568" y="1"/>
                  </a:lnTo>
                  <a:close/>
                </a:path>
              </a:pathLst>
            </a:custGeom>
            <a:solidFill>
              <a:srgbClr val="F39E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72"/>
            <p:cNvSpPr/>
            <p:nvPr/>
          </p:nvSpPr>
          <p:spPr>
            <a:xfrm>
              <a:off x="7836756" y="2320985"/>
              <a:ext cx="246874" cy="327925"/>
            </a:xfrm>
            <a:custGeom>
              <a:avLst/>
              <a:gdLst/>
              <a:ahLst/>
              <a:cxnLst/>
              <a:rect l="l" t="t" r="r" b="b"/>
              <a:pathLst>
                <a:path w="1849" h="2456" extrusionOk="0">
                  <a:moveTo>
                    <a:pt x="936" y="1"/>
                  </a:moveTo>
                  <a:cubicBezTo>
                    <a:pt x="537" y="1"/>
                    <a:pt x="298" y="574"/>
                    <a:pt x="298" y="574"/>
                  </a:cubicBezTo>
                  <a:cubicBezTo>
                    <a:pt x="140" y="1028"/>
                    <a:pt x="1" y="2067"/>
                    <a:pt x="341" y="2347"/>
                  </a:cubicBezTo>
                  <a:cubicBezTo>
                    <a:pt x="430" y="2422"/>
                    <a:pt x="521" y="2456"/>
                    <a:pt x="610" y="2456"/>
                  </a:cubicBezTo>
                  <a:cubicBezTo>
                    <a:pt x="1264" y="2456"/>
                    <a:pt x="1848" y="640"/>
                    <a:pt x="1311" y="164"/>
                  </a:cubicBezTo>
                  <a:cubicBezTo>
                    <a:pt x="1174" y="47"/>
                    <a:pt x="1048" y="1"/>
                    <a:pt x="936" y="1"/>
                  </a:cubicBezTo>
                  <a:close/>
                </a:path>
              </a:pathLst>
            </a:custGeom>
            <a:solidFill>
              <a:srgbClr val="F39E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72"/>
            <p:cNvSpPr/>
            <p:nvPr/>
          </p:nvSpPr>
          <p:spPr>
            <a:xfrm>
              <a:off x="7920739" y="2394154"/>
              <a:ext cx="88789" cy="151679"/>
            </a:xfrm>
            <a:custGeom>
              <a:avLst/>
              <a:gdLst/>
              <a:ahLst/>
              <a:cxnLst/>
              <a:rect l="l" t="t" r="r" b="b"/>
              <a:pathLst>
                <a:path w="665" h="1136" extrusionOk="0">
                  <a:moveTo>
                    <a:pt x="446" y="1"/>
                  </a:moveTo>
                  <a:cubicBezTo>
                    <a:pt x="378" y="1"/>
                    <a:pt x="312" y="51"/>
                    <a:pt x="262" y="122"/>
                  </a:cubicBezTo>
                  <a:cubicBezTo>
                    <a:pt x="166" y="244"/>
                    <a:pt x="105" y="384"/>
                    <a:pt x="70" y="541"/>
                  </a:cubicBezTo>
                  <a:cubicBezTo>
                    <a:pt x="44" y="629"/>
                    <a:pt x="35" y="725"/>
                    <a:pt x="27" y="821"/>
                  </a:cubicBezTo>
                  <a:cubicBezTo>
                    <a:pt x="9" y="917"/>
                    <a:pt x="0" y="1013"/>
                    <a:pt x="18" y="1109"/>
                  </a:cubicBezTo>
                  <a:cubicBezTo>
                    <a:pt x="18" y="1126"/>
                    <a:pt x="27" y="1135"/>
                    <a:pt x="36" y="1135"/>
                  </a:cubicBezTo>
                  <a:cubicBezTo>
                    <a:pt x="46" y="1135"/>
                    <a:pt x="57" y="1126"/>
                    <a:pt x="62" y="1109"/>
                  </a:cubicBezTo>
                  <a:cubicBezTo>
                    <a:pt x="79" y="1039"/>
                    <a:pt x="97" y="960"/>
                    <a:pt x="97" y="882"/>
                  </a:cubicBezTo>
                  <a:cubicBezTo>
                    <a:pt x="105" y="812"/>
                    <a:pt x="114" y="733"/>
                    <a:pt x="131" y="655"/>
                  </a:cubicBezTo>
                  <a:cubicBezTo>
                    <a:pt x="149" y="524"/>
                    <a:pt x="193" y="393"/>
                    <a:pt x="254" y="279"/>
                  </a:cubicBezTo>
                  <a:cubicBezTo>
                    <a:pt x="280" y="236"/>
                    <a:pt x="306" y="192"/>
                    <a:pt x="341" y="148"/>
                  </a:cubicBezTo>
                  <a:cubicBezTo>
                    <a:pt x="437" y="393"/>
                    <a:pt x="455" y="655"/>
                    <a:pt x="393" y="908"/>
                  </a:cubicBezTo>
                  <a:cubicBezTo>
                    <a:pt x="387" y="914"/>
                    <a:pt x="398" y="924"/>
                    <a:pt x="408" y="924"/>
                  </a:cubicBezTo>
                  <a:cubicBezTo>
                    <a:pt x="412" y="924"/>
                    <a:pt x="417" y="922"/>
                    <a:pt x="420" y="917"/>
                  </a:cubicBezTo>
                  <a:cubicBezTo>
                    <a:pt x="507" y="655"/>
                    <a:pt x="498" y="375"/>
                    <a:pt x="376" y="122"/>
                  </a:cubicBezTo>
                  <a:cubicBezTo>
                    <a:pt x="393" y="100"/>
                    <a:pt x="420" y="90"/>
                    <a:pt x="447" y="90"/>
                  </a:cubicBezTo>
                  <a:cubicBezTo>
                    <a:pt x="474" y="90"/>
                    <a:pt x="503" y="100"/>
                    <a:pt x="524" y="122"/>
                  </a:cubicBezTo>
                  <a:cubicBezTo>
                    <a:pt x="612" y="218"/>
                    <a:pt x="603" y="384"/>
                    <a:pt x="594" y="524"/>
                  </a:cubicBezTo>
                  <a:cubicBezTo>
                    <a:pt x="594" y="528"/>
                    <a:pt x="601" y="530"/>
                    <a:pt x="607" y="530"/>
                  </a:cubicBezTo>
                  <a:cubicBezTo>
                    <a:pt x="614" y="530"/>
                    <a:pt x="620" y="528"/>
                    <a:pt x="620" y="524"/>
                  </a:cubicBezTo>
                  <a:cubicBezTo>
                    <a:pt x="647" y="367"/>
                    <a:pt x="664" y="175"/>
                    <a:pt x="568" y="61"/>
                  </a:cubicBezTo>
                  <a:cubicBezTo>
                    <a:pt x="529" y="19"/>
                    <a:pt x="487" y="1"/>
                    <a:pt x="446" y="1"/>
                  </a:cubicBezTo>
                  <a:close/>
                </a:path>
              </a:pathLst>
            </a:custGeom>
            <a:solidFill>
              <a:srgbClr val="D531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72"/>
            <p:cNvSpPr/>
            <p:nvPr/>
          </p:nvSpPr>
          <p:spPr>
            <a:xfrm>
              <a:off x="6823360" y="2320985"/>
              <a:ext cx="309360" cy="327925"/>
            </a:xfrm>
            <a:custGeom>
              <a:avLst/>
              <a:gdLst/>
              <a:ahLst/>
              <a:cxnLst/>
              <a:rect l="l" t="t" r="r" b="b"/>
              <a:pathLst>
                <a:path w="2317" h="2456" extrusionOk="0">
                  <a:moveTo>
                    <a:pt x="1150" y="1"/>
                  </a:moveTo>
                  <a:cubicBezTo>
                    <a:pt x="1009" y="1"/>
                    <a:pt x="853" y="47"/>
                    <a:pt x="684" y="164"/>
                  </a:cubicBezTo>
                  <a:cubicBezTo>
                    <a:pt x="0" y="640"/>
                    <a:pt x="737" y="2456"/>
                    <a:pt x="1560" y="2456"/>
                  </a:cubicBezTo>
                  <a:cubicBezTo>
                    <a:pt x="1672" y="2456"/>
                    <a:pt x="1786" y="2422"/>
                    <a:pt x="1898" y="2347"/>
                  </a:cubicBezTo>
                  <a:cubicBezTo>
                    <a:pt x="2317" y="2067"/>
                    <a:pt x="2151" y="1028"/>
                    <a:pt x="1950" y="574"/>
                  </a:cubicBezTo>
                  <a:cubicBezTo>
                    <a:pt x="1950" y="574"/>
                    <a:pt x="1648" y="1"/>
                    <a:pt x="1150" y="1"/>
                  </a:cubicBezTo>
                  <a:close/>
                </a:path>
              </a:pathLst>
            </a:custGeom>
            <a:solidFill>
              <a:srgbClr val="F39E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72"/>
            <p:cNvSpPr/>
            <p:nvPr/>
          </p:nvSpPr>
          <p:spPr>
            <a:xfrm>
              <a:off x="6915754" y="2394154"/>
              <a:ext cx="110953" cy="151679"/>
            </a:xfrm>
            <a:custGeom>
              <a:avLst/>
              <a:gdLst/>
              <a:ahLst/>
              <a:cxnLst/>
              <a:rect l="l" t="t" r="r" b="b"/>
              <a:pathLst>
                <a:path w="831" h="1136" extrusionOk="0">
                  <a:moveTo>
                    <a:pt x="277" y="1"/>
                  </a:moveTo>
                  <a:cubicBezTo>
                    <a:pt x="227" y="1"/>
                    <a:pt x="178" y="19"/>
                    <a:pt x="132" y="61"/>
                  </a:cubicBezTo>
                  <a:cubicBezTo>
                    <a:pt x="1" y="175"/>
                    <a:pt x="27" y="367"/>
                    <a:pt x="71" y="524"/>
                  </a:cubicBezTo>
                  <a:cubicBezTo>
                    <a:pt x="71" y="528"/>
                    <a:pt x="75" y="530"/>
                    <a:pt x="81" y="530"/>
                  </a:cubicBezTo>
                  <a:cubicBezTo>
                    <a:pt x="86" y="530"/>
                    <a:pt x="93" y="528"/>
                    <a:pt x="97" y="524"/>
                  </a:cubicBezTo>
                  <a:cubicBezTo>
                    <a:pt x="79" y="384"/>
                    <a:pt x="71" y="218"/>
                    <a:pt x="193" y="122"/>
                  </a:cubicBezTo>
                  <a:cubicBezTo>
                    <a:pt x="219" y="100"/>
                    <a:pt x="250" y="90"/>
                    <a:pt x="281" y="90"/>
                  </a:cubicBezTo>
                  <a:cubicBezTo>
                    <a:pt x="313" y="90"/>
                    <a:pt x="346" y="100"/>
                    <a:pt x="376" y="122"/>
                  </a:cubicBezTo>
                  <a:cubicBezTo>
                    <a:pt x="219" y="367"/>
                    <a:pt x="202" y="664"/>
                    <a:pt x="324" y="917"/>
                  </a:cubicBezTo>
                  <a:cubicBezTo>
                    <a:pt x="324" y="922"/>
                    <a:pt x="327" y="924"/>
                    <a:pt x="332" y="924"/>
                  </a:cubicBezTo>
                  <a:cubicBezTo>
                    <a:pt x="341" y="924"/>
                    <a:pt x="356" y="914"/>
                    <a:pt x="350" y="908"/>
                  </a:cubicBezTo>
                  <a:cubicBezTo>
                    <a:pt x="272" y="655"/>
                    <a:pt x="298" y="384"/>
                    <a:pt x="411" y="148"/>
                  </a:cubicBezTo>
                  <a:cubicBezTo>
                    <a:pt x="455" y="192"/>
                    <a:pt x="490" y="236"/>
                    <a:pt x="525" y="279"/>
                  </a:cubicBezTo>
                  <a:cubicBezTo>
                    <a:pt x="595" y="393"/>
                    <a:pt x="647" y="524"/>
                    <a:pt x="682" y="655"/>
                  </a:cubicBezTo>
                  <a:cubicBezTo>
                    <a:pt x="699" y="733"/>
                    <a:pt x="708" y="812"/>
                    <a:pt x="717" y="882"/>
                  </a:cubicBezTo>
                  <a:cubicBezTo>
                    <a:pt x="726" y="960"/>
                    <a:pt x="734" y="1039"/>
                    <a:pt x="760" y="1109"/>
                  </a:cubicBezTo>
                  <a:cubicBezTo>
                    <a:pt x="765" y="1126"/>
                    <a:pt x="778" y="1135"/>
                    <a:pt x="791" y="1135"/>
                  </a:cubicBezTo>
                  <a:cubicBezTo>
                    <a:pt x="804" y="1135"/>
                    <a:pt x="817" y="1126"/>
                    <a:pt x="822" y="1109"/>
                  </a:cubicBezTo>
                  <a:cubicBezTo>
                    <a:pt x="830" y="1013"/>
                    <a:pt x="830" y="917"/>
                    <a:pt x="813" y="821"/>
                  </a:cubicBezTo>
                  <a:cubicBezTo>
                    <a:pt x="795" y="725"/>
                    <a:pt x="778" y="629"/>
                    <a:pt x="752" y="541"/>
                  </a:cubicBezTo>
                  <a:cubicBezTo>
                    <a:pt x="708" y="384"/>
                    <a:pt x="630" y="236"/>
                    <a:pt x="516" y="122"/>
                  </a:cubicBezTo>
                  <a:cubicBezTo>
                    <a:pt x="445" y="51"/>
                    <a:pt x="360" y="1"/>
                    <a:pt x="277" y="1"/>
                  </a:cubicBezTo>
                  <a:close/>
                </a:path>
              </a:pathLst>
            </a:custGeom>
            <a:solidFill>
              <a:srgbClr val="D531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72"/>
            <p:cNvSpPr/>
            <p:nvPr/>
          </p:nvSpPr>
          <p:spPr>
            <a:xfrm>
              <a:off x="7000938" y="1814682"/>
              <a:ext cx="937426" cy="1241736"/>
            </a:xfrm>
            <a:custGeom>
              <a:avLst/>
              <a:gdLst/>
              <a:ahLst/>
              <a:cxnLst/>
              <a:rect l="l" t="t" r="r" b="b"/>
              <a:pathLst>
                <a:path w="7021" h="9300" extrusionOk="0">
                  <a:moveTo>
                    <a:pt x="3484" y="0"/>
                  </a:moveTo>
                  <a:cubicBezTo>
                    <a:pt x="1441" y="9"/>
                    <a:pt x="0" y="2463"/>
                    <a:pt x="0" y="4890"/>
                  </a:cubicBezTo>
                  <a:cubicBezTo>
                    <a:pt x="0" y="7326"/>
                    <a:pt x="1432" y="9300"/>
                    <a:pt x="3484" y="9300"/>
                  </a:cubicBezTo>
                  <a:cubicBezTo>
                    <a:pt x="5545" y="9300"/>
                    <a:pt x="7020" y="7326"/>
                    <a:pt x="7020" y="4890"/>
                  </a:cubicBezTo>
                  <a:cubicBezTo>
                    <a:pt x="7020" y="2454"/>
                    <a:pt x="6077" y="0"/>
                    <a:pt x="3484" y="0"/>
                  </a:cubicBezTo>
                  <a:close/>
                </a:path>
              </a:pathLst>
            </a:custGeom>
            <a:solidFill>
              <a:srgbClr val="F39E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72"/>
            <p:cNvSpPr/>
            <p:nvPr/>
          </p:nvSpPr>
          <p:spPr>
            <a:xfrm>
              <a:off x="7341407" y="2699511"/>
              <a:ext cx="300815" cy="119100"/>
            </a:xfrm>
            <a:custGeom>
              <a:avLst/>
              <a:gdLst/>
              <a:ahLst/>
              <a:cxnLst/>
              <a:rect l="l" t="t" r="r" b="b"/>
              <a:pathLst>
                <a:path w="2253" h="892" extrusionOk="0">
                  <a:moveTo>
                    <a:pt x="283" y="1"/>
                  </a:moveTo>
                  <a:cubicBezTo>
                    <a:pt x="174" y="1"/>
                    <a:pt x="102" y="6"/>
                    <a:pt x="87" y="18"/>
                  </a:cubicBezTo>
                  <a:cubicBezTo>
                    <a:pt x="1" y="96"/>
                    <a:pt x="496" y="892"/>
                    <a:pt x="1115" y="892"/>
                  </a:cubicBezTo>
                  <a:cubicBezTo>
                    <a:pt x="1122" y="892"/>
                    <a:pt x="1128" y="892"/>
                    <a:pt x="1135" y="891"/>
                  </a:cubicBezTo>
                  <a:cubicBezTo>
                    <a:pt x="1755" y="874"/>
                    <a:pt x="2253" y="263"/>
                    <a:pt x="2139" y="114"/>
                  </a:cubicBezTo>
                  <a:cubicBezTo>
                    <a:pt x="2139" y="114"/>
                    <a:pt x="798" y="1"/>
                    <a:pt x="2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72"/>
            <p:cNvSpPr/>
            <p:nvPr/>
          </p:nvSpPr>
          <p:spPr>
            <a:xfrm>
              <a:off x="7377457" y="2744908"/>
              <a:ext cx="173840" cy="73703"/>
            </a:xfrm>
            <a:custGeom>
              <a:avLst/>
              <a:gdLst/>
              <a:ahLst/>
              <a:cxnLst/>
              <a:rect l="l" t="t" r="r" b="b"/>
              <a:pathLst>
                <a:path w="1302" h="552" extrusionOk="0">
                  <a:moveTo>
                    <a:pt x="343" y="1"/>
                  </a:moveTo>
                  <a:cubicBezTo>
                    <a:pt x="226" y="1"/>
                    <a:pt x="110" y="22"/>
                    <a:pt x="1" y="62"/>
                  </a:cubicBezTo>
                  <a:cubicBezTo>
                    <a:pt x="190" y="294"/>
                    <a:pt x="497" y="552"/>
                    <a:pt x="848" y="552"/>
                  </a:cubicBezTo>
                  <a:cubicBezTo>
                    <a:pt x="853" y="552"/>
                    <a:pt x="859" y="551"/>
                    <a:pt x="865" y="551"/>
                  </a:cubicBezTo>
                  <a:cubicBezTo>
                    <a:pt x="1013" y="543"/>
                    <a:pt x="1162" y="508"/>
                    <a:pt x="1302" y="438"/>
                  </a:cubicBezTo>
                  <a:cubicBezTo>
                    <a:pt x="1223" y="316"/>
                    <a:pt x="1109" y="228"/>
                    <a:pt x="978" y="176"/>
                  </a:cubicBezTo>
                  <a:cubicBezTo>
                    <a:pt x="830" y="106"/>
                    <a:pt x="682" y="54"/>
                    <a:pt x="524" y="19"/>
                  </a:cubicBezTo>
                  <a:cubicBezTo>
                    <a:pt x="465" y="7"/>
                    <a:pt x="404"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72"/>
            <p:cNvSpPr/>
            <p:nvPr/>
          </p:nvSpPr>
          <p:spPr>
            <a:xfrm>
              <a:off x="6943793" y="1674353"/>
              <a:ext cx="1064535" cy="845849"/>
            </a:xfrm>
            <a:custGeom>
              <a:avLst/>
              <a:gdLst/>
              <a:ahLst/>
              <a:cxnLst/>
              <a:rect l="l" t="t" r="r" b="b"/>
              <a:pathLst>
                <a:path w="7973" h="6335" extrusionOk="0">
                  <a:moveTo>
                    <a:pt x="3851" y="1"/>
                  </a:moveTo>
                  <a:cubicBezTo>
                    <a:pt x="3200" y="1"/>
                    <a:pt x="2547" y="118"/>
                    <a:pt x="1974" y="379"/>
                  </a:cubicBezTo>
                  <a:cubicBezTo>
                    <a:pt x="1668" y="519"/>
                    <a:pt x="1380" y="711"/>
                    <a:pt x="1118" y="947"/>
                  </a:cubicBezTo>
                  <a:cubicBezTo>
                    <a:pt x="550" y="1471"/>
                    <a:pt x="245" y="2178"/>
                    <a:pt x="131" y="2920"/>
                  </a:cubicBezTo>
                  <a:cubicBezTo>
                    <a:pt x="0" y="3749"/>
                    <a:pt x="44" y="4492"/>
                    <a:pt x="376" y="5277"/>
                  </a:cubicBezTo>
                  <a:cubicBezTo>
                    <a:pt x="481" y="5522"/>
                    <a:pt x="498" y="5793"/>
                    <a:pt x="629" y="6037"/>
                  </a:cubicBezTo>
                  <a:cubicBezTo>
                    <a:pt x="652" y="6080"/>
                    <a:pt x="693" y="6100"/>
                    <a:pt x="733" y="6100"/>
                  </a:cubicBezTo>
                  <a:cubicBezTo>
                    <a:pt x="782" y="6100"/>
                    <a:pt x="829" y="6069"/>
                    <a:pt x="839" y="6011"/>
                  </a:cubicBezTo>
                  <a:cubicBezTo>
                    <a:pt x="865" y="5924"/>
                    <a:pt x="882" y="5828"/>
                    <a:pt x="891" y="5723"/>
                  </a:cubicBezTo>
                  <a:cubicBezTo>
                    <a:pt x="908" y="5723"/>
                    <a:pt x="926" y="5714"/>
                    <a:pt x="926" y="5697"/>
                  </a:cubicBezTo>
                  <a:cubicBezTo>
                    <a:pt x="900" y="5347"/>
                    <a:pt x="978" y="5007"/>
                    <a:pt x="1170" y="4710"/>
                  </a:cubicBezTo>
                  <a:cubicBezTo>
                    <a:pt x="1223" y="4631"/>
                    <a:pt x="1284" y="4562"/>
                    <a:pt x="1354" y="4500"/>
                  </a:cubicBezTo>
                  <a:cubicBezTo>
                    <a:pt x="1843" y="4204"/>
                    <a:pt x="2297" y="3863"/>
                    <a:pt x="2725" y="3488"/>
                  </a:cubicBezTo>
                  <a:cubicBezTo>
                    <a:pt x="2978" y="3252"/>
                    <a:pt x="3231" y="3016"/>
                    <a:pt x="3458" y="2754"/>
                  </a:cubicBezTo>
                  <a:cubicBezTo>
                    <a:pt x="3694" y="2501"/>
                    <a:pt x="3938" y="2239"/>
                    <a:pt x="4069" y="1925"/>
                  </a:cubicBezTo>
                  <a:cubicBezTo>
                    <a:pt x="4148" y="2003"/>
                    <a:pt x="4235" y="2082"/>
                    <a:pt x="4323" y="2152"/>
                  </a:cubicBezTo>
                  <a:cubicBezTo>
                    <a:pt x="4593" y="2352"/>
                    <a:pt x="4890" y="2527"/>
                    <a:pt x="5169" y="2719"/>
                  </a:cubicBezTo>
                  <a:cubicBezTo>
                    <a:pt x="5178" y="2719"/>
                    <a:pt x="5178" y="2728"/>
                    <a:pt x="5187" y="2728"/>
                  </a:cubicBezTo>
                  <a:cubicBezTo>
                    <a:pt x="5327" y="2859"/>
                    <a:pt x="5484" y="2972"/>
                    <a:pt x="5641" y="3068"/>
                  </a:cubicBezTo>
                  <a:cubicBezTo>
                    <a:pt x="6060" y="3383"/>
                    <a:pt x="6436" y="3758"/>
                    <a:pt x="6759" y="4177"/>
                  </a:cubicBezTo>
                  <a:cubicBezTo>
                    <a:pt x="6890" y="4343"/>
                    <a:pt x="7003" y="4527"/>
                    <a:pt x="7073" y="4727"/>
                  </a:cubicBezTo>
                  <a:cubicBezTo>
                    <a:pt x="7134" y="4920"/>
                    <a:pt x="7134" y="5129"/>
                    <a:pt x="7073" y="5321"/>
                  </a:cubicBezTo>
                  <a:cubicBezTo>
                    <a:pt x="7073" y="5339"/>
                    <a:pt x="7073" y="5356"/>
                    <a:pt x="7082" y="5365"/>
                  </a:cubicBezTo>
                  <a:cubicBezTo>
                    <a:pt x="7021" y="5644"/>
                    <a:pt x="7012" y="5924"/>
                    <a:pt x="7047" y="6212"/>
                  </a:cubicBezTo>
                  <a:cubicBezTo>
                    <a:pt x="7064" y="6264"/>
                    <a:pt x="7090" y="6334"/>
                    <a:pt x="7160" y="6334"/>
                  </a:cubicBezTo>
                  <a:cubicBezTo>
                    <a:pt x="7221" y="6325"/>
                    <a:pt x="7230" y="6273"/>
                    <a:pt x="7248" y="6221"/>
                  </a:cubicBezTo>
                  <a:cubicBezTo>
                    <a:pt x="7309" y="5993"/>
                    <a:pt x="7344" y="5766"/>
                    <a:pt x="7431" y="5548"/>
                  </a:cubicBezTo>
                  <a:cubicBezTo>
                    <a:pt x="7483" y="5417"/>
                    <a:pt x="7571" y="5295"/>
                    <a:pt x="7675" y="5190"/>
                  </a:cubicBezTo>
                  <a:cubicBezTo>
                    <a:pt x="7710" y="5094"/>
                    <a:pt x="7745" y="4989"/>
                    <a:pt x="7780" y="4885"/>
                  </a:cubicBezTo>
                  <a:cubicBezTo>
                    <a:pt x="7885" y="4588"/>
                    <a:pt x="7946" y="4273"/>
                    <a:pt x="7955" y="3968"/>
                  </a:cubicBezTo>
                  <a:cubicBezTo>
                    <a:pt x="7972" y="3357"/>
                    <a:pt x="7841" y="2754"/>
                    <a:pt x="7597" y="2204"/>
                  </a:cubicBezTo>
                  <a:cubicBezTo>
                    <a:pt x="7440" y="1846"/>
                    <a:pt x="7230" y="1523"/>
                    <a:pt x="6968" y="1226"/>
                  </a:cubicBezTo>
                  <a:cubicBezTo>
                    <a:pt x="6619" y="816"/>
                    <a:pt x="6174" y="501"/>
                    <a:pt x="5676" y="309"/>
                  </a:cubicBezTo>
                  <a:lnTo>
                    <a:pt x="5589" y="274"/>
                  </a:lnTo>
                  <a:cubicBezTo>
                    <a:pt x="5257" y="170"/>
                    <a:pt x="4916" y="91"/>
                    <a:pt x="4567" y="47"/>
                  </a:cubicBezTo>
                  <a:cubicBezTo>
                    <a:pt x="4331" y="17"/>
                    <a:pt x="4091" y="1"/>
                    <a:pt x="38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72"/>
            <p:cNvSpPr/>
            <p:nvPr/>
          </p:nvSpPr>
          <p:spPr>
            <a:xfrm>
              <a:off x="7598962" y="1678092"/>
              <a:ext cx="288131" cy="335269"/>
            </a:xfrm>
            <a:custGeom>
              <a:avLst/>
              <a:gdLst/>
              <a:ahLst/>
              <a:cxnLst/>
              <a:rect l="l" t="t" r="r" b="b"/>
              <a:pathLst>
                <a:path w="2158" h="2511" extrusionOk="0">
                  <a:moveTo>
                    <a:pt x="1067" y="0"/>
                  </a:moveTo>
                  <a:cubicBezTo>
                    <a:pt x="1046" y="0"/>
                    <a:pt x="1025" y="1"/>
                    <a:pt x="1005" y="2"/>
                  </a:cubicBezTo>
                  <a:cubicBezTo>
                    <a:pt x="961" y="2"/>
                    <a:pt x="917" y="11"/>
                    <a:pt x="874" y="11"/>
                  </a:cubicBezTo>
                  <a:cubicBezTo>
                    <a:pt x="830" y="89"/>
                    <a:pt x="804" y="185"/>
                    <a:pt x="769" y="272"/>
                  </a:cubicBezTo>
                  <a:cubicBezTo>
                    <a:pt x="725" y="421"/>
                    <a:pt x="673" y="552"/>
                    <a:pt x="603" y="692"/>
                  </a:cubicBezTo>
                  <a:cubicBezTo>
                    <a:pt x="463" y="945"/>
                    <a:pt x="297" y="1181"/>
                    <a:pt x="105" y="1399"/>
                  </a:cubicBezTo>
                  <a:cubicBezTo>
                    <a:pt x="44" y="1443"/>
                    <a:pt x="9" y="1512"/>
                    <a:pt x="1" y="1591"/>
                  </a:cubicBezTo>
                  <a:cubicBezTo>
                    <a:pt x="1" y="1635"/>
                    <a:pt x="18" y="1678"/>
                    <a:pt x="44" y="1722"/>
                  </a:cubicBezTo>
                  <a:cubicBezTo>
                    <a:pt x="149" y="1888"/>
                    <a:pt x="271" y="2045"/>
                    <a:pt x="402" y="2193"/>
                  </a:cubicBezTo>
                  <a:cubicBezTo>
                    <a:pt x="524" y="2342"/>
                    <a:pt x="690" y="2447"/>
                    <a:pt x="874" y="2499"/>
                  </a:cubicBezTo>
                  <a:cubicBezTo>
                    <a:pt x="907" y="2507"/>
                    <a:pt x="940" y="2510"/>
                    <a:pt x="973" y="2510"/>
                  </a:cubicBezTo>
                  <a:cubicBezTo>
                    <a:pt x="1131" y="2510"/>
                    <a:pt x="1282" y="2425"/>
                    <a:pt x="1354" y="2281"/>
                  </a:cubicBezTo>
                  <a:cubicBezTo>
                    <a:pt x="1380" y="2167"/>
                    <a:pt x="1389" y="2054"/>
                    <a:pt x="1371" y="1931"/>
                  </a:cubicBezTo>
                  <a:cubicBezTo>
                    <a:pt x="1363" y="1818"/>
                    <a:pt x="1433" y="1704"/>
                    <a:pt x="1537" y="1652"/>
                  </a:cubicBezTo>
                  <a:cubicBezTo>
                    <a:pt x="1558" y="1645"/>
                    <a:pt x="1580" y="1642"/>
                    <a:pt x="1602" y="1642"/>
                  </a:cubicBezTo>
                  <a:cubicBezTo>
                    <a:pt x="1658" y="1642"/>
                    <a:pt x="1718" y="1658"/>
                    <a:pt x="1774" y="1658"/>
                  </a:cubicBezTo>
                  <a:cubicBezTo>
                    <a:pt x="1801" y="1658"/>
                    <a:pt x="1827" y="1654"/>
                    <a:pt x="1852" y="1643"/>
                  </a:cubicBezTo>
                  <a:cubicBezTo>
                    <a:pt x="1921" y="1600"/>
                    <a:pt x="1965" y="1530"/>
                    <a:pt x="1983" y="1451"/>
                  </a:cubicBezTo>
                  <a:cubicBezTo>
                    <a:pt x="2018" y="1373"/>
                    <a:pt x="2044" y="1285"/>
                    <a:pt x="2061" y="1198"/>
                  </a:cubicBezTo>
                  <a:cubicBezTo>
                    <a:pt x="2079" y="1137"/>
                    <a:pt x="2096" y="1076"/>
                    <a:pt x="2114" y="1015"/>
                  </a:cubicBezTo>
                  <a:cubicBezTo>
                    <a:pt x="2149" y="892"/>
                    <a:pt x="2157" y="761"/>
                    <a:pt x="2140" y="630"/>
                  </a:cubicBezTo>
                  <a:cubicBezTo>
                    <a:pt x="2114" y="534"/>
                    <a:pt x="2079" y="447"/>
                    <a:pt x="2026" y="369"/>
                  </a:cubicBezTo>
                  <a:cubicBezTo>
                    <a:pt x="1895" y="272"/>
                    <a:pt x="1764" y="185"/>
                    <a:pt x="1616" y="115"/>
                  </a:cubicBezTo>
                  <a:cubicBezTo>
                    <a:pt x="1443" y="37"/>
                    <a:pt x="1256" y="0"/>
                    <a:pt x="10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72"/>
            <p:cNvSpPr/>
            <p:nvPr/>
          </p:nvSpPr>
          <p:spPr>
            <a:xfrm>
              <a:off x="7203751" y="1581424"/>
              <a:ext cx="389471" cy="442085"/>
            </a:xfrm>
            <a:custGeom>
              <a:avLst/>
              <a:gdLst/>
              <a:ahLst/>
              <a:cxnLst/>
              <a:rect l="l" t="t" r="r" b="b"/>
              <a:pathLst>
                <a:path w="2917" h="3311" extrusionOk="0">
                  <a:moveTo>
                    <a:pt x="1617" y="1"/>
                  </a:moveTo>
                  <a:cubicBezTo>
                    <a:pt x="1508" y="1"/>
                    <a:pt x="1400" y="7"/>
                    <a:pt x="1293" y="19"/>
                  </a:cubicBezTo>
                  <a:cubicBezTo>
                    <a:pt x="935" y="45"/>
                    <a:pt x="568" y="123"/>
                    <a:pt x="228" y="237"/>
                  </a:cubicBezTo>
                  <a:cubicBezTo>
                    <a:pt x="97" y="403"/>
                    <a:pt x="27" y="604"/>
                    <a:pt x="9" y="813"/>
                  </a:cubicBezTo>
                  <a:cubicBezTo>
                    <a:pt x="1" y="900"/>
                    <a:pt x="9" y="988"/>
                    <a:pt x="35" y="1075"/>
                  </a:cubicBezTo>
                  <a:cubicBezTo>
                    <a:pt x="44" y="1101"/>
                    <a:pt x="53" y="1127"/>
                    <a:pt x="62" y="1154"/>
                  </a:cubicBezTo>
                  <a:cubicBezTo>
                    <a:pt x="123" y="1267"/>
                    <a:pt x="219" y="1363"/>
                    <a:pt x="332" y="1424"/>
                  </a:cubicBezTo>
                  <a:cubicBezTo>
                    <a:pt x="245" y="1512"/>
                    <a:pt x="175" y="1625"/>
                    <a:pt x="149" y="1747"/>
                  </a:cubicBezTo>
                  <a:cubicBezTo>
                    <a:pt x="123" y="1878"/>
                    <a:pt x="166" y="2001"/>
                    <a:pt x="262" y="2088"/>
                  </a:cubicBezTo>
                  <a:cubicBezTo>
                    <a:pt x="393" y="2193"/>
                    <a:pt x="594" y="2158"/>
                    <a:pt x="734" y="2254"/>
                  </a:cubicBezTo>
                  <a:cubicBezTo>
                    <a:pt x="612" y="2385"/>
                    <a:pt x="524" y="2551"/>
                    <a:pt x="481" y="2734"/>
                  </a:cubicBezTo>
                  <a:cubicBezTo>
                    <a:pt x="437" y="2917"/>
                    <a:pt x="481" y="3110"/>
                    <a:pt x="603" y="3249"/>
                  </a:cubicBezTo>
                  <a:cubicBezTo>
                    <a:pt x="620" y="3284"/>
                    <a:pt x="655" y="3302"/>
                    <a:pt x="690" y="3310"/>
                  </a:cubicBezTo>
                  <a:cubicBezTo>
                    <a:pt x="725" y="3302"/>
                    <a:pt x="769" y="3293"/>
                    <a:pt x="795" y="3267"/>
                  </a:cubicBezTo>
                  <a:lnTo>
                    <a:pt x="1694" y="2664"/>
                  </a:lnTo>
                  <a:cubicBezTo>
                    <a:pt x="1756" y="2629"/>
                    <a:pt x="1808" y="2586"/>
                    <a:pt x="1852" y="2525"/>
                  </a:cubicBezTo>
                  <a:cubicBezTo>
                    <a:pt x="1887" y="2455"/>
                    <a:pt x="1913" y="2367"/>
                    <a:pt x="1913" y="2280"/>
                  </a:cubicBezTo>
                  <a:cubicBezTo>
                    <a:pt x="1991" y="1712"/>
                    <a:pt x="2271" y="1206"/>
                    <a:pt x="2620" y="743"/>
                  </a:cubicBezTo>
                  <a:cubicBezTo>
                    <a:pt x="2716" y="612"/>
                    <a:pt x="2812" y="499"/>
                    <a:pt x="2917" y="377"/>
                  </a:cubicBezTo>
                  <a:cubicBezTo>
                    <a:pt x="2777" y="272"/>
                    <a:pt x="2629" y="193"/>
                    <a:pt x="2463" y="132"/>
                  </a:cubicBezTo>
                  <a:cubicBezTo>
                    <a:pt x="2190" y="43"/>
                    <a:pt x="1904" y="1"/>
                    <a:pt x="16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72"/>
            <p:cNvSpPr/>
            <p:nvPr/>
          </p:nvSpPr>
          <p:spPr>
            <a:xfrm>
              <a:off x="7699234" y="2074376"/>
              <a:ext cx="2403" cy="1602"/>
            </a:xfrm>
            <a:custGeom>
              <a:avLst/>
              <a:gdLst/>
              <a:ahLst/>
              <a:cxnLst/>
              <a:rect l="l" t="t" r="r" b="b"/>
              <a:pathLst>
                <a:path w="18" h="12" extrusionOk="0">
                  <a:moveTo>
                    <a:pt x="5" y="0"/>
                  </a:moveTo>
                  <a:cubicBezTo>
                    <a:pt x="1" y="0"/>
                    <a:pt x="2" y="11"/>
                    <a:pt x="9" y="11"/>
                  </a:cubicBezTo>
                  <a:cubicBezTo>
                    <a:pt x="18" y="11"/>
                    <a:pt x="18" y="3"/>
                    <a:pt x="9" y="3"/>
                  </a:cubicBezTo>
                  <a:cubicBezTo>
                    <a:pt x="7" y="1"/>
                    <a:pt x="6" y="0"/>
                    <a:pt x="5" y="0"/>
                  </a:cubicBezTo>
                  <a:close/>
                </a:path>
              </a:pathLst>
            </a:custGeom>
            <a:solidFill>
              <a:srgbClr val="DF66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72"/>
            <p:cNvSpPr/>
            <p:nvPr/>
          </p:nvSpPr>
          <p:spPr>
            <a:xfrm>
              <a:off x="7663451" y="2403366"/>
              <a:ext cx="100005" cy="84652"/>
            </a:xfrm>
            <a:custGeom>
              <a:avLst/>
              <a:gdLst/>
              <a:ahLst/>
              <a:cxnLst/>
              <a:rect l="l" t="t" r="r" b="b"/>
              <a:pathLst>
                <a:path w="749" h="634" extrusionOk="0">
                  <a:moveTo>
                    <a:pt x="423" y="1"/>
                  </a:moveTo>
                  <a:cubicBezTo>
                    <a:pt x="151" y="1"/>
                    <a:pt x="0" y="318"/>
                    <a:pt x="181" y="525"/>
                  </a:cubicBezTo>
                  <a:cubicBezTo>
                    <a:pt x="247" y="600"/>
                    <a:pt x="333" y="633"/>
                    <a:pt x="419" y="633"/>
                  </a:cubicBezTo>
                  <a:cubicBezTo>
                    <a:pt x="573" y="633"/>
                    <a:pt x="723" y="524"/>
                    <a:pt x="740" y="350"/>
                  </a:cubicBezTo>
                  <a:cubicBezTo>
                    <a:pt x="749" y="167"/>
                    <a:pt x="618" y="10"/>
                    <a:pt x="434" y="1"/>
                  </a:cubicBezTo>
                  <a:cubicBezTo>
                    <a:pt x="431" y="1"/>
                    <a:pt x="427" y="1"/>
                    <a:pt x="4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72"/>
            <p:cNvSpPr/>
            <p:nvPr/>
          </p:nvSpPr>
          <p:spPr>
            <a:xfrm>
              <a:off x="7208691" y="2418588"/>
              <a:ext cx="100138" cy="85720"/>
            </a:xfrm>
            <a:custGeom>
              <a:avLst/>
              <a:gdLst/>
              <a:ahLst/>
              <a:cxnLst/>
              <a:rect l="l" t="t" r="r" b="b"/>
              <a:pathLst>
                <a:path w="750" h="642" extrusionOk="0">
                  <a:moveTo>
                    <a:pt x="424" y="0"/>
                  </a:moveTo>
                  <a:cubicBezTo>
                    <a:pt x="152" y="0"/>
                    <a:pt x="1" y="326"/>
                    <a:pt x="182" y="533"/>
                  </a:cubicBezTo>
                  <a:cubicBezTo>
                    <a:pt x="247" y="607"/>
                    <a:pt x="332" y="641"/>
                    <a:pt x="416" y="641"/>
                  </a:cubicBezTo>
                  <a:cubicBezTo>
                    <a:pt x="568" y="641"/>
                    <a:pt x="718" y="530"/>
                    <a:pt x="741" y="350"/>
                  </a:cubicBezTo>
                  <a:cubicBezTo>
                    <a:pt x="749" y="175"/>
                    <a:pt x="610" y="18"/>
                    <a:pt x="435" y="0"/>
                  </a:cubicBezTo>
                  <a:cubicBezTo>
                    <a:pt x="431" y="0"/>
                    <a:pt x="428" y="0"/>
                    <a:pt x="4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72"/>
            <p:cNvSpPr/>
            <p:nvPr/>
          </p:nvSpPr>
          <p:spPr>
            <a:xfrm>
              <a:off x="7665454" y="2252891"/>
              <a:ext cx="159820" cy="89592"/>
            </a:xfrm>
            <a:custGeom>
              <a:avLst/>
              <a:gdLst/>
              <a:ahLst/>
              <a:cxnLst/>
              <a:rect l="l" t="t" r="r" b="b"/>
              <a:pathLst>
                <a:path w="1197" h="671" extrusionOk="0">
                  <a:moveTo>
                    <a:pt x="483" y="1"/>
                  </a:moveTo>
                  <a:cubicBezTo>
                    <a:pt x="258" y="1"/>
                    <a:pt x="82" y="91"/>
                    <a:pt x="61" y="237"/>
                  </a:cubicBezTo>
                  <a:cubicBezTo>
                    <a:pt x="0" y="595"/>
                    <a:pt x="253" y="595"/>
                    <a:pt x="559" y="656"/>
                  </a:cubicBezTo>
                  <a:cubicBezTo>
                    <a:pt x="615" y="666"/>
                    <a:pt x="671" y="671"/>
                    <a:pt x="723" y="671"/>
                  </a:cubicBezTo>
                  <a:cubicBezTo>
                    <a:pt x="956" y="671"/>
                    <a:pt x="1140" y="580"/>
                    <a:pt x="1162" y="438"/>
                  </a:cubicBezTo>
                  <a:cubicBezTo>
                    <a:pt x="1196" y="263"/>
                    <a:pt x="969" y="71"/>
                    <a:pt x="664" y="19"/>
                  </a:cubicBezTo>
                  <a:cubicBezTo>
                    <a:pt x="602" y="6"/>
                    <a:pt x="541" y="1"/>
                    <a:pt x="4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72"/>
            <p:cNvSpPr/>
            <p:nvPr/>
          </p:nvSpPr>
          <p:spPr>
            <a:xfrm>
              <a:off x="7182789" y="2254226"/>
              <a:ext cx="142330" cy="86387"/>
            </a:xfrm>
            <a:custGeom>
              <a:avLst/>
              <a:gdLst/>
              <a:ahLst/>
              <a:cxnLst/>
              <a:rect l="l" t="t" r="r" b="b"/>
              <a:pathLst>
                <a:path w="1066" h="647" extrusionOk="0">
                  <a:moveTo>
                    <a:pt x="533" y="0"/>
                  </a:moveTo>
                  <a:cubicBezTo>
                    <a:pt x="236" y="0"/>
                    <a:pt x="0" y="149"/>
                    <a:pt x="0" y="323"/>
                  </a:cubicBezTo>
                  <a:cubicBezTo>
                    <a:pt x="0" y="498"/>
                    <a:pt x="236" y="646"/>
                    <a:pt x="533" y="646"/>
                  </a:cubicBezTo>
                  <a:cubicBezTo>
                    <a:pt x="821" y="646"/>
                    <a:pt x="1066" y="646"/>
                    <a:pt x="1066" y="323"/>
                  </a:cubicBezTo>
                  <a:cubicBezTo>
                    <a:pt x="1066" y="149"/>
                    <a:pt x="821" y="0"/>
                    <a:pt x="5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72"/>
            <p:cNvSpPr/>
            <p:nvPr/>
          </p:nvSpPr>
          <p:spPr>
            <a:xfrm>
              <a:off x="7435804" y="2344084"/>
              <a:ext cx="94397" cy="306829"/>
            </a:xfrm>
            <a:custGeom>
              <a:avLst/>
              <a:gdLst/>
              <a:ahLst/>
              <a:cxnLst/>
              <a:rect l="l" t="t" r="r" b="b"/>
              <a:pathLst>
                <a:path w="707" h="2298" extrusionOk="0">
                  <a:moveTo>
                    <a:pt x="572" y="0"/>
                  </a:moveTo>
                  <a:cubicBezTo>
                    <a:pt x="537" y="0"/>
                    <a:pt x="501" y="16"/>
                    <a:pt x="480" y="52"/>
                  </a:cubicBezTo>
                  <a:cubicBezTo>
                    <a:pt x="201" y="541"/>
                    <a:pt x="44" y="1100"/>
                    <a:pt x="26" y="1659"/>
                  </a:cubicBezTo>
                  <a:cubicBezTo>
                    <a:pt x="0" y="2148"/>
                    <a:pt x="9" y="2209"/>
                    <a:pt x="463" y="2296"/>
                  </a:cubicBezTo>
                  <a:cubicBezTo>
                    <a:pt x="468" y="2297"/>
                    <a:pt x="474" y="2298"/>
                    <a:pt x="479" y="2298"/>
                  </a:cubicBezTo>
                  <a:cubicBezTo>
                    <a:pt x="555" y="2298"/>
                    <a:pt x="588" y="2181"/>
                    <a:pt x="507" y="2156"/>
                  </a:cubicBezTo>
                  <a:cubicBezTo>
                    <a:pt x="253" y="2078"/>
                    <a:pt x="236" y="2078"/>
                    <a:pt x="227" y="1807"/>
                  </a:cubicBezTo>
                  <a:cubicBezTo>
                    <a:pt x="236" y="1597"/>
                    <a:pt x="262" y="1388"/>
                    <a:pt x="314" y="1187"/>
                  </a:cubicBezTo>
                  <a:cubicBezTo>
                    <a:pt x="402" y="820"/>
                    <a:pt x="524" y="471"/>
                    <a:pt x="672" y="131"/>
                  </a:cubicBezTo>
                  <a:cubicBezTo>
                    <a:pt x="707" y="56"/>
                    <a:pt x="640" y="0"/>
                    <a:pt x="5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72"/>
            <p:cNvSpPr/>
            <p:nvPr/>
          </p:nvSpPr>
          <p:spPr>
            <a:xfrm>
              <a:off x="6069388" y="3190327"/>
              <a:ext cx="393076" cy="1166831"/>
            </a:xfrm>
            <a:custGeom>
              <a:avLst/>
              <a:gdLst/>
              <a:ahLst/>
              <a:cxnLst/>
              <a:rect l="l" t="t" r="r" b="b"/>
              <a:pathLst>
                <a:path w="2944" h="8739" extrusionOk="0">
                  <a:moveTo>
                    <a:pt x="1066" y="1"/>
                  </a:moveTo>
                  <a:cubicBezTo>
                    <a:pt x="1031" y="97"/>
                    <a:pt x="1005" y="193"/>
                    <a:pt x="970" y="280"/>
                  </a:cubicBezTo>
                  <a:cubicBezTo>
                    <a:pt x="926" y="402"/>
                    <a:pt x="883" y="533"/>
                    <a:pt x="848" y="656"/>
                  </a:cubicBezTo>
                  <a:cubicBezTo>
                    <a:pt x="359" y="2201"/>
                    <a:pt x="27" y="4122"/>
                    <a:pt x="9" y="6619"/>
                  </a:cubicBezTo>
                  <a:cubicBezTo>
                    <a:pt x="1" y="6934"/>
                    <a:pt x="18" y="7257"/>
                    <a:pt x="79" y="7571"/>
                  </a:cubicBezTo>
                  <a:cubicBezTo>
                    <a:pt x="225" y="8285"/>
                    <a:pt x="676" y="8739"/>
                    <a:pt x="1132" y="8739"/>
                  </a:cubicBezTo>
                  <a:cubicBezTo>
                    <a:pt x="1279" y="8739"/>
                    <a:pt x="1426" y="8692"/>
                    <a:pt x="1564" y="8593"/>
                  </a:cubicBezTo>
                  <a:cubicBezTo>
                    <a:pt x="1616" y="8558"/>
                    <a:pt x="1668" y="8514"/>
                    <a:pt x="1721" y="8462"/>
                  </a:cubicBezTo>
                  <a:cubicBezTo>
                    <a:pt x="2070" y="8104"/>
                    <a:pt x="2245" y="7545"/>
                    <a:pt x="2384" y="7082"/>
                  </a:cubicBezTo>
                  <a:cubicBezTo>
                    <a:pt x="2777" y="5842"/>
                    <a:pt x="2891" y="5039"/>
                    <a:pt x="2935" y="3170"/>
                  </a:cubicBezTo>
                  <a:cubicBezTo>
                    <a:pt x="2943" y="2917"/>
                    <a:pt x="2935" y="254"/>
                    <a:pt x="2917" y="254"/>
                  </a:cubicBezTo>
                  <a:cubicBezTo>
                    <a:pt x="2629" y="245"/>
                    <a:pt x="2349" y="210"/>
                    <a:pt x="2061" y="175"/>
                  </a:cubicBezTo>
                  <a:cubicBezTo>
                    <a:pt x="1730" y="132"/>
                    <a:pt x="1398" y="79"/>
                    <a:pt x="1066" y="1"/>
                  </a:cubicBezTo>
                  <a:close/>
                </a:path>
              </a:pathLst>
            </a:custGeom>
            <a:solidFill>
              <a:srgbClr val="F39E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72"/>
            <p:cNvSpPr/>
            <p:nvPr/>
          </p:nvSpPr>
          <p:spPr>
            <a:xfrm>
              <a:off x="6168458" y="2647706"/>
              <a:ext cx="459567" cy="734093"/>
            </a:xfrm>
            <a:custGeom>
              <a:avLst/>
              <a:gdLst/>
              <a:ahLst/>
              <a:cxnLst/>
              <a:rect l="l" t="t" r="r" b="b"/>
              <a:pathLst>
                <a:path w="3442" h="5498" extrusionOk="0">
                  <a:moveTo>
                    <a:pt x="1718" y="1"/>
                  </a:moveTo>
                  <a:cubicBezTo>
                    <a:pt x="1707" y="1"/>
                    <a:pt x="1697" y="4"/>
                    <a:pt x="1686" y="13"/>
                  </a:cubicBezTo>
                  <a:cubicBezTo>
                    <a:pt x="1660" y="31"/>
                    <a:pt x="1651" y="48"/>
                    <a:pt x="1642" y="74"/>
                  </a:cubicBezTo>
                  <a:cubicBezTo>
                    <a:pt x="1546" y="284"/>
                    <a:pt x="1485" y="511"/>
                    <a:pt x="1450" y="738"/>
                  </a:cubicBezTo>
                  <a:cubicBezTo>
                    <a:pt x="1354" y="1262"/>
                    <a:pt x="1276" y="1716"/>
                    <a:pt x="1206" y="2240"/>
                  </a:cubicBezTo>
                  <a:cubicBezTo>
                    <a:pt x="1188" y="1873"/>
                    <a:pt x="1101" y="1244"/>
                    <a:pt x="1075" y="869"/>
                  </a:cubicBezTo>
                  <a:cubicBezTo>
                    <a:pt x="1075" y="764"/>
                    <a:pt x="1066" y="659"/>
                    <a:pt x="1040" y="563"/>
                  </a:cubicBezTo>
                  <a:cubicBezTo>
                    <a:pt x="1031" y="515"/>
                    <a:pt x="992" y="491"/>
                    <a:pt x="953" y="491"/>
                  </a:cubicBezTo>
                  <a:cubicBezTo>
                    <a:pt x="913" y="491"/>
                    <a:pt x="874" y="515"/>
                    <a:pt x="865" y="563"/>
                  </a:cubicBezTo>
                  <a:cubicBezTo>
                    <a:pt x="726" y="1140"/>
                    <a:pt x="726" y="2065"/>
                    <a:pt x="717" y="2650"/>
                  </a:cubicBezTo>
                  <a:cubicBezTo>
                    <a:pt x="656" y="2214"/>
                    <a:pt x="568" y="1786"/>
                    <a:pt x="455" y="1358"/>
                  </a:cubicBezTo>
                  <a:cubicBezTo>
                    <a:pt x="455" y="1332"/>
                    <a:pt x="437" y="1314"/>
                    <a:pt x="420" y="1288"/>
                  </a:cubicBezTo>
                  <a:cubicBezTo>
                    <a:pt x="407" y="1278"/>
                    <a:pt x="391" y="1273"/>
                    <a:pt x="376" y="1273"/>
                  </a:cubicBezTo>
                  <a:cubicBezTo>
                    <a:pt x="349" y="1273"/>
                    <a:pt x="323" y="1287"/>
                    <a:pt x="306" y="1314"/>
                  </a:cubicBezTo>
                  <a:cubicBezTo>
                    <a:pt x="272" y="1358"/>
                    <a:pt x="254" y="1402"/>
                    <a:pt x="237" y="1454"/>
                  </a:cubicBezTo>
                  <a:cubicBezTo>
                    <a:pt x="1" y="2353"/>
                    <a:pt x="324" y="3637"/>
                    <a:pt x="237" y="4554"/>
                  </a:cubicBezTo>
                  <a:cubicBezTo>
                    <a:pt x="219" y="4737"/>
                    <a:pt x="499" y="5156"/>
                    <a:pt x="717" y="5261"/>
                  </a:cubicBezTo>
                  <a:cubicBezTo>
                    <a:pt x="892" y="5357"/>
                    <a:pt x="1075" y="5427"/>
                    <a:pt x="1258" y="5470"/>
                  </a:cubicBezTo>
                  <a:cubicBezTo>
                    <a:pt x="1333" y="5489"/>
                    <a:pt x="1410" y="5498"/>
                    <a:pt x="1488" y="5498"/>
                  </a:cubicBezTo>
                  <a:cubicBezTo>
                    <a:pt x="1555" y="5498"/>
                    <a:pt x="1621" y="5491"/>
                    <a:pt x="1686" y="5479"/>
                  </a:cubicBezTo>
                  <a:cubicBezTo>
                    <a:pt x="2227" y="5322"/>
                    <a:pt x="2297" y="4658"/>
                    <a:pt x="2489" y="4169"/>
                  </a:cubicBezTo>
                  <a:cubicBezTo>
                    <a:pt x="2769" y="3471"/>
                    <a:pt x="3441" y="2545"/>
                    <a:pt x="3249" y="2310"/>
                  </a:cubicBezTo>
                  <a:cubicBezTo>
                    <a:pt x="3229" y="2287"/>
                    <a:pt x="3206" y="2276"/>
                    <a:pt x="3180" y="2276"/>
                  </a:cubicBezTo>
                  <a:cubicBezTo>
                    <a:pt x="2941" y="2276"/>
                    <a:pt x="2472" y="3165"/>
                    <a:pt x="2472" y="3165"/>
                  </a:cubicBezTo>
                  <a:cubicBezTo>
                    <a:pt x="2594" y="2388"/>
                    <a:pt x="2725" y="1244"/>
                    <a:pt x="2603" y="502"/>
                  </a:cubicBezTo>
                  <a:cubicBezTo>
                    <a:pt x="2594" y="446"/>
                    <a:pt x="2547" y="418"/>
                    <a:pt x="2502" y="418"/>
                  </a:cubicBezTo>
                  <a:cubicBezTo>
                    <a:pt x="2462" y="418"/>
                    <a:pt x="2423" y="440"/>
                    <a:pt x="2411" y="485"/>
                  </a:cubicBezTo>
                  <a:cubicBezTo>
                    <a:pt x="2227" y="1113"/>
                    <a:pt x="2114" y="1733"/>
                    <a:pt x="1852" y="2380"/>
                  </a:cubicBezTo>
                  <a:cubicBezTo>
                    <a:pt x="1878" y="1611"/>
                    <a:pt x="2070" y="799"/>
                    <a:pt x="1817" y="109"/>
                  </a:cubicBezTo>
                  <a:cubicBezTo>
                    <a:pt x="1796" y="60"/>
                    <a:pt x="1759" y="1"/>
                    <a:pt x="1718" y="1"/>
                  </a:cubicBezTo>
                  <a:close/>
                </a:path>
              </a:pathLst>
            </a:custGeom>
            <a:solidFill>
              <a:srgbClr val="F39E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7" name="Google Shape;1187;p72"/>
          <p:cNvSpPr/>
          <p:nvPr/>
        </p:nvSpPr>
        <p:spPr>
          <a:xfrm>
            <a:off x="0" y="5750"/>
            <a:ext cx="1038798" cy="1038798"/>
          </a:xfrm>
          <a:prstGeom prst="lightningBol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191"/>
        <p:cNvGrpSpPr/>
        <p:nvPr/>
      </p:nvGrpSpPr>
      <p:grpSpPr>
        <a:xfrm>
          <a:off x="0" y="0"/>
          <a:ext cx="0" cy="0"/>
          <a:chOff x="0" y="0"/>
          <a:chExt cx="0" cy="0"/>
        </a:xfrm>
      </p:grpSpPr>
      <p:sp>
        <p:nvSpPr>
          <p:cNvPr id="1192" name="Google Shape;1192;p73"/>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Reviews</a:t>
            </a:r>
            <a:endParaRPr/>
          </a:p>
        </p:txBody>
      </p:sp>
      <p:graphicFrame>
        <p:nvGraphicFramePr>
          <p:cNvPr id="1193" name="Google Shape;1193;p73"/>
          <p:cNvGraphicFramePr/>
          <p:nvPr/>
        </p:nvGraphicFramePr>
        <p:xfrm>
          <a:off x="1079900" y="1694050"/>
          <a:ext cx="3000000" cy="3000000"/>
        </p:xfrm>
        <a:graphic>
          <a:graphicData uri="http://schemas.openxmlformats.org/drawingml/2006/table">
            <a:tbl>
              <a:tblPr>
                <a:noFill/>
                <a:tableStyleId>{32F17CE0-B79F-4AFE-922C-133944A58EA2}</a:tableStyleId>
              </a:tblPr>
              <a:tblGrid>
                <a:gridCol w="1746050">
                  <a:extLst>
                    <a:ext uri="{9D8B030D-6E8A-4147-A177-3AD203B41FA5}">
                      <a16:colId xmlns:a16="http://schemas.microsoft.com/office/drawing/2014/main" val="20000"/>
                    </a:ext>
                  </a:extLst>
                </a:gridCol>
                <a:gridCol w="1426975">
                  <a:extLst>
                    <a:ext uri="{9D8B030D-6E8A-4147-A177-3AD203B41FA5}">
                      <a16:colId xmlns:a16="http://schemas.microsoft.com/office/drawing/2014/main" val="20001"/>
                    </a:ext>
                  </a:extLst>
                </a:gridCol>
                <a:gridCol w="1426975">
                  <a:extLst>
                    <a:ext uri="{9D8B030D-6E8A-4147-A177-3AD203B41FA5}">
                      <a16:colId xmlns:a16="http://schemas.microsoft.com/office/drawing/2014/main" val="20002"/>
                    </a:ext>
                  </a:extLst>
                </a:gridCol>
                <a:gridCol w="2384175">
                  <a:extLst>
                    <a:ext uri="{9D8B030D-6E8A-4147-A177-3AD203B41FA5}">
                      <a16:colId xmlns:a16="http://schemas.microsoft.com/office/drawing/2014/main" val="20003"/>
                    </a:ext>
                  </a:extLst>
                </a:gridCol>
              </a:tblGrid>
              <a:tr h="539800">
                <a:tc>
                  <a:txBody>
                    <a:bodyPr/>
                    <a:lstStyle/>
                    <a:p>
                      <a:pPr marL="0" lvl="0" indent="0" algn="ctr" rtl="0">
                        <a:spcBef>
                          <a:spcPts val="0"/>
                        </a:spcBef>
                        <a:spcAft>
                          <a:spcPts val="0"/>
                        </a:spcAft>
                        <a:buNone/>
                      </a:pPr>
                      <a:endParaRPr sz="1800" b="1">
                        <a:solidFill>
                          <a:schemeClr val="accent4"/>
                        </a:solidFill>
                        <a:latin typeface="Roboto Slab"/>
                        <a:ea typeface="Roboto Slab"/>
                        <a:cs typeface="Roboto Slab"/>
                        <a:sym typeface="Roboto Slab"/>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600">
                          <a:solidFill>
                            <a:schemeClr val="accent4"/>
                          </a:solidFill>
                          <a:latin typeface="Black Han Sans"/>
                          <a:ea typeface="Black Han Sans"/>
                          <a:cs typeface="Black Han Sans"/>
                          <a:sym typeface="Black Han Sans"/>
                        </a:rPr>
                        <a:t>Name</a:t>
                      </a:r>
                      <a:endParaRPr sz="1600">
                        <a:solidFill>
                          <a:schemeClr val="accent4"/>
                        </a:solidFill>
                        <a:latin typeface="Black Han Sans"/>
                        <a:ea typeface="Black Han Sans"/>
                        <a:cs typeface="Black Han Sans"/>
                        <a:sym typeface="Black Han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600">
                          <a:solidFill>
                            <a:schemeClr val="accent4"/>
                          </a:solidFill>
                          <a:latin typeface="Black Han Sans"/>
                          <a:ea typeface="Black Han Sans"/>
                          <a:cs typeface="Black Han Sans"/>
                          <a:sym typeface="Black Han Sans"/>
                        </a:rPr>
                        <a:t>Age</a:t>
                      </a:r>
                      <a:endParaRPr sz="1600">
                        <a:solidFill>
                          <a:schemeClr val="accent4"/>
                        </a:solidFill>
                        <a:latin typeface="Black Han Sans"/>
                        <a:ea typeface="Black Han Sans"/>
                        <a:cs typeface="Black Han Sans"/>
                        <a:sym typeface="Black Han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600">
                          <a:solidFill>
                            <a:schemeClr val="accent4"/>
                          </a:solidFill>
                          <a:latin typeface="Black Han Sans"/>
                          <a:ea typeface="Black Han Sans"/>
                          <a:cs typeface="Black Han Sans"/>
                          <a:sym typeface="Black Han Sans"/>
                        </a:rPr>
                        <a:t>Review</a:t>
                      </a:r>
                      <a:endParaRPr sz="1600">
                        <a:solidFill>
                          <a:schemeClr val="accent4"/>
                        </a:solidFill>
                        <a:latin typeface="Black Han Sans"/>
                        <a:ea typeface="Black Han Sans"/>
                        <a:cs typeface="Black Han Sans"/>
                        <a:sym typeface="Black Han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r h="958150">
                <a:tc>
                  <a:txBody>
                    <a:bodyPr/>
                    <a:lstStyle/>
                    <a:p>
                      <a:pPr marL="0" lvl="0" indent="0" algn="ctr" rtl="0">
                        <a:spcBef>
                          <a:spcPts val="0"/>
                        </a:spcBef>
                        <a:spcAft>
                          <a:spcPts val="0"/>
                        </a:spcAft>
                        <a:buNone/>
                      </a:pPr>
                      <a:r>
                        <a:rPr lang="en" sz="1600">
                          <a:solidFill>
                            <a:schemeClr val="accent4"/>
                          </a:solidFill>
                          <a:latin typeface="Black Han Sans"/>
                          <a:ea typeface="Black Han Sans"/>
                          <a:cs typeface="Black Han Sans"/>
                          <a:sym typeface="Black Han Sans"/>
                        </a:rPr>
                        <a:t>Reviewer 1</a:t>
                      </a:r>
                      <a:endParaRPr sz="1600">
                        <a:solidFill>
                          <a:schemeClr val="accent4"/>
                        </a:solidFill>
                        <a:latin typeface="Black Han Sans"/>
                        <a:ea typeface="Black Han Sans"/>
                        <a:cs typeface="Black Han Sans"/>
                        <a:sym typeface="Black Han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accent4"/>
                          </a:solidFill>
                          <a:latin typeface="Lato"/>
                          <a:ea typeface="Lato"/>
                          <a:cs typeface="Lato"/>
                          <a:sym typeface="Lato"/>
                        </a:rPr>
                        <a:t>Sarah Doe</a:t>
                      </a:r>
                      <a:endParaRPr>
                        <a:solidFill>
                          <a:schemeClr val="accent4"/>
                        </a:solidFill>
                        <a:latin typeface="Lato"/>
                        <a:ea typeface="Lato"/>
                        <a:cs typeface="Lato"/>
                        <a:sym typeface="Lat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4"/>
                          </a:solidFill>
                          <a:latin typeface="Lato"/>
                          <a:ea typeface="Lato"/>
                          <a:cs typeface="Lato"/>
                          <a:sym typeface="Lato"/>
                        </a:rPr>
                        <a:t>25 years old</a:t>
                      </a:r>
                      <a:endParaRPr>
                        <a:solidFill>
                          <a:schemeClr val="accent4"/>
                        </a:solidFill>
                        <a:latin typeface="Lato"/>
                        <a:ea typeface="Lato"/>
                        <a:cs typeface="Lato"/>
                        <a:sym typeface="Lat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4"/>
                          </a:solidFill>
                          <a:latin typeface="Lato"/>
                          <a:ea typeface="Lato"/>
                          <a:cs typeface="Lato"/>
                          <a:sym typeface="Lato"/>
                        </a:rPr>
                        <a:t>“Mercury is the closest planet to the Sun”</a:t>
                      </a:r>
                      <a:endParaRPr>
                        <a:solidFill>
                          <a:schemeClr val="accent4"/>
                        </a:solidFill>
                        <a:latin typeface="Lato"/>
                        <a:ea typeface="Lato"/>
                        <a:cs typeface="Lato"/>
                        <a:sym typeface="Lat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958150">
                <a:tc>
                  <a:txBody>
                    <a:bodyPr/>
                    <a:lstStyle/>
                    <a:p>
                      <a:pPr marL="0" lvl="0" indent="0" algn="ctr" rtl="0">
                        <a:spcBef>
                          <a:spcPts val="0"/>
                        </a:spcBef>
                        <a:spcAft>
                          <a:spcPts val="0"/>
                        </a:spcAft>
                        <a:buNone/>
                      </a:pPr>
                      <a:r>
                        <a:rPr lang="en" sz="1600">
                          <a:solidFill>
                            <a:schemeClr val="accent4"/>
                          </a:solidFill>
                          <a:latin typeface="Black Han Sans"/>
                          <a:ea typeface="Black Han Sans"/>
                          <a:cs typeface="Black Han Sans"/>
                          <a:sym typeface="Black Han Sans"/>
                        </a:rPr>
                        <a:t>Reviewer 2</a:t>
                      </a:r>
                      <a:endParaRPr sz="1600">
                        <a:solidFill>
                          <a:schemeClr val="accent4"/>
                        </a:solidFill>
                        <a:latin typeface="Black Han Sans"/>
                        <a:ea typeface="Black Han Sans"/>
                        <a:cs typeface="Black Han Sans"/>
                        <a:sym typeface="Black Han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a:solidFill>
                            <a:schemeClr val="accent4"/>
                          </a:solidFill>
                          <a:latin typeface="Lato"/>
                          <a:ea typeface="Lato"/>
                          <a:cs typeface="Lato"/>
                          <a:sym typeface="Lato"/>
                        </a:rPr>
                        <a:t>John Smith</a:t>
                      </a:r>
                      <a:endParaRPr>
                        <a:solidFill>
                          <a:schemeClr val="accent4"/>
                        </a:solidFill>
                        <a:latin typeface="Lato"/>
                        <a:ea typeface="Lato"/>
                        <a:cs typeface="Lato"/>
                        <a:sym typeface="Lat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a:solidFill>
                            <a:schemeClr val="accent4"/>
                          </a:solidFill>
                          <a:latin typeface="Lato"/>
                          <a:ea typeface="Lato"/>
                          <a:cs typeface="Lato"/>
                          <a:sym typeface="Lato"/>
                        </a:rPr>
                        <a:t>34 years old</a:t>
                      </a:r>
                      <a:endParaRPr>
                        <a:solidFill>
                          <a:schemeClr val="accent4"/>
                        </a:solidFill>
                        <a:latin typeface="Lato"/>
                        <a:ea typeface="Lato"/>
                        <a:cs typeface="Lato"/>
                        <a:sym typeface="Lat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accent4"/>
                          </a:solidFill>
                          <a:latin typeface="Lato"/>
                          <a:ea typeface="Lato"/>
                          <a:cs typeface="Lato"/>
                          <a:sym typeface="Lato"/>
                        </a:rPr>
                        <a:t>“Neptune is the farthest planet from the Sun”</a:t>
                      </a:r>
                      <a:endParaRPr>
                        <a:solidFill>
                          <a:schemeClr val="accent4"/>
                        </a:solidFill>
                        <a:latin typeface="Lato"/>
                        <a:ea typeface="Lato"/>
                        <a:cs typeface="Lato"/>
                        <a:sym typeface="Lat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197"/>
        <p:cNvGrpSpPr/>
        <p:nvPr/>
      </p:nvGrpSpPr>
      <p:grpSpPr>
        <a:xfrm>
          <a:off x="0" y="0"/>
          <a:ext cx="0" cy="0"/>
          <a:chOff x="0" y="0"/>
          <a:chExt cx="0" cy="0"/>
        </a:xfrm>
      </p:grpSpPr>
      <p:sp>
        <p:nvSpPr>
          <p:cNvPr id="1198" name="Google Shape;1198;p74"/>
          <p:cNvSpPr txBox="1">
            <a:spLocks noGrp="1"/>
          </p:cNvSpPr>
          <p:nvPr>
            <p:ph type="title" idx="2"/>
          </p:nvPr>
        </p:nvSpPr>
        <p:spPr>
          <a:xfrm>
            <a:off x="1408350" y="2166830"/>
            <a:ext cx="6327300" cy="117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WELCOME!</a:t>
            </a:r>
            <a:endParaRPr/>
          </a:p>
        </p:txBody>
      </p:sp>
      <p:sp>
        <p:nvSpPr>
          <p:cNvPr id="1199" name="Google Shape;1199;p74"/>
          <p:cNvSpPr txBox="1">
            <a:spLocks noGrp="1"/>
          </p:cNvSpPr>
          <p:nvPr>
            <p:ph type="title"/>
          </p:nvPr>
        </p:nvSpPr>
        <p:spPr>
          <a:xfrm>
            <a:off x="3618150" y="1339025"/>
            <a:ext cx="1907700" cy="91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1200" name="Google Shape;1200;p74"/>
          <p:cNvSpPr txBox="1">
            <a:spLocks noGrp="1"/>
          </p:cNvSpPr>
          <p:nvPr>
            <p:ph type="subTitle" idx="1"/>
          </p:nvPr>
        </p:nvSpPr>
        <p:spPr>
          <a:xfrm>
            <a:off x="3134250" y="3075100"/>
            <a:ext cx="2875500" cy="55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204"/>
        <p:cNvGrpSpPr/>
        <p:nvPr/>
      </p:nvGrpSpPr>
      <p:grpSpPr>
        <a:xfrm>
          <a:off x="0" y="0"/>
          <a:ext cx="0" cy="0"/>
          <a:chOff x="0" y="0"/>
          <a:chExt cx="0" cy="0"/>
        </a:xfrm>
      </p:grpSpPr>
      <p:sp>
        <p:nvSpPr>
          <p:cNvPr id="1205" name="Google Shape;1205;p75"/>
          <p:cNvSpPr txBox="1">
            <a:spLocks noGrp="1"/>
          </p:cNvSpPr>
          <p:nvPr>
            <p:ph type="subTitle" idx="1"/>
          </p:nvPr>
        </p:nvSpPr>
        <p:spPr>
          <a:xfrm>
            <a:off x="713850" y="2096550"/>
            <a:ext cx="1284000" cy="834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John Roe</a:t>
            </a:r>
            <a:endParaRPr/>
          </a:p>
        </p:txBody>
      </p:sp>
      <p:sp>
        <p:nvSpPr>
          <p:cNvPr id="1206" name="Google Shape;1206;p75"/>
          <p:cNvSpPr txBox="1">
            <a:spLocks noGrp="1"/>
          </p:cNvSpPr>
          <p:nvPr>
            <p:ph type="body" idx="2"/>
          </p:nvPr>
        </p:nvSpPr>
        <p:spPr>
          <a:xfrm>
            <a:off x="713850" y="2930550"/>
            <a:ext cx="3160800" cy="1087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 is the closest planet to the Sun and the smallest one in the Solar System—it’s only a bit larger than the Moon</a:t>
            </a:r>
            <a:endParaRPr/>
          </a:p>
        </p:txBody>
      </p:sp>
      <p:sp>
        <p:nvSpPr>
          <p:cNvPr id="1207" name="Google Shape;1207;p75"/>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Welcome!</a:t>
            </a:r>
            <a:endParaRPr/>
          </a:p>
        </p:txBody>
      </p:sp>
      <p:grpSp>
        <p:nvGrpSpPr>
          <p:cNvPr id="1208" name="Google Shape;1208;p75"/>
          <p:cNvGrpSpPr/>
          <p:nvPr/>
        </p:nvGrpSpPr>
        <p:grpSpPr>
          <a:xfrm>
            <a:off x="5763550" y="1526817"/>
            <a:ext cx="2007300" cy="3304583"/>
            <a:chOff x="5763550" y="1526817"/>
            <a:chExt cx="2007300" cy="3304583"/>
          </a:xfrm>
        </p:grpSpPr>
        <p:sp>
          <p:nvSpPr>
            <p:cNvPr id="1209" name="Google Shape;1209;p75"/>
            <p:cNvSpPr/>
            <p:nvPr/>
          </p:nvSpPr>
          <p:spPr>
            <a:xfrm>
              <a:off x="5763550" y="4697600"/>
              <a:ext cx="2007300" cy="133800"/>
            </a:xfrm>
            <a:prstGeom prst="ellipse">
              <a:avLst/>
            </a:prstGeom>
            <a:solidFill>
              <a:schemeClr val="accent4">
                <a:alpha val="227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0" name="Google Shape;1210;p75"/>
            <p:cNvGrpSpPr/>
            <p:nvPr/>
          </p:nvGrpSpPr>
          <p:grpSpPr>
            <a:xfrm>
              <a:off x="6001552" y="1526817"/>
              <a:ext cx="1345451" cy="3221634"/>
              <a:chOff x="2736175" y="4424625"/>
              <a:chExt cx="439159" cy="1051550"/>
            </a:xfrm>
          </p:grpSpPr>
          <p:sp>
            <p:nvSpPr>
              <p:cNvPr id="1211" name="Google Shape;1211;p75"/>
              <p:cNvSpPr/>
              <p:nvPr/>
            </p:nvSpPr>
            <p:spPr>
              <a:xfrm>
                <a:off x="3000325" y="4985775"/>
                <a:ext cx="43900" cy="453650"/>
              </a:xfrm>
              <a:custGeom>
                <a:avLst/>
                <a:gdLst/>
                <a:ahLst/>
                <a:cxnLst/>
                <a:rect l="l" t="t" r="r" b="b"/>
                <a:pathLst>
                  <a:path w="1756" h="18146" extrusionOk="0">
                    <a:moveTo>
                      <a:pt x="878" y="1"/>
                    </a:moveTo>
                    <a:cubicBezTo>
                      <a:pt x="394" y="1"/>
                      <a:pt x="0" y="395"/>
                      <a:pt x="0" y="879"/>
                    </a:cubicBezTo>
                    <a:lnTo>
                      <a:pt x="0" y="17268"/>
                    </a:lnTo>
                    <a:cubicBezTo>
                      <a:pt x="0" y="17750"/>
                      <a:pt x="394" y="18146"/>
                      <a:pt x="878" y="18146"/>
                    </a:cubicBezTo>
                    <a:cubicBezTo>
                      <a:pt x="1365" y="18146"/>
                      <a:pt x="1756" y="17750"/>
                      <a:pt x="1756" y="17268"/>
                    </a:cubicBezTo>
                    <a:lnTo>
                      <a:pt x="1756" y="879"/>
                    </a:lnTo>
                    <a:cubicBezTo>
                      <a:pt x="1756" y="395"/>
                      <a:pt x="1365" y="1"/>
                      <a:pt x="878" y="1"/>
                    </a:cubicBezTo>
                    <a:close/>
                  </a:path>
                </a:pathLst>
              </a:custGeom>
              <a:solidFill>
                <a:srgbClr val="B6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5"/>
              <p:cNvSpPr/>
              <p:nvPr/>
            </p:nvSpPr>
            <p:spPr>
              <a:xfrm>
                <a:off x="2982100" y="5407750"/>
                <a:ext cx="153325" cy="67825"/>
              </a:xfrm>
              <a:custGeom>
                <a:avLst/>
                <a:gdLst/>
                <a:ahLst/>
                <a:cxnLst/>
                <a:rect l="l" t="t" r="r" b="b"/>
                <a:pathLst>
                  <a:path w="6133" h="2713" extrusionOk="0">
                    <a:moveTo>
                      <a:pt x="600" y="1"/>
                    </a:moveTo>
                    <a:cubicBezTo>
                      <a:pt x="1" y="1396"/>
                      <a:pt x="600" y="2713"/>
                      <a:pt x="600" y="2713"/>
                    </a:cubicBezTo>
                    <a:lnTo>
                      <a:pt x="4920" y="2713"/>
                    </a:lnTo>
                    <a:cubicBezTo>
                      <a:pt x="4920" y="2713"/>
                      <a:pt x="6132" y="2376"/>
                      <a:pt x="2610" y="31"/>
                    </a:cubicBezTo>
                    <a:lnTo>
                      <a:pt x="6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75"/>
              <p:cNvSpPr/>
              <p:nvPr/>
            </p:nvSpPr>
            <p:spPr>
              <a:xfrm>
                <a:off x="2991300" y="5464400"/>
                <a:ext cx="122575" cy="11775"/>
              </a:xfrm>
              <a:custGeom>
                <a:avLst/>
                <a:gdLst/>
                <a:ahLst/>
                <a:cxnLst/>
                <a:rect l="l" t="t" r="r" b="b"/>
                <a:pathLst>
                  <a:path w="4903" h="471" extrusionOk="0">
                    <a:moveTo>
                      <a:pt x="0" y="1"/>
                    </a:moveTo>
                    <a:lnTo>
                      <a:pt x="130" y="470"/>
                    </a:lnTo>
                    <a:lnTo>
                      <a:pt x="4580" y="470"/>
                    </a:lnTo>
                    <a:cubicBezTo>
                      <a:pt x="4903" y="361"/>
                      <a:pt x="4760" y="1"/>
                      <a:pt x="4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75"/>
              <p:cNvSpPr/>
              <p:nvPr/>
            </p:nvSpPr>
            <p:spPr>
              <a:xfrm>
                <a:off x="3058150" y="5434825"/>
                <a:ext cx="52150" cy="29600"/>
              </a:xfrm>
              <a:custGeom>
                <a:avLst/>
                <a:gdLst/>
                <a:ahLst/>
                <a:cxnLst/>
                <a:rect l="l" t="t" r="r" b="b"/>
                <a:pathLst>
                  <a:path w="2086" h="1184" extrusionOk="0">
                    <a:moveTo>
                      <a:pt x="903" y="0"/>
                    </a:moveTo>
                    <a:cubicBezTo>
                      <a:pt x="659" y="0"/>
                      <a:pt x="25" y="105"/>
                      <a:pt x="0" y="1184"/>
                    </a:cubicBezTo>
                    <a:lnTo>
                      <a:pt x="2086" y="1184"/>
                    </a:lnTo>
                    <a:cubicBezTo>
                      <a:pt x="2086" y="1184"/>
                      <a:pt x="2049" y="789"/>
                      <a:pt x="997" y="6"/>
                    </a:cubicBezTo>
                    <a:cubicBezTo>
                      <a:pt x="997" y="6"/>
                      <a:pt x="961" y="0"/>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5"/>
              <p:cNvSpPr/>
              <p:nvPr/>
            </p:nvSpPr>
            <p:spPr>
              <a:xfrm>
                <a:off x="3004825" y="5432075"/>
                <a:ext cx="21450" cy="18825"/>
              </a:xfrm>
              <a:custGeom>
                <a:avLst/>
                <a:gdLst/>
                <a:ahLst/>
                <a:cxnLst/>
                <a:rect l="l" t="t" r="r" b="b"/>
                <a:pathLst>
                  <a:path w="858" h="753" extrusionOk="0">
                    <a:moveTo>
                      <a:pt x="429" y="0"/>
                    </a:moveTo>
                    <a:cubicBezTo>
                      <a:pt x="194" y="0"/>
                      <a:pt x="1" y="168"/>
                      <a:pt x="1" y="375"/>
                    </a:cubicBezTo>
                    <a:cubicBezTo>
                      <a:pt x="1" y="583"/>
                      <a:pt x="194" y="753"/>
                      <a:pt x="429" y="753"/>
                    </a:cubicBezTo>
                    <a:cubicBezTo>
                      <a:pt x="667" y="753"/>
                      <a:pt x="858" y="583"/>
                      <a:pt x="858" y="375"/>
                    </a:cubicBezTo>
                    <a:cubicBezTo>
                      <a:pt x="858" y="168"/>
                      <a:pt x="667"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75"/>
              <p:cNvSpPr/>
              <p:nvPr/>
            </p:nvSpPr>
            <p:spPr>
              <a:xfrm>
                <a:off x="2909300" y="4985775"/>
                <a:ext cx="47075" cy="440200"/>
              </a:xfrm>
              <a:custGeom>
                <a:avLst/>
                <a:gdLst/>
                <a:ahLst/>
                <a:cxnLst/>
                <a:rect l="l" t="t" r="r" b="b"/>
                <a:pathLst>
                  <a:path w="1883" h="17608" extrusionOk="0">
                    <a:moveTo>
                      <a:pt x="875" y="1"/>
                    </a:moveTo>
                    <a:cubicBezTo>
                      <a:pt x="389" y="4"/>
                      <a:pt x="1" y="403"/>
                      <a:pt x="4" y="885"/>
                    </a:cubicBezTo>
                    <a:lnTo>
                      <a:pt x="123" y="16737"/>
                    </a:lnTo>
                    <a:cubicBezTo>
                      <a:pt x="127" y="17220"/>
                      <a:pt x="521" y="17608"/>
                      <a:pt x="1001" y="17608"/>
                    </a:cubicBezTo>
                    <a:lnTo>
                      <a:pt x="1008" y="17608"/>
                    </a:lnTo>
                    <a:cubicBezTo>
                      <a:pt x="1494" y="17604"/>
                      <a:pt x="1882" y="17207"/>
                      <a:pt x="1879" y="16723"/>
                    </a:cubicBezTo>
                    <a:lnTo>
                      <a:pt x="1760" y="872"/>
                    </a:lnTo>
                    <a:cubicBezTo>
                      <a:pt x="1752" y="392"/>
                      <a:pt x="1361" y="1"/>
                      <a:pt x="882" y="1"/>
                    </a:cubicBezTo>
                    <a:close/>
                  </a:path>
                </a:pathLst>
              </a:custGeom>
              <a:solidFill>
                <a:srgbClr val="B6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75"/>
              <p:cNvSpPr/>
              <p:nvPr/>
            </p:nvSpPr>
            <p:spPr>
              <a:xfrm>
                <a:off x="2896375" y="5407675"/>
                <a:ext cx="152025" cy="67900"/>
              </a:xfrm>
              <a:custGeom>
                <a:avLst/>
                <a:gdLst/>
                <a:ahLst/>
                <a:cxnLst/>
                <a:rect l="l" t="t" r="r" b="b"/>
                <a:pathLst>
                  <a:path w="6081" h="2716" extrusionOk="0">
                    <a:moveTo>
                      <a:pt x="2552" y="1"/>
                    </a:moveTo>
                    <a:lnTo>
                      <a:pt x="600" y="4"/>
                    </a:lnTo>
                    <a:cubicBezTo>
                      <a:pt x="0" y="1399"/>
                      <a:pt x="603" y="2716"/>
                      <a:pt x="603" y="2716"/>
                    </a:cubicBezTo>
                    <a:lnTo>
                      <a:pt x="4954" y="2705"/>
                    </a:lnTo>
                    <a:cubicBezTo>
                      <a:pt x="4954" y="2705"/>
                      <a:pt x="6080" y="2334"/>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5"/>
              <p:cNvSpPr/>
              <p:nvPr/>
            </p:nvSpPr>
            <p:spPr>
              <a:xfrm>
                <a:off x="2905975" y="5464150"/>
                <a:ext cx="122350" cy="12025"/>
              </a:xfrm>
              <a:custGeom>
                <a:avLst/>
                <a:gdLst/>
                <a:ahLst/>
                <a:cxnLst/>
                <a:rect l="l" t="t" r="r" b="b"/>
                <a:pathLst>
                  <a:path w="4894" h="481" extrusionOk="0">
                    <a:moveTo>
                      <a:pt x="4679" y="0"/>
                    </a:moveTo>
                    <a:lnTo>
                      <a:pt x="1" y="11"/>
                    </a:lnTo>
                    <a:lnTo>
                      <a:pt x="130" y="480"/>
                    </a:lnTo>
                    <a:lnTo>
                      <a:pt x="4580" y="470"/>
                    </a:lnTo>
                    <a:cubicBezTo>
                      <a:pt x="4894" y="283"/>
                      <a:pt x="4679" y="0"/>
                      <a:pt x="4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5"/>
              <p:cNvSpPr/>
              <p:nvPr/>
            </p:nvSpPr>
            <p:spPr>
              <a:xfrm>
                <a:off x="2970275" y="5435850"/>
                <a:ext cx="54475" cy="28500"/>
              </a:xfrm>
              <a:custGeom>
                <a:avLst/>
                <a:gdLst/>
                <a:ahLst/>
                <a:cxnLst/>
                <a:rect l="l" t="t" r="r" b="b"/>
                <a:pathLst>
                  <a:path w="2179" h="1140" extrusionOk="0">
                    <a:moveTo>
                      <a:pt x="962" y="0"/>
                    </a:moveTo>
                    <a:cubicBezTo>
                      <a:pt x="656" y="0"/>
                      <a:pt x="21" y="123"/>
                      <a:pt x="1" y="1140"/>
                    </a:cubicBezTo>
                    <a:lnTo>
                      <a:pt x="2165" y="1132"/>
                    </a:lnTo>
                    <a:cubicBezTo>
                      <a:pt x="2165" y="1132"/>
                      <a:pt x="2179" y="793"/>
                      <a:pt x="1124" y="13"/>
                    </a:cubicBezTo>
                    <a:cubicBezTo>
                      <a:pt x="1124" y="13"/>
                      <a:pt x="1060" y="0"/>
                      <a:pt x="9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5"/>
              <p:cNvSpPr/>
              <p:nvPr/>
            </p:nvSpPr>
            <p:spPr>
              <a:xfrm>
                <a:off x="2919525" y="5432000"/>
                <a:ext cx="21350" cy="18825"/>
              </a:xfrm>
              <a:custGeom>
                <a:avLst/>
                <a:gdLst/>
                <a:ahLst/>
                <a:cxnLst/>
                <a:rect l="l" t="t" r="r" b="b"/>
                <a:pathLst>
                  <a:path w="854" h="753" extrusionOk="0">
                    <a:moveTo>
                      <a:pt x="425" y="0"/>
                    </a:moveTo>
                    <a:cubicBezTo>
                      <a:pt x="190" y="0"/>
                      <a:pt x="0" y="171"/>
                      <a:pt x="0" y="378"/>
                    </a:cubicBezTo>
                    <a:cubicBezTo>
                      <a:pt x="0" y="586"/>
                      <a:pt x="190" y="752"/>
                      <a:pt x="429" y="752"/>
                    </a:cubicBezTo>
                    <a:cubicBezTo>
                      <a:pt x="663" y="752"/>
                      <a:pt x="853" y="582"/>
                      <a:pt x="853" y="375"/>
                    </a:cubicBezTo>
                    <a:cubicBezTo>
                      <a:pt x="853" y="167"/>
                      <a:pt x="663" y="0"/>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75"/>
              <p:cNvSpPr/>
              <p:nvPr/>
            </p:nvSpPr>
            <p:spPr>
              <a:xfrm>
                <a:off x="2956075" y="4664525"/>
                <a:ext cx="46550" cy="96725"/>
              </a:xfrm>
              <a:custGeom>
                <a:avLst/>
                <a:gdLst/>
                <a:ahLst/>
                <a:cxnLst/>
                <a:rect l="l" t="t" r="r" b="b"/>
                <a:pathLst>
                  <a:path w="1862" h="3869" extrusionOk="0">
                    <a:moveTo>
                      <a:pt x="933" y="0"/>
                    </a:moveTo>
                    <a:cubicBezTo>
                      <a:pt x="420" y="0"/>
                      <a:pt x="1" y="419"/>
                      <a:pt x="1" y="929"/>
                    </a:cubicBezTo>
                    <a:lnTo>
                      <a:pt x="1" y="2940"/>
                    </a:lnTo>
                    <a:cubicBezTo>
                      <a:pt x="1" y="3450"/>
                      <a:pt x="420" y="3869"/>
                      <a:pt x="933" y="3869"/>
                    </a:cubicBezTo>
                    <a:cubicBezTo>
                      <a:pt x="1443" y="3869"/>
                      <a:pt x="1862" y="3450"/>
                      <a:pt x="1862" y="2940"/>
                    </a:cubicBezTo>
                    <a:lnTo>
                      <a:pt x="1862" y="929"/>
                    </a:lnTo>
                    <a:cubicBezTo>
                      <a:pt x="1862" y="419"/>
                      <a:pt x="1443" y="0"/>
                      <a:pt x="933" y="0"/>
                    </a:cubicBezTo>
                    <a:close/>
                  </a:path>
                </a:pathLst>
              </a:custGeom>
              <a:solidFill>
                <a:srgbClr val="DE9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75"/>
              <p:cNvSpPr/>
              <p:nvPr/>
            </p:nvSpPr>
            <p:spPr>
              <a:xfrm>
                <a:off x="2956075" y="4673450"/>
                <a:ext cx="46550" cy="43650"/>
              </a:xfrm>
              <a:custGeom>
                <a:avLst/>
                <a:gdLst/>
                <a:ahLst/>
                <a:cxnLst/>
                <a:rect l="l" t="t" r="r" b="b"/>
                <a:pathLst>
                  <a:path w="1862" h="1746" extrusionOk="0">
                    <a:moveTo>
                      <a:pt x="1" y="1"/>
                    </a:moveTo>
                    <a:lnTo>
                      <a:pt x="1" y="1552"/>
                    </a:lnTo>
                    <a:cubicBezTo>
                      <a:pt x="1" y="1552"/>
                      <a:pt x="462" y="1746"/>
                      <a:pt x="1013" y="1746"/>
                    </a:cubicBezTo>
                    <a:cubicBezTo>
                      <a:pt x="1289" y="1746"/>
                      <a:pt x="1587" y="1697"/>
                      <a:pt x="1862" y="1552"/>
                    </a:cubicBezTo>
                    <a:lnTo>
                      <a:pt x="1862" y="1"/>
                    </a:lnTo>
                    <a:close/>
                  </a:path>
                </a:pathLst>
              </a:custGeom>
              <a:solidFill>
                <a:srgbClr val="282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5"/>
              <p:cNvSpPr/>
              <p:nvPr/>
            </p:nvSpPr>
            <p:spPr>
              <a:xfrm>
                <a:off x="2866250" y="4735450"/>
                <a:ext cx="225675" cy="320350"/>
              </a:xfrm>
              <a:custGeom>
                <a:avLst/>
                <a:gdLst/>
                <a:ahLst/>
                <a:cxnLst/>
                <a:rect l="l" t="t" r="r" b="b"/>
                <a:pathLst>
                  <a:path w="9027" h="12814" extrusionOk="0">
                    <a:moveTo>
                      <a:pt x="4319" y="1"/>
                    </a:moveTo>
                    <a:cubicBezTo>
                      <a:pt x="1907" y="1"/>
                      <a:pt x="1" y="1491"/>
                      <a:pt x="158" y="3512"/>
                    </a:cubicBezTo>
                    <a:cubicBezTo>
                      <a:pt x="253" y="4716"/>
                      <a:pt x="1423" y="7037"/>
                      <a:pt x="1447" y="7721"/>
                    </a:cubicBezTo>
                    <a:cubicBezTo>
                      <a:pt x="1484" y="8783"/>
                      <a:pt x="1321" y="9636"/>
                      <a:pt x="1290" y="10388"/>
                    </a:cubicBezTo>
                    <a:cubicBezTo>
                      <a:pt x="1246" y="11534"/>
                      <a:pt x="1907" y="12814"/>
                      <a:pt x="4319" y="12814"/>
                    </a:cubicBezTo>
                    <a:lnTo>
                      <a:pt x="4710" y="12814"/>
                    </a:lnTo>
                    <a:cubicBezTo>
                      <a:pt x="7122" y="12814"/>
                      <a:pt x="7782" y="11534"/>
                      <a:pt x="7738" y="10388"/>
                    </a:cubicBezTo>
                    <a:cubicBezTo>
                      <a:pt x="7707" y="9636"/>
                      <a:pt x="7612" y="9037"/>
                      <a:pt x="7612" y="7721"/>
                    </a:cubicBezTo>
                    <a:cubicBezTo>
                      <a:pt x="7612" y="6571"/>
                      <a:pt x="8775" y="4716"/>
                      <a:pt x="8868" y="3512"/>
                    </a:cubicBezTo>
                    <a:cubicBezTo>
                      <a:pt x="9027" y="1491"/>
                      <a:pt x="7122" y="1"/>
                      <a:pt x="4710" y="1"/>
                    </a:cubicBezTo>
                    <a:close/>
                  </a:path>
                </a:pathLst>
              </a:custGeom>
              <a:solidFill>
                <a:srgbClr val="B6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5"/>
              <p:cNvSpPr/>
              <p:nvPr/>
            </p:nvSpPr>
            <p:spPr>
              <a:xfrm>
                <a:off x="2895625" y="5015800"/>
                <a:ext cx="160925" cy="188100"/>
              </a:xfrm>
              <a:custGeom>
                <a:avLst/>
                <a:gdLst/>
                <a:ahLst/>
                <a:cxnLst/>
                <a:rect l="l" t="t" r="r" b="b"/>
                <a:pathLst>
                  <a:path w="6437" h="7524" extrusionOk="0">
                    <a:moveTo>
                      <a:pt x="6124" y="7384"/>
                    </a:moveTo>
                    <a:cubicBezTo>
                      <a:pt x="6123" y="7393"/>
                      <a:pt x="6122" y="7402"/>
                      <a:pt x="6121" y="7411"/>
                    </a:cubicBezTo>
                    <a:lnTo>
                      <a:pt x="6137" y="7384"/>
                    </a:lnTo>
                    <a:cubicBezTo>
                      <a:pt x="6133" y="7384"/>
                      <a:pt x="6128" y="7384"/>
                      <a:pt x="6124" y="7384"/>
                    </a:cubicBezTo>
                    <a:close/>
                    <a:moveTo>
                      <a:pt x="5768" y="0"/>
                    </a:moveTo>
                    <a:cubicBezTo>
                      <a:pt x="5221" y="0"/>
                      <a:pt x="4669" y="118"/>
                      <a:pt x="4120" y="191"/>
                    </a:cubicBezTo>
                    <a:cubicBezTo>
                      <a:pt x="3703" y="248"/>
                      <a:pt x="3281" y="276"/>
                      <a:pt x="2859" y="276"/>
                    </a:cubicBezTo>
                    <a:cubicBezTo>
                      <a:pt x="2465" y="276"/>
                      <a:pt x="2071" y="251"/>
                      <a:pt x="1680" y="202"/>
                    </a:cubicBezTo>
                    <a:cubicBezTo>
                      <a:pt x="1328" y="159"/>
                      <a:pt x="977" y="96"/>
                      <a:pt x="624" y="96"/>
                    </a:cubicBezTo>
                    <a:cubicBezTo>
                      <a:pt x="558" y="96"/>
                      <a:pt x="492" y="98"/>
                      <a:pt x="425" y="103"/>
                    </a:cubicBezTo>
                    <a:lnTo>
                      <a:pt x="381" y="86"/>
                    </a:lnTo>
                    <a:cubicBezTo>
                      <a:pt x="74" y="2553"/>
                      <a:pt x="0" y="5047"/>
                      <a:pt x="156" y="7523"/>
                    </a:cubicBezTo>
                    <a:lnTo>
                      <a:pt x="225" y="7449"/>
                    </a:lnTo>
                    <a:cubicBezTo>
                      <a:pt x="1013" y="7435"/>
                      <a:pt x="1800" y="7424"/>
                      <a:pt x="2589" y="7411"/>
                    </a:cubicBezTo>
                    <a:cubicBezTo>
                      <a:pt x="2667" y="7411"/>
                      <a:pt x="2749" y="7411"/>
                      <a:pt x="2827" y="7408"/>
                    </a:cubicBezTo>
                    <a:lnTo>
                      <a:pt x="2844" y="7347"/>
                    </a:lnTo>
                    <a:cubicBezTo>
                      <a:pt x="2749" y="5485"/>
                      <a:pt x="2708" y="3618"/>
                      <a:pt x="2728" y="1753"/>
                    </a:cubicBezTo>
                    <a:cubicBezTo>
                      <a:pt x="2732" y="1682"/>
                      <a:pt x="2735" y="1603"/>
                      <a:pt x="2786" y="1556"/>
                    </a:cubicBezTo>
                    <a:cubicBezTo>
                      <a:pt x="2827" y="1515"/>
                      <a:pt x="2888" y="1504"/>
                      <a:pt x="2946" y="1501"/>
                    </a:cubicBezTo>
                    <a:cubicBezTo>
                      <a:pt x="2997" y="1497"/>
                      <a:pt x="3049" y="1495"/>
                      <a:pt x="3100" y="1495"/>
                    </a:cubicBezTo>
                    <a:cubicBezTo>
                      <a:pt x="3383" y="1495"/>
                      <a:pt x="3666" y="1557"/>
                      <a:pt x="3923" y="1678"/>
                    </a:cubicBezTo>
                    <a:lnTo>
                      <a:pt x="3994" y="1780"/>
                    </a:lnTo>
                    <a:cubicBezTo>
                      <a:pt x="3970" y="2233"/>
                      <a:pt x="3950" y="2685"/>
                      <a:pt x="3929" y="3138"/>
                    </a:cubicBezTo>
                    <a:cubicBezTo>
                      <a:pt x="3861" y="4553"/>
                      <a:pt x="3794" y="5969"/>
                      <a:pt x="3906" y="7377"/>
                    </a:cubicBezTo>
                    <a:cubicBezTo>
                      <a:pt x="4647" y="7380"/>
                      <a:pt x="5384" y="7380"/>
                      <a:pt x="6124" y="7384"/>
                    </a:cubicBezTo>
                    <a:lnTo>
                      <a:pt x="6124" y="7384"/>
                    </a:lnTo>
                    <a:cubicBezTo>
                      <a:pt x="6387" y="4946"/>
                      <a:pt x="6436" y="2486"/>
                      <a:pt x="6274" y="39"/>
                    </a:cubicBezTo>
                    <a:cubicBezTo>
                      <a:pt x="6106" y="11"/>
                      <a:pt x="5937" y="0"/>
                      <a:pt x="57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75"/>
              <p:cNvSpPr/>
              <p:nvPr/>
            </p:nvSpPr>
            <p:spPr>
              <a:xfrm>
                <a:off x="2893500" y="5190775"/>
                <a:ext cx="77475" cy="21875"/>
              </a:xfrm>
              <a:custGeom>
                <a:avLst/>
                <a:gdLst/>
                <a:ahLst/>
                <a:cxnLst/>
                <a:rect l="l" t="t" r="r" b="b"/>
                <a:pathLst>
                  <a:path w="3099" h="875" extrusionOk="0">
                    <a:moveTo>
                      <a:pt x="27" y="1"/>
                    </a:moveTo>
                    <a:cubicBezTo>
                      <a:pt x="13" y="1"/>
                      <a:pt x="0" y="14"/>
                      <a:pt x="0" y="28"/>
                    </a:cubicBezTo>
                    <a:lnTo>
                      <a:pt x="0" y="848"/>
                    </a:lnTo>
                    <a:cubicBezTo>
                      <a:pt x="0" y="861"/>
                      <a:pt x="13" y="875"/>
                      <a:pt x="27" y="875"/>
                    </a:cubicBezTo>
                    <a:lnTo>
                      <a:pt x="3072" y="875"/>
                    </a:lnTo>
                    <a:cubicBezTo>
                      <a:pt x="3086" y="875"/>
                      <a:pt x="3099" y="861"/>
                      <a:pt x="3099" y="848"/>
                    </a:cubicBezTo>
                    <a:lnTo>
                      <a:pt x="3099" y="28"/>
                    </a:lnTo>
                    <a:cubicBezTo>
                      <a:pt x="3099" y="14"/>
                      <a:pt x="3086" y="1"/>
                      <a:pt x="3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75"/>
              <p:cNvSpPr/>
              <p:nvPr/>
            </p:nvSpPr>
            <p:spPr>
              <a:xfrm>
                <a:off x="2983625" y="5190775"/>
                <a:ext cx="75825" cy="21875"/>
              </a:xfrm>
              <a:custGeom>
                <a:avLst/>
                <a:gdLst/>
                <a:ahLst/>
                <a:cxnLst/>
                <a:rect l="l" t="t" r="r" b="b"/>
                <a:pathLst>
                  <a:path w="3033" h="875" extrusionOk="0">
                    <a:moveTo>
                      <a:pt x="29" y="1"/>
                    </a:moveTo>
                    <a:cubicBezTo>
                      <a:pt x="12" y="1"/>
                      <a:pt x="1" y="14"/>
                      <a:pt x="1" y="28"/>
                    </a:cubicBezTo>
                    <a:lnTo>
                      <a:pt x="1" y="848"/>
                    </a:lnTo>
                    <a:cubicBezTo>
                      <a:pt x="1" y="861"/>
                      <a:pt x="12" y="875"/>
                      <a:pt x="29" y="875"/>
                    </a:cubicBezTo>
                    <a:lnTo>
                      <a:pt x="3005" y="875"/>
                    </a:lnTo>
                    <a:cubicBezTo>
                      <a:pt x="3019" y="875"/>
                      <a:pt x="3033" y="861"/>
                      <a:pt x="3033" y="848"/>
                    </a:cubicBezTo>
                    <a:lnTo>
                      <a:pt x="3033" y="28"/>
                    </a:lnTo>
                    <a:cubicBezTo>
                      <a:pt x="3033" y="14"/>
                      <a:pt x="3019" y="1"/>
                      <a:pt x="30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75"/>
              <p:cNvSpPr/>
              <p:nvPr/>
            </p:nvSpPr>
            <p:spPr>
              <a:xfrm>
                <a:off x="2861195" y="4735453"/>
                <a:ext cx="230147" cy="327150"/>
              </a:xfrm>
              <a:custGeom>
                <a:avLst/>
                <a:gdLst/>
                <a:ahLst/>
                <a:cxnLst/>
                <a:rect l="l" t="t" r="r" b="b"/>
                <a:pathLst>
                  <a:path w="9052" h="13086" extrusionOk="0">
                    <a:moveTo>
                      <a:pt x="3369" y="1"/>
                    </a:moveTo>
                    <a:cubicBezTo>
                      <a:pt x="2461" y="188"/>
                      <a:pt x="1815" y="504"/>
                      <a:pt x="1155" y="1032"/>
                    </a:cubicBezTo>
                    <a:cubicBezTo>
                      <a:pt x="804" y="1311"/>
                      <a:pt x="552" y="1957"/>
                      <a:pt x="355" y="2359"/>
                    </a:cubicBezTo>
                    <a:cubicBezTo>
                      <a:pt x="1" y="3080"/>
                      <a:pt x="423" y="4353"/>
                      <a:pt x="621" y="5129"/>
                    </a:cubicBezTo>
                    <a:cubicBezTo>
                      <a:pt x="1270" y="7676"/>
                      <a:pt x="723" y="9694"/>
                      <a:pt x="849" y="12321"/>
                    </a:cubicBezTo>
                    <a:cubicBezTo>
                      <a:pt x="858" y="12531"/>
                      <a:pt x="1147" y="12729"/>
                      <a:pt x="1338" y="12814"/>
                    </a:cubicBezTo>
                    <a:cubicBezTo>
                      <a:pt x="1413" y="12848"/>
                      <a:pt x="1747" y="12872"/>
                      <a:pt x="1828" y="12875"/>
                    </a:cubicBezTo>
                    <a:cubicBezTo>
                      <a:pt x="2555" y="12917"/>
                      <a:pt x="3308" y="13086"/>
                      <a:pt x="4042" y="13086"/>
                    </a:cubicBezTo>
                    <a:cubicBezTo>
                      <a:pt x="4218" y="13086"/>
                      <a:pt x="4394" y="13076"/>
                      <a:pt x="4567" y="13052"/>
                    </a:cubicBezTo>
                    <a:cubicBezTo>
                      <a:pt x="5836" y="12882"/>
                      <a:pt x="6169" y="12998"/>
                      <a:pt x="7496" y="12858"/>
                    </a:cubicBezTo>
                    <a:lnTo>
                      <a:pt x="8347" y="12657"/>
                    </a:lnTo>
                    <a:cubicBezTo>
                      <a:pt x="8623" y="12525"/>
                      <a:pt x="8504" y="11191"/>
                      <a:pt x="8487" y="10885"/>
                    </a:cubicBezTo>
                    <a:cubicBezTo>
                      <a:pt x="8358" y="8527"/>
                      <a:pt x="8218" y="6891"/>
                      <a:pt x="8752" y="4590"/>
                    </a:cubicBezTo>
                    <a:cubicBezTo>
                      <a:pt x="8878" y="4043"/>
                      <a:pt x="9052" y="3482"/>
                      <a:pt x="8963" y="2927"/>
                    </a:cubicBezTo>
                    <a:cubicBezTo>
                      <a:pt x="8901" y="2529"/>
                      <a:pt x="8711" y="2164"/>
                      <a:pt x="8496" y="1828"/>
                    </a:cubicBezTo>
                    <a:cubicBezTo>
                      <a:pt x="7904" y="916"/>
                      <a:pt x="7006" y="113"/>
                      <a:pt x="5928" y="1"/>
                    </a:cubicBezTo>
                    <a:lnTo>
                      <a:pt x="5894" y="62"/>
                    </a:lnTo>
                    <a:cubicBezTo>
                      <a:pt x="5894" y="344"/>
                      <a:pt x="5710" y="613"/>
                      <a:pt x="5448" y="712"/>
                    </a:cubicBezTo>
                    <a:cubicBezTo>
                      <a:pt x="5360" y="746"/>
                      <a:pt x="5268" y="760"/>
                      <a:pt x="5176" y="770"/>
                    </a:cubicBezTo>
                    <a:cubicBezTo>
                      <a:pt x="5115" y="775"/>
                      <a:pt x="5053" y="778"/>
                      <a:pt x="4992" y="778"/>
                    </a:cubicBezTo>
                    <a:cubicBezTo>
                      <a:pt x="4630" y="778"/>
                      <a:pt x="4269" y="684"/>
                      <a:pt x="3955" y="501"/>
                    </a:cubicBezTo>
                    <a:cubicBezTo>
                      <a:pt x="3754" y="385"/>
                      <a:pt x="3564" y="222"/>
                      <a:pt x="3485" y="5"/>
                    </a:cubicBezTo>
                    <a:lnTo>
                      <a:pt x="336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5"/>
              <p:cNvSpPr/>
              <p:nvPr/>
            </p:nvSpPr>
            <p:spPr>
              <a:xfrm>
                <a:off x="3033609" y="4765950"/>
                <a:ext cx="136100" cy="281275"/>
              </a:xfrm>
              <a:custGeom>
                <a:avLst/>
                <a:gdLst/>
                <a:ahLst/>
                <a:cxnLst/>
                <a:rect l="l" t="t" r="r" b="b"/>
                <a:pathLst>
                  <a:path w="5444" h="11251" extrusionOk="0">
                    <a:moveTo>
                      <a:pt x="953" y="1"/>
                    </a:moveTo>
                    <a:cubicBezTo>
                      <a:pt x="826" y="1"/>
                      <a:pt x="696" y="30"/>
                      <a:pt x="575" y="91"/>
                    </a:cubicBezTo>
                    <a:cubicBezTo>
                      <a:pt x="167" y="302"/>
                      <a:pt x="0" y="806"/>
                      <a:pt x="211" y="1217"/>
                    </a:cubicBezTo>
                    <a:cubicBezTo>
                      <a:pt x="235" y="1261"/>
                      <a:pt x="2617" y="5977"/>
                      <a:pt x="3708" y="10608"/>
                    </a:cubicBezTo>
                    <a:cubicBezTo>
                      <a:pt x="3801" y="10992"/>
                      <a:pt x="4144" y="11250"/>
                      <a:pt x="4522" y="11250"/>
                    </a:cubicBezTo>
                    <a:cubicBezTo>
                      <a:pt x="4586" y="11250"/>
                      <a:pt x="4651" y="11244"/>
                      <a:pt x="4716" y="11226"/>
                    </a:cubicBezTo>
                    <a:cubicBezTo>
                      <a:pt x="5165" y="11121"/>
                      <a:pt x="5443" y="10672"/>
                      <a:pt x="5338" y="10223"/>
                    </a:cubicBezTo>
                    <a:cubicBezTo>
                      <a:pt x="4198" y="5391"/>
                      <a:pt x="1803" y="655"/>
                      <a:pt x="1701" y="459"/>
                    </a:cubicBezTo>
                    <a:cubicBezTo>
                      <a:pt x="1553" y="168"/>
                      <a:pt x="1258" y="1"/>
                      <a:pt x="9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5"/>
              <p:cNvSpPr/>
              <p:nvPr/>
            </p:nvSpPr>
            <p:spPr>
              <a:xfrm>
                <a:off x="2746925" y="4490925"/>
                <a:ext cx="173875" cy="316950"/>
              </a:xfrm>
              <a:custGeom>
                <a:avLst/>
                <a:gdLst/>
                <a:ahLst/>
                <a:cxnLst/>
                <a:rect l="l" t="t" r="r" b="b"/>
                <a:pathLst>
                  <a:path w="6955" h="12678" extrusionOk="0">
                    <a:moveTo>
                      <a:pt x="837" y="0"/>
                    </a:moveTo>
                    <a:cubicBezTo>
                      <a:pt x="375" y="0"/>
                      <a:pt x="0" y="375"/>
                      <a:pt x="0" y="837"/>
                    </a:cubicBezTo>
                    <a:cubicBezTo>
                      <a:pt x="0" y="5981"/>
                      <a:pt x="1028" y="9533"/>
                      <a:pt x="3056" y="11398"/>
                    </a:cubicBezTo>
                    <a:cubicBezTo>
                      <a:pt x="4321" y="12562"/>
                      <a:pt x="5563" y="12677"/>
                      <a:pt x="6002" y="12677"/>
                    </a:cubicBezTo>
                    <a:cubicBezTo>
                      <a:pt x="6077" y="12677"/>
                      <a:pt x="6128" y="12674"/>
                      <a:pt x="6152" y="12671"/>
                    </a:cubicBezTo>
                    <a:cubicBezTo>
                      <a:pt x="6614" y="12633"/>
                      <a:pt x="6955" y="12228"/>
                      <a:pt x="6917" y="11769"/>
                    </a:cubicBezTo>
                    <a:cubicBezTo>
                      <a:pt x="6882" y="11329"/>
                      <a:pt x="6515" y="11000"/>
                      <a:pt x="6082" y="11000"/>
                    </a:cubicBezTo>
                    <a:cubicBezTo>
                      <a:pt x="6059" y="11000"/>
                      <a:pt x="6036" y="11001"/>
                      <a:pt x="6013" y="11003"/>
                    </a:cubicBezTo>
                    <a:cubicBezTo>
                      <a:pt x="6012" y="11003"/>
                      <a:pt x="6004" y="11004"/>
                      <a:pt x="5989" y="11004"/>
                    </a:cubicBezTo>
                    <a:cubicBezTo>
                      <a:pt x="5844" y="11004"/>
                      <a:pt x="5045" y="10955"/>
                      <a:pt x="4189" y="10169"/>
                    </a:cubicBezTo>
                    <a:cubicBezTo>
                      <a:pt x="3039" y="9112"/>
                      <a:pt x="1671" y="6635"/>
                      <a:pt x="1671" y="837"/>
                    </a:cubicBezTo>
                    <a:cubicBezTo>
                      <a:pt x="1671" y="375"/>
                      <a:pt x="1297" y="0"/>
                      <a:pt x="8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75"/>
              <p:cNvSpPr/>
              <p:nvPr/>
            </p:nvSpPr>
            <p:spPr>
              <a:xfrm>
                <a:off x="2957950" y="4664175"/>
                <a:ext cx="46550" cy="96825"/>
              </a:xfrm>
              <a:custGeom>
                <a:avLst/>
                <a:gdLst/>
                <a:ahLst/>
                <a:cxnLst/>
                <a:rect l="l" t="t" r="r" b="b"/>
                <a:pathLst>
                  <a:path w="1862" h="3873" extrusionOk="0">
                    <a:moveTo>
                      <a:pt x="933" y="1"/>
                    </a:moveTo>
                    <a:cubicBezTo>
                      <a:pt x="419" y="1"/>
                      <a:pt x="1" y="419"/>
                      <a:pt x="1" y="933"/>
                    </a:cubicBezTo>
                    <a:lnTo>
                      <a:pt x="1" y="2941"/>
                    </a:lnTo>
                    <a:cubicBezTo>
                      <a:pt x="1" y="3454"/>
                      <a:pt x="419" y="3872"/>
                      <a:pt x="933" y="3872"/>
                    </a:cubicBezTo>
                    <a:cubicBezTo>
                      <a:pt x="1444" y="3872"/>
                      <a:pt x="1862" y="3454"/>
                      <a:pt x="1862" y="2941"/>
                    </a:cubicBezTo>
                    <a:lnTo>
                      <a:pt x="1862" y="933"/>
                    </a:lnTo>
                    <a:cubicBezTo>
                      <a:pt x="1862" y="419"/>
                      <a:pt x="1444" y="1"/>
                      <a:pt x="933" y="1"/>
                    </a:cubicBezTo>
                    <a:close/>
                  </a:path>
                </a:pathLst>
              </a:custGeom>
              <a:solidFill>
                <a:srgbClr val="B6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75"/>
              <p:cNvSpPr/>
              <p:nvPr/>
            </p:nvSpPr>
            <p:spPr>
              <a:xfrm>
                <a:off x="2957950" y="4673200"/>
                <a:ext cx="46550" cy="43575"/>
              </a:xfrm>
              <a:custGeom>
                <a:avLst/>
                <a:gdLst/>
                <a:ahLst/>
                <a:cxnLst/>
                <a:rect l="l" t="t" r="r" b="b"/>
                <a:pathLst>
                  <a:path w="1862" h="1743" extrusionOk="0">
                    <a:moveTo>
                      <a:pt x="1" y="0"/>
                    </a:moveTo>
                    <a:lnTo>
                      <a:pt x="1" y="1548"/>
                    </a:lnTo>
                    <a:cubicBezTo>
                      <a:pt x="1" y="1548"/>
                      <a:pt x="462" y="1742"/>
                      <a:pt x="1013" y="1742"/>
                    </a:cubicBezTo>
                    <a:cubicBezTo>
                      <a:pt x="1289" y="1742"/>
                      <a:pt x="1587" y="1694"/>
                      <a:pt x="1862" y="1548"/>
                    </a:cubicBezTo>
                    <a:lnTo>
                      <a:pt x="186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75"/>
              <p:cNvSpPr/>
              <p:nvPr/>
            </p:nvSpPr>
            <p:spPr>
              <a:xfrm>
                <a:off x="2872725" y="4613400"/>
                <a:ext cx="52250" cy="48925"/>
              </a:xfrm>
              <a:custGeom>
                <a:avLst/>
                <a:gdLst/>
                <a:ahLst/>
                <a:cxnLst/>
                <a:rect l="l" t="t" r="r" b="b"/>
                <a:pathLst>
                  <a:path w="2090" h="1957" extrusionOk="0">
                    <a:moveTo>
                      <a:pt x="1042" y="1"/>
                    </a:moveTo>
                    <a:cubicBezTo>
                      <a:pt x="563" y="1"/>
                      <a:pt x="147" y="354"/>
                      <a:pt x="79" y="841"/>
                    </a:cubicBezTo>
                    <a:cubicBezTo>
                      <a:pt x="1" y="1375"/>
                      <a:pt x="375" y="1872"/>
                      <a:pt x="909" y="1947"/>
                    </a:cubicBezTo>
                    <a:cubicBezTo>
                      <a:pt x="955" y="1953"/>
                      <a:pt x="1001" y="1957"/>
                      <a:pt x="1046" y="1957"/>
                    </a:cubicBezTo>
                    <a:cubicBezTo>
                      <a:pt x="1528" y="1957"/>
                      <a:pt x="1946" y="1605"/>
                      <a:pt x="2015" y="1117"/>
                    </a:cubicBezTo>
                    <a:cubicBezTo>
                      <a:pt x="2089" y="579"/>
                      <a:pt x="1719" y="85"/>
                      <a:pt x="1185" y="11"/>
                    </a:cubicBezTo>
                    <a:cubicBezTo>
                      <a:pt x="1137" y="4"/>
                      <a:pt x="1089" y="1"/>
                      <a:pt x="1042" y="1"/>
                    </a:cubicBezTo>
                    <a:close/>
                  </a:path>
                </a:pathLst>
              </a:custGeom>
              <a:solidFill>
                <a:srgbClr val="B6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75"/>
              <p:cNvSpPr/>
              <p:nvPr/>
            </p:nvSpPr>
            <p:spPr>
              <a:xfrm>
                <a:off x="3035600" y="4612900"/>
                <a:ext cx="52250" cy="49000"/>
              </a:xfrm>
              <a:custGeom>
                <a:avLst/>
                <a:gdLst/>
                <a:ahLst/>
                <a:cxnLst/>
                <a:rect l="l" t="t" r="r" b="b"/>
                <a:pathLst>
                  <a:path w="2090" h="1960" extrusionOk="0">
                    <a:moveTo>
                      <a:pt x="1047" y="1"/>
                    </a:moveTo>
                    <a:cubicBezTo>
                      <a:pt x="566" y="1"/>
                      <a:pt x="148" y="355"/>
                      <a:pt x="76" y="844"/>
                    </a:cubicBezTo>
                    <a:cubicBezTo>
                      <a:pt x="1" y="1378"/>
                      <a:pt x="375" y="1875"/>
                      <a:pt x="910" y="1950"/>
                    </a:cubicBezTo>
                    <a:cubicBezTo>
                      <a:pt x="956" y="1956"/>
                      <a:pt x="1001" y="1959"/>
                      <a:pt x="1046" y="1959"/>
                    </a:cubicBezTo>
                    <a:cubicBezTo>
                      <a:pt x="1526" y="1959"/>
                      <a:pt x="1947" y="1607"/>
                      <a:pt x="2015" y="1116"/>
                    </a:cubicBezTo>
                    <a:cubicBezTo>
                      <a:pt x="2090" y="582"/>
                      <a:pt x="1719" y="89"/>
                      <a:pt x="1185" y="11"/>
                    </a:cubicBezTo>
                    <a:cubicBezTo>
                      <a:pt x="1139" y="4"/>
                      <a:pt x="1093" y="1"/>
                      <a:pt x="1047" y="1"/>
                    </a:cubicBezTo>
                    <a:close/>
                  </a:path>
                </a:pathLst>
              </a:custGeom>
              <a:solidFill>
                <a:srgbClr val="B6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5"/>
              <p:cNvSpPr/>
              <p:nvPr/>
            </p:nvSpPr>
            <p:spPr>
              <a:xfrm>
                <a:off x="2890250" y="4457300"/>
                <a:ext cx="177375" cy="238400"/>
              </a:xfrm>
              <a:custGeom>
                <a:avLst/>
                <a:gdLst/>
                <a:ahLst/>
                <a:cxnLst/>
                <a:rect l="l" t="t" r="r" b="b"/>
                <a:pathLst>
                  <a:path w="7095" h="9536" extrusionOk="0">
                    <a:moveTo>
                      <a:pt x="3521" y="0"/>
                    </a:moveTo>
                    <a:cubicBezTo>
                      <a:pt x="3494" y="0"/>
                      <a:pt x="3467" y="0"/>
                      <a:pt x="3440" y="1"/>
                    </a:cubicBezTo>
                    <a:cubicBezTo>
                      <a:pt x="1528" y="46"/>
                      <a:pt x="0" y="1645"/>
                      <a:pt x="41" y="3557"/>
                    </a:cubicBezTo>
                    <a:lnTo>
                      <a:pt x="102" y="6139"/>
                    </a:lnTo>
                    <a:cubicBezTo>
                      <a:pt x="143" y="8024"/>
                      <a:pt x="1700" y="9535"/>
                      <a:pt x="3572" y="9535"/>
                    </a:cubicBezTo>
                    <a:cubicBezTo>
                      <a:pt x="3600" y="9535"/>
                      <a:pt x="3627" y="9535"/>
                      <a:pt x="3654" y="9534"/>
                    </a:cubicBezTo>
                    <a:cubicBezTo>
                      <a:pt x="5567" y="9493"/>
                      <a:pt x="7094" y="7891"/>
                      <a:pt x="7054" y="5982"/>
                    </a:cubicBezTo>
                    <a:lnTo>
                      <a:pt x="6992" y="3397"/>
                    </a:lnTo>
                    <a:cubicBezTo>
                      <a:pt x="6952" y="1515"/>
                      <a:pt x="5393" y="0"/>
                      <a:pt x="3521" y="0"/>
                    </a:cubicBezTo>
                    <a:close/>
                  </a:path>
                </a:pathLst>
              </a:custGeom>
              <a:solidFill>
                <a:srgbClr val="B6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5"/>
              <p:cNvSpPr/>
              <p:nvPr/>
            </p:nvSpPr>
            <p:spPr>
              <a:xfrm>
                <a:off x="3057550" y="4631600"/>
                <a:ext cx="15675" cy="21925"/>
              </a:xfrm>
              <a:custGeom>
                <a:avLst/>
                <a:gdLst/>
                <a:ahLst/>
                <a:cxnLst/>
                <a:rect l="l" t="t" r="r" b="b"/>
                <a:pathLst>
                  <a:path w="627" h="877" extrusionOk="0">
                    <a:moveTo>
                      <a:pt x="616" y="0"/>
                    </a:moveTo>
                    <a:cubicBezTo>
                      <a:pt x="615" y="0"/>
                      <a:pt x="614" y="0"/>
                      <a:pt x="613" y="1"/>
                    </a:cubicBezTo>
                    <a:cubicBezTo>
                      <a:pt x="236" y="69"/>
                      <a:pt x="1" y="470"/>
                      <a:pt x="68" y="838"/>
                    </a:cubicBezTo>
                    <a:cubicBezTo>
                      <a:pt x="73" y="865"/>
                      <a:pt x="91" y="877"/>
                      <a:pt x="112" y="877"/>
                    </a:cubicBezTo>
                    <a:cubicBezTo>
                      <a:pt x="139" y="877"/>
                      <a:pt x="170" y="855"/>
                      <a:pt x="175" y="824"/>
                    </a:cubicBezTo>
                    <a:cubicBezTo>
                      <a:pt x="215" y="494"/>
                      <a:pt x="371" y="229"/>
                      <a:pt x="620" y="15"/>
                    </a:cubicBezTo>
                    <a:cubicBezTo>
                      <a:pt x="626" y="8"/>
                      <a:pt x="621" y="0"/>
                      <a:pt x="6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75"/>
              <p:cNvSpPr/>
              <p:nvPr/>
            </p:nvSpPr>
            <p:spPr>
              <a:xfrm>
                <a:off x="2931325" y="4591525"/>
                <a:ext cx="18500" cy="19025"/>
              </a:xfrm>
              <a:custGeom>
                <a:avLst/>
                <a:gdLst/>
                <a:ahLst/>
                <a:cxnLst/>
                <a:rect l="l" t="t" r="r" b="b"/>
                <a:pathLst>
                  <a:path w="740" h="761" extrusionOk="0">
                    <a:moveTo>
                      <a:pt x="363" y="1"/>
                    </a:moveTo>
                    <a:cubicBezTo>
                      <a:pt x="359" y="1"/>
                      <a:pt x="355" y="1"/>
                      <a:pt x="351" y="1"/>
                    </a:cubicBezTo>
                    <a:cubicBezTo>
                      <a:pt x="154" y="11"/>
                      <a:pt x="1" y="189"/>
                      <a:pt x="11" y="399"/>
                    </a:cubicBezTo>
                    <a:cubicBezTo>
                      <a:pt x="18" y="601"/>
                      <a:pt x="178" y="761"/>
                      <a:pt x="369" y="761"/>
                    </a:cubicBezTo>
                    <a:cubicBezTo>
                      <a:pt x="374" y="761"/>
                      <a:pt x="380" y="761"/>
                      <a:pt x="386" y="760"/>
                    </a:cubicBezTo>
                    <a:cubicBezTo>
                      <a:pt x="586" y="753"/>
                      <a:pt x="739" y="577"/>
                      <a:pt x="729" y="365"/>
                    </a:cubicBezTo>
                    <a:cubicBezTo>
                      <a:pt x="719" y="159"/>
                      <a:pt x="559" y="1"/>
                      <a:pt x="3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75"/>
              <p:cNvSpPr/>
              <p:nvPr/>
            </p:nvSpPr>
            <p:spPr>
              <a:xfrm>
                <a:off x="3003725" y="4591275"/>
                <a:ext cx="18475" cy="19025"/>
              </a:xfrm>
              <a:custGeom>
                <a:avLst/>
                <a:gdLst/>
                <a:ahLst/>
                <a:cxnLst/>
                <a:rect l="l" t="t" r="r" b="b"/>
                <a:pathLst>
                  <a:path w="739" h="761" extrusionOk="0">
                    <a:moveTo>
                      <a:pt x="366" y="1"/>
                    </a:moveTo>
                    <a:cubicBezTo>
                      <a:pt x="362" y="1"/>
                      <a:pt x="358" y="1"/>
                      <a:pt x="354" y="1"/>
                    </a:cubicBezTo>
                    <a:cubicBezTo>
                      <a:pt x="153" y="11"/>
                      <a:pt x="0" y="188"/>
                      <a:pt x="10" y="399"/>
                    </a:cubicBezTo>
                    <a:cubicBezTo>
                      <a:pt x="21" y="601"/>
                      <a:pt x="180" y="760"/>
                      <a:pt x="370" y="760"/>
                    </a:cubicBezTo>
                    <a:cubicBezTo>
                      <a:pt x="376" y="760"/>
                      <a:pt x="382" y="760"/>
                      <a:pt x="388" y="760"/>
                    </a:cubicBezTo>
                    <a:cubicBezTo>
                      <a:pt x="585" y="753"/>
                      <a:pt x="739" y="576"/>
                      <a:pt x="731" y="365"/>
                    </a:cubicBezTo>
                    <a:cubicBezTo>
                      <a:pt x="722" y="158"/>
                      <a:pt x="558" y="1"/>
                      <a:pt x="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75"/>
              <p:cNvSpPr/>
              <p:nvPr/>
            </p:nvSpPr>
            <p:spPr>
              <a:xfrm>
                <a:off x="2963725" y="4625525"/>
                <a:ext cx="28950" cy="13850"/>
              </a:xfrm>
              <a:custGeom>
                <a:avLst/>
                <a:gdLst/>
                <a:ahLst/>
                <a:cxnLst/>
                <a:rect l="l" t="t" r="r" b="b"/>
                <a:pathLst>
                  <a:path w="1158" h="554" extrusionOk="0">
                    <a:moveTo>
                      <a:pt x="70" y="0"/>
                    </a:moveTo>
                    <a:cubicBezTo>
                      <a:pt x="62" y="0"/>
                      <a:pt x="53" y="2"/>
                      <a:pt x="45" y="5"/>
                    </a:cubicBezTo>
                    <a:cubicBezTo>
                      <a:pt x="15" y="19"/>
                      <a:pt x="1" y="53"/>
                      <a:pt x="15" y="84"/>
                    </a:cubicBezTo>
                    <a:cubicBezTo>
                      <a:pt x="151" y="414"/>
                      <a:pt x="376" y="553"/>
                      <a:pt x="549" y="553"/>
                    </a:cubicBezTo>
                    <a:cubicBezTo>
                      <a:pt x="569" y="553"/>
                      <a:pt x="586" y="553"/>
                      <a:pt x="607" y="550"/>
                    </a:cubicBezTo>
                    <a:cubicBezTo>
                      <a:pt x="624" y="547"/>
                      <a:pt x="641" y="543"/>
                      <a:pt x="661" y="539"/>
                    </a:cubicBezTo>
                    <a:cubicBezTo>
                      <a:pt x="804" y="516"/>
                      <a:pt x="971" y="489"/>
                      <a:pt x="1144" y="121"/>
                    </a:cubicBezTo>
                    <a:cubicBezTo>
                      <a:pt x="1158" y="90"/>
                      <a:pt x="1147" y="57"/>
                      <a:pt x="1117" y="40"/>
                    </a:cubicBezTo>
                    <a:cubicBezTo>
                      <a:pt x="1109" y="36"/>
                      <a:pt x="1100" y="34"/>
                      <a:pt x="1092" y="34"/>
                    </a:cubicBezTo>
                    <a:cubicBezTo>
                      <a:pt x="1068" y="34"/>
                      <a:pt x="1046" y="48"/>
                      <a:pt x="1035" y="70"/>
                    </a:cubicBezTo>
                    <a:cubicBezTo>
                      <a:pt x="886" y="380"/>
                      <a:pt x="767" y="396"/>
                      <a:pt x="641" y="417"/>
                    </a:cubicBezTo>
                    <a:cubicBezTo>
                      <a:pt x="621" y="421"/>
                      <a:pt x="600" y="424"/>
                      <a:pt x="583" y="427"/>
                    </a:cubicBezTo>
                    <a:cubicBezTo>
                      <a:pt x="572" y="430"/>
                      <a:pt x="560" y="431"/>
                      <a:pt x="546" y="431"/>
                    </a:cubicBezTo>
                    <a:cubicBezTo>
                      <a:pt x="431" y="431"/>
                      <a:pt x="249" y="332"/>
                      <a:pt x="127" y="36"/>
                    </a:cubicBezTo>
                    <a:cubicBezTo>
                      <a:pt x="117" y="13"/>
                      <a:pt x="94" y="0"/>
                      <a:pt x="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75"/>
              <p:cNvSpPr/>
              <p:nvPr/>
            </p:nvSpPr>
            <p:spPr>
              <a:xfrm>
                <a:off x="3000550" y="4563975"/>
                <a:ext cx="25825" cy="7875"/>
              </a:xfrm>
              <a:custGeom>
                <a:avLst/>
                <a:gdLst/>
                <a:ahLst/>
                <a:cxnLst/>
                <a:rect l="l" t="t" r="r" b="b"/>
                <a:pathLst>
                  <a:path w="1033" h="315" extrusionOk="0">
                    <a:moveTo>
                      <a:pt x="501" y="0"/>
                    </a:moveTo>
                    <a:cubicBezTo>
                      <a:pt x="243" y="0"/>
                      <a:pt x="49" y="161"/>
                      <a:pt x="38" y="168"/>
                    </a:cubicBezTo>
                    <a:cubicBezTo>
                      <a:pt x="5" y="195"/>
                      <a:pt x="1" y="245"/>
                      <a:pt x="29" y="283"/>
                    </a:cubicBezTo>
                    <a:cubicBezTo>
                      <a:pt x="46" y="302"/>
                      <a:pt x="70" y="313"/>
                      <a:pt x="93" y="313"/>
                    </a:cubicBezTo>
                    <a:cubicBezTo>
                      <a:pt x="111" y="313"/>
                      <a:pt x="129" y="307"/>
                      <a:pt x="144" y="294"/>
                    </a:cubicBezTo>
                    <a:cubicBezTo>
                      <a:pt x="148" y="294"/>
                      <a:pt x="304" y="168"/>
                      <a:pt x="501" y="164"/>
                    </a:cubicBezTo>
                    <a:cubicBezTo>
                      <a:pt x="706" y="164"/>
                      <a:pt x="889" y="297"/>
                      <a:pt x="893" y="300"/>
                    </a:cubicBezTo>
                    <a:cubicBezTo>
                      <a:pt x="906" y="311"/>
                      <a:pt x="924" y="314"/>
                      <a:pt x="940" y="314"/>
                    </a:cubicBezTo>
                    <a:cubicBezTo>
                      <a:pt x="964" y="314"/>
                      <a:pt x="991" y="303"/>
                      <a:pt x="1009" y="280"/>
                    </a:cubicBezTo>
                    <a:cubicBezTo>
                      <a:pt x="1032" y="242"/>
                      <a:pt x="1026" y="192"/>
                      <a:pt x="988" y="164"/>
                    </a:cubicBezTo>
                    <a:cubicBezTo>
                      <a:pt x="981" y="157"/>
                      <a:pt x="760" y="0"/>
                      <a:pt x="5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5"/>
              <p:cNvSpPr/>
              <p:nvPr/>
            </p:nvSpPr>
            <p:spPr>
              <a:xfrm>
                <a:off x="2926150" y="4566100"/>
                <a:ext cx="25800" cy="9625"/>
              </a:xfrm>
              <a:custGeom>
                <a:avLst/>
                <a:gdLst/>
                <a:ahLst/>
                <a:cxnLst/>
                <a:rect l="l" t="t" r="r" b="b"/>
                <a:pathLst>
                  <a:path w="1032" h="385" extrusionOk="0">
                    <a:moveTo>
                      <a:pt x="521" y="0"/>
                    </a:moveTo>
                    <a:cubicBezTo>
                      <a:pt x="509" y="0"/>
                      <a:pt x="498" y="0"/>
                      <a:pt x="486" y="1"/>
                    </a:cubicBezTo>
                    <a:cubicBezTo>
                      <a:pt x="221" y="22"/>
                      <a:pt x="37" y="242"/>
                      <a:pt x="31" y="253"/>
                    </a:cubicBezTo>
                    <a:cubicBezTo>
                      <a:pt x="1" y="287"/>
                      <a:pt x="7" y="338"/>
                      <a:pt x="41" y="369"/>
                    </a:cubicBezTo>
                    <a:cubicBezTo>
                      <a:pt x="58" y="382"/>
                      <a:pt x="75" y="385"/>
                      <a:pt x="95" y="385"/>
                    </a:cubicBezTo>
                    <a:cubicBezTo>
                      <a:pt x="119" y="385"/>
                      <a:pt x="143" y="375"/>
                      <a:pt x="157" y="358"/>
                    </a:cubicBezTo>
                    <a:cubicBezTo>
                      <a:pt x="160" y="355"/>
                      <a:pt x="307" y="181"/>
                      <a:pt x="500" y="168"/>
                    </a:cubicBezTo>
                    <a:cubicBezTo>
                      <a:pt x="510" y="167"/>
                      <a:pt x="520" y="167"/>
                      <a:pt x="530" y="167"/>
                    </a:cubicBezTo>
                    <a:cubicBezTo>
                      <a:pt x="710" y="167"/>
                      <a:pt x="885" y="308"/>
                      <a:pt x="888" y="311"/>
                    </a:cubicBezTo>
                    <a:cubicBezTo>
                      <a:pt x="903" y="322"/>
                      <a:pt x="921" y="328"/>
                      <a:pt x="939" y="328"/>
                    </a:cubicBezTo>
                    <a:cubicBezTo>
                      <a:pt x="963" y="328"/>
                      <a:pt x="987" y="318"/>
                      <a:pt x="1004" y="297"/>
                    </a:cubicBezTo>
                    <a:cubicBezTo>
                      <a:pt x="1031" y="263"/>
                      <a:pt x="1028" y="212"/>
                      <a:pt x="993" y="181"/>
                    </a:cubicBezTo>
                    <a:cubicBezTo>
                      <a:pt x="984" y="175"/>
                      <a:pt x="771" y="0"/>
                      <a:pt x="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75"/>
              <p:cNvSpPr/>
              <p:nvPr/>
            </p:nvSpPr>
            <p:spPr>
              <a:xfrm>
                <a:off x="2967575" y="4568550"/>
                <a:ext cx="10150" cy="48125"/>
              </a:xfrm>
              <a:custGeom>
                <a:avLst/>
                <a:gdLst/>
                <a:ahLst/>
                <a:cxnLst/>
                <a:rect l="l" t="t" r="r" b="b"/>
                <a:pathLst>
                  <a:path w="406" h="1925" extrusionOk="0">
                    <a:moveTo>
                      <a:pt x="280" y="1"/>
                    </a:moveTo>
                    <a:cubicBezTo>
                      <a:pt x="238" y="1"/>
                      <a:pt x="201" y="31"/>
                      <a:pt x="197" y="73"/>
                    </a:cubicBezTo>
                    <a:cubicBezTo>
                      <a:pt x="184" y="233"/>
                      <a:pt x="164" y="396"/>
                      <a:pt x="143" y="556"/>
                    </a:cubicBezTo>
                    <a:cubicBezTo>
                      <a:pt x="68" y="1100"/>
                      <a:pt x="0" y="1618"/>
                      <a:pt x="255" y="1900"/>
                    </a:cubicBezTo>
                    <a:cubicBezTo>
                      <a:pt x="269" y="1917"/>
                      <a:pt x="293" y="1924"/>
                      <a:pt x="313" y="1924"/>
                    </a:cubicBezTo>
                    <a:cubicBezTo>
                      <a:pt x="334" y="1924"/>
                      <a:pt x="354" y="1917"/>
                      <a:pt x="368" y="1904"/>
                    </a:cubicBezTo>
                    <a:cubicBezTo>
                      <a:pt x="401" y="1873"/>
                      <a:pt x="405" y="1825"/>
                      <a:pt x="374" y="1791"/>
                    </a:cubicBezTo>
                    <a:cubicBezTo>
                      <a:pt x="170" y="1567"/>
                      <a:pt x="235" y="1087"/>
                      <a:pt x="299" y="577"/>
                    </a:cubicBezTo>
                    <a:cubicBezTo>
                      <a:pt x="324" y="417"/>
                      <a:pt x="344" y="250"/>
                      <a:pt x="357" y="87"/>
                    </a:cubicBezTo>
                    <a:cubicBezTo>
                      <a:pt x="360" y="46"/>
                      <a:pt x="330" y="5"/>
                      <a:pt x="286" y="1"/>
                    </a:cubicBezTo>
                    <a:cubicBezTo>
                      <a:pt x="284" y="1"/>
                      <a:pt x="282" y="1"/>
                      <a:pt x="2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75"/>
              <p:cNvSpPr/>
              <p:nvPr/>
            </p:nvSpPr>
            <p:spPr>
              <a:xfrm>
                <a:off x="2874175" y="4424625"/>
                <a:ext cx="198200" cy="192375"/>
              </a:xfrm>
              <a:custGeom>
                <a:avLst/>
                <a:gdLst/>
                <a:ahLst/>
                <a:cxnLst/>
                <a:rect l="l" t="t" r="r" b="b"/>
                <a:pathLst>
                  <a:path w="7928" h="7695" extrusionOk="0">
                    <a:moveTo>
                      <a:pt x="3193" y="0"/>
                    </a:moveTo>
                    <a:cubicBezTo>
                      <a:pt x="2931" y="0"/>
                      <a:pt x="2684" y="191"/>
                      <a:pt x="2508" y="400"/>
                    </a:cubicBezTo>
                    <a:cubicBezTo>
                      <a:pt x="2304" y="645"/>
                      <a:pt x="2133" y="965"/>
                      <a:pt x="2215" y="1278"/>
                    </a:cubicBezTo>
                    <a:lnTo>
                      <a:pt x="2130" y="1298"/>
                    </a:lnTo>
                    <a:cubicBezTo>
                      <a:pt x="1998" y="1108"/>
                      <a:pt x="1858" y="907"/>
                      <a:pt x="1654" y="791"/>
                    </a:cubicBezTo>
                    <a:cubicBezTo>
                      <a:pt x="1560" y="735"/>
                      <a:pt x="1448" y="704"/>
                      <a:pt x="1338" y="704"/>
                    </a:cubicBezTo>
                    <a:cubicBezTo>
                      <a:pt x="1213" y="704"/>
                      <a:pt x="1091" y="745"/>
                      <a:pt x="1004" y="835"/>
                    </a:cubicBezTo>
                    <a:cubicBezTo>
                      <a:pt x="926" y="917"/>
                      <a:pt x="885" y="1026"/>
                      <a:pt x="865" y="1138"/>
                    </a:cubicBezTo>
                    <a:cubicBezTo>
                      <a:pt x="797" y="1519"/>
                      <a:pt x="953" y="1934"/>
                      <a:pt x="1256" y="2173"/>
                    </a:cubicBezTo>
                    <a:lnTo>
                      <a:pt x="1266" y="2285"/>
                    </a:lnTo>
                    <a:cubicBezTo>
                      <a:pt x="1052" y="2162"/>
                      <a:pt x="807" y="2088"/>
                      <a:pt x="562" y="2063"/>
                    </a:cubicBezTo>
                    <a:cubicBezTo>
                      <a:pt x="539" y="2062"/>
                      <a:pt x="515" y="2061"/>
                      <a:pt x="492" y="2061"/>
                    </a:cubicBezTo>
                    <a:cubicBezTo>
                      <a:pt x="372" y="2061"/>
                      <a:pt x="249" y="2086"/>
                      <a:pt x="181" y="2179"/>
                    </a:cubicBezTo>
                    <a:cubicBezTo>
                      <a:pt x="130" y="2251"/>
                      <a:pt x="14" y="2561"/>
                      <a:pt x="10" y="2649"/>
                    </a:cubicBezTo>
                    <a:cubicBezTo>
                      <a:pt x="1" y="2897"/>
                      <a:pt x="48" y="2972"/>
                      <a:pt x="112" y="3211"/>
                    </a:cubicBezTo>
                    <a:cubicBezTo>
                      <a:pt x="177" y="3451"/>
                      <a:pt x="375" y="3639"/>
                      <a:pt x="582" y="3775"/>
                    </a:cubicBezTo>
                    <a:lnTo>
                      <a:pt x="569" y="3843"/>
                    </a:lnTo>
                    <a:cubicBezTo>
                      <a:pt x="497" y="5075"/>
                      <a:pt x="541" y="6309"/>
                      <a:pt x="701" y="7534"/>
                    </a:cubicBezTo>
                    <a:lnTo>
                      <a:pt x="841" y="7694"/>
                    </a:lnTo>
                    <a:cubicBezTo>
                      <a:pt x="861" y="7473"/>
                      <a:pt x="797" y="7096"/>
                      <a:pt x="817" y="6878"/>
                    </a:cubicBezTo>
                    <a:cubicBezTo>
                      <a:pt x="902" y="5937"/>
                      <a:pt x="990" y="4983"/>
                      <a:pt x="1342" y="4110"/>
                    </a:cubicBezTo>
                    <a:lnTo>
                      <a:pt x="1342" y="4110"/>
                    </a:lnTo>
                    <a:cubicBezTo>
                      <a:pt x="1571" y="4389"/>
                      <a:pt x="1937" y="4519"/>
                      <a:pt x="2302" y="4519"/>
                    </a:cubicBezTo>
                    <a:cubicBezTo>
                      <a:pt x="2404" y="4519"/>
                      <a:pt x="2505" y="4509"/>
                      <a:pt x="2603" y="4489"/>
                    </a:cubicBezTo>
                    <a:cubicBezTo>
                      <a:pt x="3066" y="4398"/>
                      <a:pt x="3468" y="4125"/>
                      <a:pt x="3831" y="3826"/>
                    </a:cubicBezTo>
                    <a:lnTo>
                      <a:pt x="3879" y="3785"/>
                    </a:lnTo>
                    <a:cubicBezTo>
                      <a:pt x="3967" y="3972"/>
                      <a:pt x="4151" y="4105"/>
                      <a:pt x="4346" y="4180"/>
                    </a:cubicBezTo>
                    <a:cubicBezTo>
                      <a:pt x="4542" y="4252"/>
                      <a:pt x="4754" y="4272"/>
                      <a:pt x="4964" y="4288"/>
                    </a:cubicBezTo>
                    <a:cubicBezTo>
                      <a:pt x="5076" y="4296"/>
                      <a:pt x="5191" y="4303"/>
                      <a:pt x="5305" y="4303"/>
                    </a:cubicBezTo>
                    <a:cubicBezTo>
                      <a:pt x="5584" y="4303"/>
                      <a:pt x="5861" y="4264"/>
                      <a:pt x="6090" y="4112"/>
                    </a:cubicBezTo>
                    <a:lnTo>
                      <a:pt x="6145" y="4255"/>
                    </a:lnTo>
                    <a:cubicBezTo>
                      <a:pt x="6927" y="5207"/>
                      <a:pt x="7373" y="6490"/>
                      <a:pt x="7639" y="7694"/>
                    </a:cubicBezTo>
                    <a:lnTo>
                      <a:pt x="7782" y="7364"/>
                    </a:lnTo>
                    <a:cubicBezTo>
                      <a:pt x="7928" y="6460"/>
                      <a:pt x="7914" y="5370"/>
                      <a:pt x="7901" y="4452"/>
                    </a:cubicBezTo>
                    <a:cubicBezTo>
                      <a:pt x="7890" y="3823"/>
                      <a:pt x="7812" y="3125"/>
                      <a:pt x="7336" y="2721"/>
                    </a:cubicBezTo>
                    <a:lnTo>
                      <a:pt x="7319" y="2547"/>
                    </a:lnTo>
                    <a:cubicBezTo>
                      <a:pt x="7278" y="2223"/>
                      <a:pt x="7111" y="1920"/>
                      <a:pt x="6860" y="1713"/>
                    </a:cubicBezTo>
                    <a:cubicBezTo>
                      <a:pt x="6637" y="1530"/>
                      <a:pt x="6345" y="1426"/>
                      <a:pt x="6054" y="1426"/>
                    </a:cubicBezTo>
                    <a:cubicBezTo>
                      <a:pt x="6021" y="1426"/>
                      <a:pt x="5987" y="1428"/>
                      <a:pt x="5954" y="1430"/>
                    </a:cubicBezTo>
                    <a:lnTo>
                      <a:pt x="5958" y="1390"/>
                    </a:lnTo>
                    <a:cubicBezTo>
                      <a:pt x="5900" y="995"/>
                      <a:pt x="5556" y="659"/>
                      <a:pt x="5162" y="611"/>
                    </a:cubicBezTo>
                    <a:cubicBezTo>
                      <a:pt x="5127" y="606"/>
                      <a:pt x="5091" y="604"/>
                      <a:pt x="5056" y="604"/>
                    </a:cubicBezTo>
                    <a:cubicBezTo>
                      <a:pt x="4692" y="604"/>
                      <a:pt x="4335" y="835"/>
                      <a:pt x="4199" y="1172"/>
                    </a:cubicBezTo>
                    <a:lnTo>
                      <a:pt x="4168" y="1118"/>
                    </a:lnTo>
                    <a:cubicBezTo>
                      <a:pt x="4087" y="958"/>
                      <a:pt x="4005" y="802"/>
                      <a:pt x="3920" y="642"/>
                    </a:cubicBezTo>
                    <a:cubicBezTo>
                      <a:pt x="3780" y="373"/>
                      <a:pt x="3603" y="73"/>
                      <a:pt x="3304" y="12"/>
                    </a:cubicBezTo>
                    <a:cubicBezTo>
                      <a:pt x="3267" y="4"/>
                      <a:pt x="3230" y="0"/>
                      <a:pt x="3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5"/>
              <p:cNvSpPr/>
              <p:nvPr/>
            </p:nvSpPr>
            <p:spPr>
              <a:xfrm>
                <a:off x="2736175" y="4448250"/>
                <a:ext cx="67225" cy="83175"/>
              </a:xfrm>
              <a:custGeom>
                <a:avLst/>
                <a:gdLst/>
                <a:ahLst/>
                <a:cxnLst/>
                <a:rect l="l" t="t" r="r" b="b"/>
                <a:pathLst>
                  <a:path w="2689" h="3327" extrusionOk="0">
                    <a:moveTo>
                      <a:pt x="1112" y="1"/>
                    </a:moveTo>
                    <a:cubicBezTo>
                      <a:pt x="1029" y="1"/>
                      <a:pt x="938" y="64"/>
                      <a:pt x="945" y="156"/>
                    </a:cubicBezTo>
                    <a:cubicBezTo>
                      <a:pt x="961" y="506"/>
                      <a:pt x="951" y="864"/>
                      <a:pt x="928" y="1220"/>
                    </a:cubicBezTo>
                    <a:cubicBezTo>
                      <a:pt x="733" y="819"/>
                      <a:pt x="455" y="459"/>
                      <a:pt x="216" y="265"/>
                    </a:cubicBezTo>
                    <a:cubicBezTo>
                      <a:pt x="193" y="246"/>
                      <a:pt x="164" y="238"/>
                      <a:pt x="136" y="238"/>
                    </a:cubicBezTo>
                    <a:cubicBezTo>
                      <a:pt x="66" y="238"/>
                      <a:pt x="0" y="291"/>
                      <a:pt x="29" y="374"/>
                    </a:cubicBezTo>
                    <a:cubicBezTo>
                      <a:pt x="158" y="775"/>
                      <a:pt x="315" y="1156"/>
                      <a:pt x="383" y="1571"/>
                    </a:cubicBezTo>
                    <a:cubicBezTo>
                      <a:pt x="434" y="1891"/>
                      <a:pt x="386" y="2228"/>
                      <a:pt x="516" y="2514"/>
                    </a:cubicBezTo>
                    <a:cubicBezTo>
                      <a:pt x="577" y="2853"/>
                      <a:pt x="808" y="3164"/>
                      <a:pt x="1162" y="3262"/>
                    </a:cubicBezTo>
                    <a:cubicBezTo>
                      <a:pt x="1203" y="3272"/>
                      <a:pt x="1244" y="3279"/>
                      <a:pt x="1284" y="3282"/>
                    </a:cubicBezTo>
                    <a:cubicBezTo>
                      <a:pt x="1346" y="3310"/>
                      <a:pt x="1411" y="3327"/>
                      <a:pt x="1475" y="3327"/>
                    </a:cubicBezTo>
                    <a:cubicBezTo>
                      <a:pt x="1550" y="3327"/>
                      <a:pt x="1624" y="3305"/>
                      <a:pt x="1689" y="3255"/>
                    </a:cubicBezTo>
                    <a:cubicBezTo>
                      <a:pt x="1716" y="3235"/>
                      <a:pt x="1751" y="3208"/>
                      <a:pt x="1782" y="3180"/>
                    </a:cubicBezTo>
                    <a:cubicBezTo>
                      <a:pt x="1880" y="3129"/>
                      <a:pt x="1969" y="3058"/>
                      <a:pt x="2043" y="2976"/>
                    </a:cubicBezTo>
                    <a:cubicBezTo>
                      <a:pt x="2129" y="2919"/>
                      <a:pt x="2217" y="2864"/>
                      <a:pt x="2295" y="2800"/>
                    </a:cubicBezTo>
                    <a:cubicBezTo>
                      <a:pt x="2526" y="2605"/>
                      <a:pt x="2659" y="2384"/>
                      <a:pt x="2676" y="2082"/>
                    </a:cubicBezTo>
                    <a:cubicBezTo>
                      <a:pt x="2688" y="1855"/>
                      <a:pt x="2508" y="1736"/>
                      <a:pt x="2322" y="1736"/>
                    </a:cubicBezTo>
                    <a:cubicBezTo>
                      <a:pt x="2253" y="1736"/>
                      <a:pt x="2183" y="1752"/>
                      <a:pt x="2121" y="1785"/>
                    </a:cubicBezTo>
                    <a:cubicBezTo>
                      <a:pt x="2162" y="1289"/>
                      <a:pt x="2091" y="785"/>
                      <a:pt x="1914" y="298"/>
                    </a:cubicBezTo>
                    <a:cubicBezTo>
                      <a:pt x="1893" y="241"/>
                      <a:pt x="1847" y="215"/>
                      <a:pt x="1802" y="215"/>
                    </a:cubicBezTo>
                    <a:cubicBezTo>
                      <a:pt x="1746" y="215"/>
                      <a:pt x="1690" y="256"/>
                      <a:pt x="1683" y="330"/>
                    </a:cubicBezTo>
                    <a:cubicBezTo>
                      <a:pt x="1655" y="564"/>
                      <a:pt x="1622" y="796"/>
                      <a:pt x="1577" y="1027"/>
                    </a:cubicBezTo>
                    <a:cubicBezTo>
                      <a:pt x="1509" y="694"/>
                      <a:pt x="1377" y="394"/>
                      <a:pt x="1234" y="77"/>
                    </a:cubicBezTo>
                    <a:cubicBezTo>
                      <a:pt x="1211" y="24"/>
                      <a:pt x="1163" y="1"/>
                      <a:pt x="1112" y="1"/>
                    </a:cubicBezTo>
                    <a:close/>
                  </a:path>
                </a:pathLst>
              </a:custGeom>
              <a:solidFill>
                <a:srgbClr val="B6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75"/>
              <p:cNvSpPr/>
              <p:nvPr/>
            </p:nvSpPr>
            <p:spPr>
              <a:xfrm>
                <a:off x="3126084" y="5023706"/>
                <a:ext cx="49250" cy="48750"/>
              </a:xfrm>
              <a:custGeom>
                <a:avLst/>
                <a:gdLst/>
                <a:ahLst/>
                <a:cxnLst/>
                <a:rect l="l" t="t" r="r" b="b"/>
                <a:pathLst>
                  <a:path w="1970" h="1950" extrusionOk="0">
                    <a:moveTo>
                      <a:pt x="953" y="1"/>
                    </a:moveTo>
                    <a:cubicBezTo>
                      <a:pt x="785" y="1"/>
                      <a:pt x="592" y="63"/>
                      <a:pt x="445" y="166"/>
                    </a:cubicBezTo>
                    <a:cubicBezTo>
                      <a:pt x="330" y="166"/>
                      <a:pt x="245" y="248"/>
                      <a:pt x="197" y="360"/>
                    </a:cubicBezTo>
                    <a:cubicBezTo>
                      <a:pt x="136" y="510"/>
                      <a:pt x="112" y="683"/>
                      <a:pt x="75" y="847"/>
                    </a:cubicBezTo>
                    <a:cubicBezTo>
                      <a:pt x="37" y="1007"/>
                      <a:pt x="0" y="1153"/>
                      <a:pt x="17" y="1323"/>
                    </a:cubicBezTo>
                    <a:cubicBezTo>
                      <a:pt x="26" y="1426"/>
                      <a:pt x="129" y="1524"/>
                      <a:pt x="230" y="1524"/>
                    </a:cubicBezTo>
                    <a:cubicBezTo>
                      <a:pt x="273" y="1524"/>
                      <a:pt x="316" y="1506"/>
                      <a:pt x="351" y="1462"/>
                    </a:cubicBezTo>
                    <a:cubicBezTo>
                      <a:pt x="432" y="1364"/>
                      <a:pt x="497" y="1241"/>
                      <a:pt x="552" y="1112"/>
                    </a:cubicBezTo>
                    <a:cubicBezTo>
                      <a:pt x="555" y="1119"/>
                      <a:pt x="555" y="1126"/>
                      <a:pt x="555" y="1132"/>
                    </a:cubicBezTo>
                    <a:cubicBezTo>
                      <a:pt x="572" y="1330"/>
                      <a:pt x="527" y="1520"/>
                      <a:pt x="497" y="1715"/>
                    </a:cubicBezTo>
                    <a:cubicBezTo>
                      <a:pt x="480" y="1823"/>
                      <a:pt x="581" y="1950"/>
                      <a:pt x="684" y="1950"/>
                    </a:cubicBezTo>
                    <a:cubicBezTo>
                      <a:pt x="724" y="1950"/>
                      <a:pt x="763" y="1932"/>
                      <a:pt x="797" y="1888"/>
                    </a:cubicBezTo>
                    <a:cubicBezTo>
                      <a:pt x="871" y="1792"/>
                      <a:pt x="932" y="1670"/>
                      <a:pt x="973" y="1537"/>
                    </a:cubicBezTo>
                    <a:lnTo>
                      <a:pt x="973" y="1537"/>
                    </a:lnTo>
                    <a:cubicBezTo>
                      <a:pt x="970" y="1568"/>
                      <a:pt x="966" y="1599"/>
                      <a:pt x="956" y="1629"/>
                    </a:cubicBezTo>
                    <a:cubicBezTo>
                      <a:pt x="939" y="1690"/>
                      <a:pt x="956" y="1779"/>
                      <a:pt x="1007" y="1820"/>
                    </a:cubicBezTo>
                    <a:cubicBezTo>
                      <a:pt x="1017" y="1830"/>
                      <a:pt x="1031" y="1840"/>
                      <a:pt x="1042" y="1847"/>
                    </a:cubicBezTo>
                    <a:cubicBezTo>
                      <a:pt x="1045" y="1847"/>
                      <a:pt x="1045" y="1850"/>
                      <a:pt x="1048" y="1850"/>
                    </a:cubicBezTo>
                    <a:cubicBezTo>
                      <a:pt x="1076" y="1870"/>
                      <a:pt x="1107" y="1879"/>
                      <a:pt x="1138" y="1879"/>
                    </a:cubicBezTo>
                    <a:cubicBezTo>
                      <a:pt x="1207" y="1879"/>
                      <a:pt x="1277" y="1836"/>
                      <a:pt x="1317" y="1779"/>
                    </a:cubicBezTo>
                    <a:cubicBezTo>
                      <a:pt x="1402" y="1657"/>
                      <a:pt x="1439" y="1514"/>
                      <a:pt x="1442" y="1360"/>
                    </a:cubicBezTo>
                    <a:cubicBezTo>
                      <a:pt x="1446" y="1371"/>
                      <a:pt x="1446" y="1381"/>
                      <a:pt x="1450" y="1391"/>
                    </a:cubicBezTo>
                    <a:cubicBezTo>
                      <a:pt x="1464" y="1495"/>
                      <a:pt x="1486" y="1826"/>
                      <a:pt x="1649" y="1826"/>
                    </a:cubicBezTo>
                    <a:cubicBezTo>
                      <a:pt x="1668" y="1826"/>
                      <a:pt x="1689" y="1822"/>
                      <a:pt x="1711" y="1813"/>
                    </a:cubicBezTo>
                    <a:cubicBezTo>
                      <a:pt x="1970" y="1701"/>
                      <a:pt x="1865" y="1241"/>
                      <a:pt x="1821" y="1027"/>
                    </a:cubicBezTo>
                    <a:cubicBezTo>
                      <a:pt x="1800" y="939"/>
                      <a:pt x="1776" y="843"/>
                      <a:pt x="1745" y="755"/>
                    </a:cubicBezTo>
                    <a:cubicBezTo>
                      <a:pt x="1708" y="424"/>
                      <a:pt x="1384" y="77"/>
                      <a:pt x="1075" y="13"/>
                    </a:cubicBezTo>
                    <a:cubicBezTo>
                      <a:pt x="1037" y="5"/>
                      <a:pt x="996" y="1"/>
                      <a:pt x="953" y="1"/>
                    </a:cubicBezTo>
                    <a:close/>
                  </a:path>
                </a:pathLst>
              </a:custGeom>
              <a:solidFill>
                <a:srgbClr val="B6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665"/>
        <p:cNvGrpSpPr/>
        <p:nvPr/>
      </p:nvGrpSpPr>
      <p:grpSpPr>
        <a:xfrm>
          <a:off x="0" y="0"/>
          <a:ext cx="0" cy="0"/>
          <a:chOff x="0" y="0"/>
          <a:chExt cx="0" cy="0"/>
        </a:xfrm>
      </p:grpSpPr>
      <p:sp>
        <p:nvSpPr>
          <p:cNvPr id="3" name="Title 2"/>
          <p:cNvSpPr>
            <a:spLocks noGrp="1"/>
          </p:cNvSpPr>
          <p:nvPr>
            <p:ph type="title"/>
          </p:nvPr>
        </p:nvSpPr>
        <p:spPr>
          <a:xfrm>
            <a:off x="951331" y="444093"/>
            <a:ext cx="7702339" cy="572700"/>
          </a:xfrm>
        </p:spPr>
        <p:txBody>
          <a:bodyPr/>
          <a:lstStyle/>
          <a:p>
            <a:r>
              <a:rPr lang="en-US" sz="2800" b="1" dirty="0" err="1">
                <a:latin typeface="Cambria" panose="02040503050406030204" pitchFamily="18" charset="0"/>
                <a:ea typeface="Cambria" panose="02040503050406030204" pitchFamily="18" charset="0"/>
              </a:rPr>
              <a:t>Em</a:t>
            </a:r>
            <a:r>
              <a:rPr lang="en-US" sz="2800" b="1" dirty="0">
                <a:latin typeface="Cambria" panose="02040503050406030204" pitchFamily="18" charset="0"/>
                <a:ea typeface="Cambria" panose="02040503050406030204" pitchFamily="18" charset="0"/>
              </a:rPr>
              <a:t> </a:t>
            </a:r>
            <a:r>
              <a:rPr lang="en-US" sz="2800" b="1" dirty="0" err="1">
                <a:latin typeface="Cambria" panose="02040503050406030204" pitchFamily="18" charset="0"/>
                <a:ea typeface="Cambria" panose="02040503050406030204" pitchFamily="18" charset="0"/>
              </a:rPr>
              <a:t>hãy</a:t>
            </a:r>
            <a:r>
              <a:rPr lang="en-US" sz="2800" b="1" dirty="0">
                <a:latin typeface="Cambria" panose="02040503050406030204" pitchFamily="18" charset="0"/>
                <a:ea typeface="Cambria" panose="02040503050406030204" pitchFamily="18" charset="0"/>
              </a:rPr>
              <a:t> </a:t>
            </a:r>
            <a:r>
              <a:rPr lang="en-US" sz="2800" b="1" dirty="0" err="1">
                <a:latin typeface="Cambria" panose="02040503050406030204" pitchFamily="18" charset="0"/>
                <a:ea typeface="Cambria" panose="02040503050406030204" pitchFamily="18" charset="0"/>
              </a:rPr>
              <a:t>quan</a:t>
            </a:r>
            <a:r>
              <a:rPr lang="en-US" sz="2800" b="1" dirty="0">
                <a:latin typeface="Cambria" panose="02040503050406030204" pitchFamily="18" charset="0"/>
                <a:ea typeface="Cambria" panose="02040503050406030204" pitchFamily="18" charset="0"/>
              </a:rPr>
              <a:t> </a:t>
            </a:r>
            <a:r>
              <a:rPr lang="en-US" sz="2800" b="1" dirty="0" err="1">
                <a:latin typeface="Cambria" panose="02040503050406030204" pitchFamily="18" charset="0"/>
                <a:ea typeface="Cambria" panose="02040503050406030204" pitchFamily="18" charset="0"/>
              </a:rPr>
              <a:t>sát</a:t>
            </a:r>
            <a:r>
              <a:rPr lang="en-US" sz="2800" b="1" dirty="0">
                <a:latin typeface="Cambria" panose="02040503050406030204" pitchFamily="18" charset="0"/>
                <a:ea typeface="Cambria" panose="02040503050406030204" pitchFamily="18" charset="0"/>
              </a:rPr>
              <a:t> </a:t>
            </a:r>
            <a:r>
              <a:rPr lang="en-US" sz="2800" b="1" dirty="0" err="1">
                <a:latin typeface="Cambria" panose="02040503050406030204" pitchFamily="18" charset="0"/>
                <a:ea typeface="Cambria" panose="02040503050406030204" pitchFamily="18" charset="0"/>
              </a:rPr>
              <a:t>hình</a:t>
            </a:r>
            <a:r>
              <a:rPr lang="en-US" sz="2800" b="1" dirty="0">
                <a:latin typeface="Cambria" panose="02040503050406030204" pitchFamily="18" charset="0"/>
                <a:ea typeface="Cambria" panose="02040503050406030204" pitchFamily="18" charset="0"/>
              </a:rPr>
              <a:t> </a:t>
            </a:r>
            <a:r>
              <a:rPr lang="en-US" sz="2800" b="1" dirty="0" err="1">
                <a:latin typeface="Cambria" panose="02040503050406030204" pitchFamily="18" charset="0"/>
                <a:ea typeface="Cambria" panose="02040503050406030204" pitchFamily="18" charset="0"/>
              </a:rPr>
              <a:t>ảnh</a:t>
            </a:r>
            <a:r>
              <a:rPr lang="en-US" sz="2800" b="1" dirty="0">
                <a:latin typeface="Cambria" panose="02040503050406030204" pitchFamily="18" charset="0"/>
                <a:ea typeface="Cambria" panose="02040503050406030204" pitchFamily="18" charset="0"/>
              </a:rPr>
              <a:t> </a:t>
            </a:r>
            <a:r>
              <a:rPr lang="en-US" sz="2800" b="1" dirty="0" err="1">
                <a:latin typeface="Cambria" panose="02040503050406030204" pitchFamily="18" charset="0"/>
                <a:ea typeface="Cambria" panose="02040503050406030204" pitchFamily="18" charset="0"/>
              </a:rPr>
              <a:t>và</a:t>
            </a:r>
            <a:r>
              <a:rPr lang="en-US" sz="2800" b="1" dirty="0">
                <a:latin typeface="Cambria" panose="02040503050406030204" pitchFamily="18" charset="0"/>
                <a:ea typeface="Cambria" panose="02040503050406030204" pitchFamily="18" charset="0"/>
              </a:rPr>
              <a:t> </a:t>
            </a:r>
            <a:r>
              <a:rPr lang="en-US" sz="2800" b="1" dirty="0" err="1">
                <a:latin typeface="Cambria" panose="02040503050406030204" pitchFamily="18" charset="0"/>
                <a:ea typeface="Cambria" panose="02040503050406030204" pitchFamily="18" charset="0"/>
              </a:rPr>
              <a:t>cho</a:t>
            </a:r>
            <a:r>
              <a:rPr lang="en-US" sz="2800" b="1" dirty="0">
                <a:latin typeface="Cambria" panose="02040503050406030204" pitchFamily="18" charset="0"/>
                <a:ea typeface="Cambria" panose="02040503050406030204" pitchFamily="18" charset="0"/>
              </a:rPr>
              <a:t> </a:t>
            </a:r>
            <a:r>
              <a:rPr lang="en-US" sz="2800" b="1" dirty="0" err="1">
                <a:latin typeface="Cambria" panose="02040503050406030204" pitchFamily="18" charset="0"/>
                <a:ea typeface="Cambria" panose="02040503050406030204" pitchFamily="18" charset="0"/>
              </a:rPr>
              <a:t>biết</a:t>
            </a:r>
            <a:r>
              <a:rPr lang="en-US" sz="2800" b="1" dirty="0">
                <a:latin typeface="Cambria" panose="02040503050406030204" pitchFamily="18" charset="0"/>
                <a:ea typeface="Cambria" panose="02040503050406030204" pitchFamily="18" charset="0"/>
              </a:rPr>
              <a:t> </a:t>
            </a:r>
            <a:r>
              <a:rPr lang="en-US" sz="2800" b="1" dirty="0" err="1">
                <a:latin typeface="Cambria" panose="02040503050406030204" pitchFamily="18" charset="0"/>
                <a:ea typeface="Cambria" panose="02040503050406030204" pitchFamily="18" charset="0"/>
              </a:rPr>
              <a:t>các</a:t>
            </a:r>
            <a:r>
              <a:rPr lang="en-US" sz="2800" b="1" dirty="0">
                <a:latin typeface="Cambria" panose="02040503050406030204" pitchFamily="18" charset="0"/>
                <a:ea typeface="Cambria" panose="02040503050406030204" pitchFamily="18" charset="0"/>
              </a:rPr>
              <a:t> </a:t>
            </a:r>
            <a:r>
              <a:rPr lang="en-US" sz="2800" b="1" dirty="0" err="1">
                <a:latin typeface="Cambria" panose="02040503050406030204" pitchFamily="18" charset="0"/>
                <a:ea typeface="Cambria" panose="02040503050406030204" pitchFamily="18" charset="0"/>
              </a:rPr>
              <a:t>bạn</a:t>
            </a:r>
            <a:r>
              <a:rPr lang="en-US" sz="2800" b="1" dirty="0">
                <a:latin typeface="Cambria" panose="02040503050406030204" pitchFamily="18" charset="0"/>
                <a:ea typeface="Cambria" panose="02040503050406030204" pitchFamily="18" charset="0"/>
              </a:rPr>
              <a:t> </a:t>
            </a:r>
            <a:r>
              <a:rPr lang="en-US" sz="2800" b="1" dirty="0" err="1">
                <a:latin typeface="Cambria" panose="02040503050406030204" pitchFamily="18" charset="0"/>
                <a:ea typeface="Cambria" panose="02040503050406030204" pitchFamily="18" charset="0"/>
              </a:rPr>
              <a:t>ấy</a:t>
            </a:r>
            <a:r>
              <a:rPr lang="en-US" sz="2800" b="1" dirty="0">
                <a:latin typeface="Cambria" panose="02040503050406030204" pitchFamily="18" charset="0"/>
                <a:ea typeface="Cambria" panose="02040503050406030204" pitchFamily="18" charset="0"/>
              </a:rPr>
              <a:t> </a:t>
            </a:r>
            <a:r>
              <a:rPr lang="en-US" sz="2800" b="1" dirty="0" err="1">
                <a:latin typeface="Cambria" panose="02040503050406030204" pitchFamily="18" charset="0"/>
                <a:ea typeface="Cambria" panose="02040503050406030204" pitchFamily="18" charset="0"/>
              </a:rPr>
              <a:t>đang</a:t>
            </a:r>
            <a:r>
              <a:rPr lang="en-US" sz="2800" b="1" dirty="0">
                <a:latin typeface="Cambria" panose="02040503050406030204" pitchFamily="18" charset="0"/>
                <a:ea typeface="Cambria" panose="02040503050406030204" pitchFamily="18" charset="0"/>
              </a:rPr>
              <a:t> </a:t>
            </a:r>
            <a:r>
              <a:rPr lang="en-US" sz="2800" b="1" dirty="0" err="1">
                <a:latin typeface="Cambria" panose="02040503050406030204" pitchFamily="18" charset="0"/>
                <a:ea typeface="Cambria" panose="02040503050406030204" pitchFamily="18" charset="0"/>
              </a:rPr>
              <a:t>lãng</a:t>
            </a:r>
            <a:r>
              <a:rPr lang="en-US" sz="2800" b="1" dirty="0">
                <a:latin typeface="Cambria" panose="02040503050406030204" pitchFamily="18" charset="0"/>
                <a:ea typeface="Cambria" panose="02040503050406030204" pitchFamily="18" charset="0"/>
              </a:rPr>
              <a:t> </a:t>
            </a:r>
            <a:r>
              <a:rPr lang="en-US" sz="2800" b="1" dirty="0" err="1">
                <a:latin typeface="Cambria" panose="02040503050406030204" pitchFamily="18" charset="0"/>
                <a:ea typeface="Cambria" panose="02040503050406030204" pitchFamily="18" charset="0"/>
              </a:rPr>
              <a:t>phí</a:t>
            </a:r>
            <a:r>
              <a:rPr lang="en-US" sz="2800" b="1" dirty="0">
                <a:latin typeface="Cambria" panose="02040503050406030204" pitchFamily="18" charset="0"/>
                <a:ea typeface="Cambria" panose="02040503050406030204" pitchFamily="18" charset="0"/>
              </a:rPr>
              <a:t> </a:t>
            </a:r>
            <a:r>
              <a:rPr lang="en-US" sz="2800" b="1" dirty="0" err="1">
                <a:latin typeface="Cambria" panose="02040503050406030204" pitchFamily="18" charset="0"/>
                <a:ea typeface="Cambria" panose="02040503050406030204" pitchFamily="18" charset="0"/>
              </a:rPr>
              <a:t>những</a:t>
            </a:r>
            <a:r>
              <a:rPr lang="en-US" sz="2800" b="1" dirty="0">
                <a:latin typeface="Cambria" panose="02040503050406030204" pitchFamily="18" charset="0"/>
                <a:ea typeface="Cambria" panose="02040503050406030204" pitchFamily="18" charset="0"/>
              </a:rPr>
              <a:t> </a:t>
            </a:r>
            <a:r>
              <a:rPr lang="en-US" sz="2800" b="1" dirty="0" err="1">
                <a:latin typeface="Cambria" panose="02040503050406030204" pitchFamily="18" charset="0"/>
                <a:ea typeface="Cambria" panose="02040503050406030204" pitchFamily="18" charset="0"/>
              </a:rPr>
              <a:t>gì</a:t>
            </a:r>
            <a:r>
              <a:rPr lang="en-US" sz="2800" b="1" dirty="0">
                <a:latin typeface="Cambria" panose="02040503050406030204" pitchFamily="18" charset="0"/>
                <a:ea typeface="Cambria" panose="02040503050406030204" pitchFamily="18" charset="0"/>
              </a:rPr>
              <a:t>?</a:t>
            </a:r>
            <a:br>
              <a:rPr lang="en-US" sz="2800" b="1" dirty="0">
                <a:latin typeface="Cambria" panose="02040503050406030204" pitchFamily="18" charset="0"/>
                <a:ea typeface="Cambria" panose="02040503050406030204" pitchFamily="18" charset="0"/>
              </a:rPr>
            </a:br>
            <a:endParaRPr lang="en-US" sz="2800" b="1" dirty="0">
              <a:latin typeface="Cambria" panose="02040503050406030204" pitchFamily="18" charset="0"/>
              <a:ea typeface="Cambria" panose="02040503050406030204" pitchFamily="18" charset="0"/>
            </a:endParaRPr>
          </a:p>
        </p:txBody>
      </p:sp>
      <p:pic>
        <p:nvPicPr>
          <p:cNvPr id="64" name="Shape 261"/>
          <p:cNvPicPr/>
          <p:nvPr/>
        </p:nvPicPr>
        <p:blipFill>
          <a:blip r:embed="rId3"/>
          <a:stretch/>
        </p:blipFill>
        <p:spPr>
          <a:xfrm>
            <a:off x="951331" y="1867789"/>
            <a:ext cx="4376043" cy="2757219"/>
          </a:xfrm>
          <a:prstGeom prst="rect">
            <a:avLst/>
          </a:prstGeom>
        </p:spPr>
      </p:pic>
      <p:sp>
        <p:nvSpPr>
          <p:cNvPr id="65" name="Title 2"/>
          <p:cNvSpPr txBox="1">
            <a:spLocks/>
          </p:cNvSpPr>
          <p:nvPr/>
        </p:nvSpPr>
        <p:spPr>
          <a:xfrm>
            <a:off x="5565909" y="2673698"/>
            <a:ext cx="3327711"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4"/>
              </a:buClr>
              <a:buSzPts val="2800"/>
              <a:buFont typeface="Black Han Sans"/>
              <a:buNone/>
              <a:defRPr sz="2400" b="0" i="0" u="none" strike="noStrike" cap="none">
                <a:solidFill>
                  <a:schemeClr val="accent4"/>
                </a:solidFill>
                <a:latin typeface="Black Han Sans"/>
                <a:ea typeface="Black Han Sans"/>
                <a:cs typeface="Black Han Sans"/>
                <a:sym typeface="Black Han Sans"/>
              </a:defRPr>
            </a:lvl1pPr>
            <a:lvl2pPr marR="0" lvl="1"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2pPr>
            <a:lvl3pPr marR="0" lvl="2"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3pPr>
            <a:lvl4pPr marR="0" lvl="3"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4pPr>
            <a:lvl5pPr marR="0" lvl="4"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5pPr>
            <a:lvl6pPr marR="0" lvl="5"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6pPr>
            <a:lvl7pPr marR="0" lvl="6"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7pPr>
            <a:lvl8pPr marR="0" lvl="7"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8pPr>
            <a:lvl9pPr marR="0" lvl="8"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9pPr>
          </a:lstStyle>
          <a:p>
            <a:r>
              <a:rPr lang="en-US" sz="2800" b="1" dirty="0" err="1" smtClean="0">
                <a:solidFill>
                  <a:schemeClr val="bg2">
                    <a:lumMod val="50000"/>
                  </a:schemeClr>
                </a:solidFill>
                <a:latin typeface="Cambria" panose="02040503050406030204" pitchFamily="18" charset="0"/>
                <a:ea typeface="Cambria" panose="02040503050406030204" pitchFamily="18" charset="0"/>
              </a:rPr>
              <a:t>Lãng</a:t>
            </a:r>
            <a:r>
              <a:rPr lang="en-US" sz="2800" b="1" dirty="0" smtClean="0">
                <a:solidFill>
                  <a:schemeClr val="bg2">
                    <a:lumMod val="50000"/>
                  </a:schemeClr>
                </a:solidFill>
                <a:latin typeface="Cambria" panose="02040503050406030204" pitchFamily="18" charset="0"/>
                <a:ea typeface="Cambria" panose="02040503050406030204" pitchFamily="18" charset="0"/>
              </a:rPr>
              <a:t> </a:t>
            </a:r>
            <a:r>
              <a:rPr lang="en-US" sz="2800" b="1" dirty="0" err="1" smtClean="0">
                <a:solidFill>
                  <a:schemeClr val="bg2">
                    <a:lumMod val="50000"/>
                  </a:schemeClr>
                </a:solidFill>
                <a:latin typeface="Cambria" panose="02040503050406030204" pitchFamily="18" charset="0"/>
                <a:ea typeface="Cambria" panose="02040503050406030204" pitchFamily="18" charset="0"/>
              </a:rPr>
              <a:t>phí</a:t>
            </a:r>
            <a:r>
              <a:rPr lang="en-US" sz="2800" b="1" dirty="0" smtClean="0">
                <a:solidFill>
                  <a:schemeClr val="bg2">
                    <a:lumMod val="50000"/>
                  </a:schemeClr>
                </a:solidFill>
                <a:latin typeface="Cambria" panose="02040503050406030204" pitchFamily="18" charset="0"/>
                <a:ea typeface="Cambria" panose="02040503050406030204" pitchFamily="18" charset="0"/>
              </a:rPr>
              <a:t> </a:t>
            </a:r>
            <a:r>
              <a:rPr lang="en-US" sz="2800" b="1" dirty="0" err="1" smtClean="0">
                <a:solidFill>
                  <a:schemeClr val="bg2">
                    <a:lumMod val="50000"/>
                  </a:schemeClr>
                </a:solidFill>
                <a:latin typeface="Cambria" panose="02040503050406030204" pitchFamily="18" charset="0"/>
                <a:ea typeface="Cambria" panose="02040503050406030204" pitchFamily="18" charset="0"/>
              </a:rPr>
              <a:t>thời</a:t>
            </a:r>
            <a:r>
              <a:rPr lang="en-US" sz="2800" b="1" dirty="0" smtClean="0">
                <a:solidFill>
                  <a:schemeClr val="bg2">
                    <a:lumMod val="50000"/>
                  </a:schemeClr>
                </a:solidFill>
                <a:latin typeface="Cambria" panose="02040503050406030204" pitchFamily="18" charset="0"/>
                <a:ea typeface="Cambria" panose="02040503050406030204" pitchFamily="18" charset="0"/>
              </a:rPr>
              <a:t> </a:t>
            </a:r>
            <a:r>
              <a:rPr lang="en-US" sz="2800" b="1" dirty="0" err="1" smtClean="0">
                <a:solidFill>
                  <a:schemeClr val="bg2">
                    <a:lumMod val="50000"/>
                  </a:schemeClr>
                </a:solidFill>
                <a:latin typeface="Cambria" panose="02040503050406030204" pitchFamily="18" charset="0"/>
                <a:ea typeface="Cambria" panose="02040503050406030204" pitchFamily="18" charset="0"/>
              </a:rPr>
              <a:t>gian</a:t>
            </a:r>
            <a:r>
              <a:rPr lang="en-US" sz="2800" b="1" dirty="0" smtClean="0">
                <a:solidFill>
                  <a:schemeClr val="bg2">
                    <a:lumMod val="50000"/>
                  </a:schemeClr>
                </a:solidFill>
                <a:latin typeface="Cambria" panose="02040503050406030204" pitchFamily="18" charset="0"/>
                <a:ea typeface="Cambria" panose="02040503050406030204" pitchFamily="18" charset="0"/>
              </a:rPr>
              <a:t>, </a:t>
            </a:r>
          </a:p>
          <a:p>
            <a:r>
              <a:rPr lang="en-US" sz="2800" b="1" dirty="0" err="1" smtClean="0">
                <a:solidFill>
                  <a:schemeClr val="bg2">
                    <a:lumMod val="50000"/>
                  </a:schemeClr>
                </a:solidFill>
                <a:latin typeface="Cambria" panose="02040503050406030204" pitchFamily="18" charset="0"/>
                <a:ea typeface="Cambria" panose="02040503050406030204" pitchFamily="18" charset="0"/>
              </a:rPr>
              <a:t>công</a:t>
            </a:r>
            <a:r>
              <a:rPr lang="en-US" sz="2800" b="1" dirty="0" smtClean="0">
                <a:solidFill>
                  <a:schemeClr val="bg2">
                    <a:lumMod val="50000"/>
                  </a:schemeClr>
                </a:solidFill>
                <a:latin typeface="Cambria" panose="02040503050406030204" pitchFamily="18" charset="0"/>
                <a:ea typeface="Cambria" panose="02040503050406030204" pitchFamily="18" charset="0"/>
              </a:rPr>
              <a:t> </a:t>
            </a:r>
            <a:r>
              <a:rPr lang="en-US" sz="2800" b="1" dirty="0" err="1" smtClean="0">
                <a:solidFill>
                  <a:schemeClr val="bg2">
                    <a:lumMod val="50000"/>
                  </a:schemeClr>
                </a:solidFill>
                <a:latin typeface="Cambria" panose="02040503050406030204" pitchFamily="18" charset="0"/>
                <a:ea typeface="Cambria" panose="02040503050406030204" pitchFamily="18" charset="0"/>
              </a:rPr>
              <a:t>sức</a:t>
            </a:r>
            <a:r>
              <a:rPr lang="en-US" sz="2800" b="1" dirty="0" smtClean="0">
                <a:solidFill>
                  <a:schemeClr val="bg2">
                    <a:lumMod val="50000"/>
                  </a:schemeClr>
                </a:solidFill>
                <a:latin typeface="Cambria" panose="02040503050406030204" pitchFamily="18" charset="0"/>
                <a:ea typeface="Cambria" panose="02040503050406030204" pitchFamily="18" charset="0"/>
              </a:rPr>
              <a:t>,…</a:t>
            </a:r>
            <a:br>
              <a:rPr lang="en-US" sz="2800" b="1" dirty="0" smtClean="0">
                <a:solidFill>
                  <a:schemeClr val="bg2">
                    <a:lumMod val="50000"/>
                  </a:schemeClr>
                </a:solidFill>
                <a:latin typeface="Cambria" panose="02040503050406030204" pitchFamily="18" charset="0"/>
                <a:ea typeface="Cambria" panose="02040503050406030204" pitchFamily="18" charset="0"/>
              </a:rPr>
            </a:br>
            <a:endParaRPr lang="en-US" sz="2800" b="1" dirty="0">
              <a:solidFill>
                <a:schemeClr val="bg2">
                  <a:lumMod val="50000"/>
                </a:schemeClr>
              </a:solidFill>
              <a:latin typeface="Cambria" panose="02040503050406030204" pitchFamily="18" charset="0"/>
              <a:ea typeface="Cambria" panose="020405030504060302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barn(inVertical)">
                                      <p:cBhvr>
                                        <p:cTn id="7"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248"/>
        <p:cNvGrpSpPr/>
        <p:nvPr/>
      </p:nvGrpSpPr>
      <p:grpSpPr>
        <a:xfrm>
          <a:off x="0" y="0"/>
          <a:ext cx="0" cy="0"/>
          <a:chOff x="0" y="0"/>
          <a:chExt cx="0" cy="0"/>
        </a:xfrm>
      </p:grpSpPr>
      <p:sp>
        <p:nvSpPr>
          <p:cNvPr id="1249" name="Google Shape;1249;p76"/>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Welcome!</a:t>
            </a:r>
            <a:endParaRPr/>
          </a:p>
        </p:txBody>
      </p:sp>
      <p:sp>
        <p:nvSpPr>
          <p:cNvPr id="1250" name="Google Shape;1250;p76"/>
          <p:cNvSpPr txBox="1">
            <a:spLocks noGrp="1"/>
          </p:cNvSpPr>
          <p:nvPr>
            <p:ph type="subTitle" idx="1"/>
          </p:nvPr>
        </p:nvSpPr>
        <p:spPr>
          <a:xfrm flipH="1">
            <a:off x="6004201" y="2020350"/>
            <a:ext cx="1740000" cy="8340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Helena Patterson</a:t>
            </a:r>
            <a:endParaRPr/>
          </a:p>
        </p:txBody>
      </p:sp>
      <p:sp>
        <p:nvSpPr>
          <p:cNvPr id="1251" name="Google Shape;1251;p76"/>
          <p:cNvSpPr txBox="1">
            <a:spLocks noGrp="1"/>
          </p:cNvSpPr>
          <p:nvPr>
            <p:ph type="body" idx="2"/>
          </p:nvPr>
        </p:nvSpPr>
        <p:spPr>
          <a:xfrm flipH="1">
            <a:off x="4583398" y="2854350"/>
            <a:ext cx="3160800" cy="10872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dirty="0"/>
              <a:t>Jupiter is a gas giant, the biggest planet in the Solar System and also the fourth-brightest object in the night sky</a:t>
            </a:r>
            <a:endParaRPr dirty="0"/>
          </a:p>
        </p:txBody>
      </p:sp>
      <p:grpSp>
        <p:nvGrpSpPr>
          <p:cNvPr id="1252" name="Google Shape;1252;p76"/>
          <p:cNvGrpSpPr/>
          <p:nvPr/>
        </p:nvGrpSpPr>
        <p:grpSpPr>
          <a:xfrm>
            <a:off x="1268388" y="1555727"/>
            <a:ext cx="2007300" cy="3275673"/>
            <a:chOff x="1268388" y="1555727"/>
            <a:chExt cx="2007300" cy="3275673"/>
          </a:xfrm>
        </p:grpSpPr>
        <p:sp>
          <p:nvSpPr>
            <p:cNvPr id="1253" name="Google Shape;1253;p76"/>
            <p:cNvSpPr/>
            <p:nvPr/>
          </p:nvSpPr>
          <p:spPr>
            <a:xfrm>
              <a:off x="1268388" y="4697600"/>
              <a:ext cx="2007300" cy="133800"/>
            </a:xfrm>
            <a:prstGeom prst="ellipse">
              <a:avLst/>
            </a:prstGeom>
            <a:solidFill>
              <a:schemeClr val="accent4">
                <a:alpha val="227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76"/>
            <p:cNvSpPr/>
            <p:nvPr/>
          </p:nvSpPr>
          <p:spPr>
            <a:xfrm>
              <a:off x="1811222" y="2449204"/>
              <a:ext cx="862020" cy="2210957"/>
            </a:xfrm>
            <a:custGeom>
              <a:avLst/>
              <a:gdLst/>
              <a:ahLst/>
              <a:cxnLst/>
              <a:rect l="l" t="t" r="r" b="b"/>
              <a:pathLst>
                <a:path w="10932" h="28039" extrusionOk="0">
                  <a:moveTo>
                    <a:pt x="4093" y="1"/>
                  </a:moveTo>
                  <a:cubicBezTo>
                    <a:pt x="3104" y="211"/>
                    <a:pt x="2270" y="691"/>
                    <a:pt x="1733" y="1351"/>
                  </a:cubicBezTo>
                  <a:cubicBezTo>
                    <a:pt x="1596" y="1450"/>
                    <a:pt x="1494" y="1593"/>
                    <a:pt x="1450" y="1763"/>
                  </a:cubicBezTo>
                  <a:cubicBezTo>
                    <a:pt x="1174" y="2243"/>
                    <a:pt x="1039" y="2794"/>
                    <a:pt x="1086" y="3393"/>
                  </a:cubicBezTo>
                  <a:cubicBezTo>
                    <a:pt x="1093" y="3468"/>
                    <a:pt x="1103" y="3545"/>
                    <a:pt x="1117" y="3627"/>
                  </a:cubicBezTo>
                  <a:cubicBezTo>
                    <a:pt x="909" y="4355"/>
                    <a:pt x="566" y="5213"/>
                    <a:pt x="1" y="5979"/>
                  </a:cubicBezTo>
                  <a:lnTo>
                    <a:pt x="1314" y="6662"/>
                  </a:lnTo>
                  <a:cubicBezTo>
                    <a:pt x="1491" y="6403"/>
                    <a:pt x="1658" y="6128"/>
                    <a:pt x="1811" y="5832"/>
                  </a:cubicBezTo>
                  <a:cubicBezTo>
                    <a:pt x="2100" y="6594"/>
                    <a:pt x="2366" y="7278"/>
                    <a:pt x="2375" y="7598"/>
                  </a:cubicBezTo>
                  <a:cubicBezTo>
                    <a:pt x="2413" y="8663"/>
                    <a:pt x="2250" y="9517"/>
                    <a:pt x="2219" y="10269"/>
                  </a:cubicBezTo>
                  <a:cubicBezTo>
                    <a:pt x="2199" y="10768"/>
                    <a:pt x="2314" y="11296"/>
                    <a:pt x="2651" y="11731"/>
                  </a:cubicBezTo>
                  <a:lnTo>
                    <a:pt x="2651" y="27161"/>
                  </a:lnTo>
                  <a:cubicBezTo>
                    <a:pt x="2651" y="27644"/>
                    <a:pt x="3046" y="28039"/>
                    <a:pt x="3529" y="28039"/>
                  </a:cubicBezTo>
                  <a:cubicBezTo>
                    <a:pt x="4016" y="28039"/>
                    <a:pt x="4407" y="27644"/>
                    <a:pt x="4407" y="27161"/>
                  </a:cubicBezTo>
                  <a:lnTo>
                    <a:pt x="4407" y="12637"/>
                  </a:lnTo>
                  <a:cubicBezTo>
                    <a:pt x="4658" y="12674"/>
                    <a:pt x="4938" y="12695"/>
                    <a:pt x="5247" y="12695"/>
                  </a:cubicBezTo>
                  <a:lnTo>
                    <a:pt x="5635" y="12695"/>
                  </a:lnTo>
                  <a:cubicBezTo>
                    <a:pt x="5869" y="12695"/>
                    <a:pt x="6087" y="12684"/>
                    <a:pt x="6292" y="12660"/>
                  </a:cubicBezTo>
                  <a:lnTo>
                    <a:pt x="6292" y="27161"/>
                  </a:lnTo>
                  <a:cubicBezTo>
                    <a:pt x="6292" y="27644"/>
                    <a:pt x="6683" y="28039"/>
                    <a:pt x="7169" y="28039"/>
                  </a:cubicBezTo>
                  <a:cubicBezTo>
                    <a:pt x="7653" y="28039"/>
                    <a:pt x="8047" y="27644"/>
                    <a:pt x="8047" y="27161"/>
                  </a:cubicBezTo>
                  <a:lnTo>
                    <a:pt x="8047" y="11935"/>
                  </a:lnTo>
                  <a:cubicBezTo>
                    <a:pt x="8527" y="11470"/>
                    <a:pt x="8686" y="10850"/>
                    <a:pt x="8663" y="10269"/>
                  </a:cubicBezTo>
                  <a:cubicBezTo>
                    <a:pt x="8633" y="9517"/>
                    <a:pt x="8537" y="8918"/>
                    <a:pt x="8537" y="7598"/>
                  </a:cubicBezTo>
                  <a:cubicBezTo>
                    <a:pt x="8537" y="6951"/>
                    <a:pt x="8908" y="6077"/>
                    <a:pt x="9248" y="5219"/>
                  </a:cubicBezTo>
                  <a:cubicBezTo>
                    <a:pt x="9391" y="5451"/>
                    <a:pt x="9544" y="5676"/>
                    <a:pt x="9714" y="5886"/>
                  </a:cubicBezTo>
                  <a:lnTo>
                    <a:pt x="10932" y="5046"/>
                  </a:lnTo>
                  <a:cubicBezTo>
                    <a:pt x="10446" y="4454"/>
                    <a:pt x="10058" y="3634"/>
                    <a:pt x="9796" y="2930"/>
                  </a:cubicBezTo>
                  <a:cubicBezTo>
                    <a:pt x="9762" y="2508"/>
                    <a:pt x="9633" y="2113"/>
                    <a:pt x="9429" y="1756"/>
                  </a:cubicBezTo>
                  <a:cubicBezTo>
                    <a:pt x="9385" y="1590"/>
                    <a:pt x="9283" y="1447"/>
                    <a:pt x="9149" y="1351"/>
                  </a:cubicBezTo>
                  <a:cubicBezTo>
                    <a:pt x="8633" y="715"/>
                    <a:pt x="7840" y="249"/>
                    <a:pt x="6901" y="28"/>
                  </a:cubicBezTo>
                  <a:cubicBezTo>
                    <a:pt x="6625" y="630"/>
                    <a:pt x="6105" y="1038"/>
                    <a:pt x="5506" y="1038"/>
                  </a:cubicBezTo>
                  <a:cubicBezTo>
                    <a:pt x="4897" y="1038"/>
                    <a:pt x="4369" y="620"/>
                    <a:pt x="4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76"/>
            <p:cNvSpPr/>
            <p:nvPr/>
          </p:nvSpPr>
          <p:spPr>
            <a:xfrm>
              <a:off x="1358372" y="2920584"/>
              <a:ext cx="556465" cy="334731"/>
            </a:xfrm>
            <a:custGeom>
              <a:avLst/>
              <a:gdLst/>
              <a:ahLst/>
              <a:cxnLst/>
              <a:rect l="l" t="t" r="r" b="b"/>
              <a:pathLst>
                <a:path w="7057" h="4245" extrusionOk="0">
                  <a:moveTo>
                    <a:pt x="5744" y="1"/>
                  </a:moveTo>
                  <a:cubicBezTo>
                    <a:pt x="4962" y="1065"/>
                    <a:pt x="3750" y="1956"/>
                    <a:pt x="1879" y="2089"/>
                  </a:cubicBezTo>
                  <a:cubicBezTo>
                    <a:pt x="1732" y="2099"/>
                    <a:pt x="1603" y="2151"/>
                    <a:pt x="1494" y="2232"/>
                  </a:cubicBezTo>
                  <a:cubicBezTo>
                    <a:pt x="1454" y="2229"/>
                    <a:pt x="1414" y="2227"/>
                    <a:pt x="1373" y="2227"/>
                  </a:cubicBezTo>
                  <a:cubicBezTo>
                    <a:pt x="1179" y="2227"/>
                    <a:pt x="982" y="2266"/>
                    <a:pt x="810" y="2328"/>
                  </a:cubicBezTo>
                  <a:cubicBezTo>
                    <a:pt x="497" y="2440"/>
                    <a:pt x="1" y="2760"/>
                    <a:pt x="48" y="3151"/>
                  </a:cubicBezTo>
                  <a:cubicBezTo>
                    <a:pt x="63" y="3264"/>
                    <a:pt x="143" y="3363"/>
                    <a:pt x="259" y="3363"/>
                  </a:cubicBezTo>
                  <a:cubicBezTo>
                    <a:pt x="279" y="3363"/>
                    <a:pt x="299" y="3361"/>
                    <a:pt x="320" y="3355"/>
                  </a:cubicBezTo>
                  <a:cubicBezTo>
                    <a:pt x="378" y="3338"/>
                    <a:pt x="433" y="3311"/>
                    <a:pt x="484" y="3280"/>
                  </a:cubicBezTo>
                  <a:lnTo>
                    <a:pt x="484" y="3280"/>
                  </a:lnTo>
                  <a:cubicBezTo>
                    <a:pt x="361" y="3464"/>
                    <a:pt x="293" y="3675"/>
                    <a:pt x="361" y="3882"/>
                  </a:cubicBezTo>
                  <a:cubicBezTo>
                    <a:pt x="388" y="3966"/>
                    <a:pt x="466" y="4025"/>
                    <a:pt x="548" y="4025"/>
                  </a:cubicBezTo>
                  <a:cubicBezTo>
                    <a:pt x="579" y="4025"/>
                    <a:pt x="610" y="4016"/>
                    <a:pt x="640" y="3998"/>
                  </a:cubicBezTo>
                  <a:cubicBezTo>
                    <a:pt x="746" y="3933"/>
                    <a:pt x="827" y="3845"/>
                    <a:pt x="906" y="3753"/>
                  </a:cubicBezTo>
                  <a:lnTo>
                    <a:pt x="906" y="3753"/>
                  </a:lnTo>
                  <a:cubicBezTo>
                    <a:pt x="882" y="3862"/>
                    <a:pt x="879" y="3974"/>
                    <a:pt x="909" y="4093"/>
                  </a:cubicBezTo>
                  <a:cubicBezTo>
                    <a:pt x="934" y="4198"/>
                    <a:pt x="1013" y="4244"/>
                    <a:pt x="1097" y="4244"/>
                  </a:cubicBezTo>
                  <a:cubicBezTo>
                    <a:pt x="1171" y="4244"/>
                    <a:pt x="1249" y="4208"/>
                    <a:pt x="1297" y="4145"/>
                  </a:cubicBezTo>
                  <a:cubicBezTo>
                    <a:pt x="1498" y="3882"/>
                    <a:pt x="1722" y="3705"/>
                    <a:pt x="1977" y="3559"/>
                  </a:cubicBezTo>
                  <a:lnTo>
                    <a:pt x="1981" y="3559"/>
                  </a:lnTo>
                  <a:cubicBezTo>
                    <a:pt x="2011" y="3559"/>
                    <a:pt x="2038" y="3556"/>
                    <a:pt x="2066" y="3553"/>
                  </a:cubicBezTo>
                  <a:lnTo>
                    <a:pt x="2066" y="3553"/>
                  </a:lnTo>
                  <a:cubicBezTo>
                    <a:pt x="2032" y="3603"/>
                    <a:pt x="2002" y="3658"/>
                    <a:pt x="1967" y="3709"/>
                  </a:cubicBezTo>
                  <a:cubicBezTo>
                    <a:pt x="1842" y="3890"/>
                    <a:pt x="2029" y="4107"/>
                    <a:pt x="2211" y="4107"/>
                  </a:cubicBezTo>
                  <a:cubicBezTo>
                    <a:pt x="2271" y="4107"/>
                    <a:pt x="2331" y="4083"/>
                    <a:pt x="2379" y="4025"/>
                  </a:cubicBezTo>
                  <a:cubicBezTo>
                    <a:pt x="2495" y="3886"/>
                    <a:pt x="2607" y="3740"/>
                    <a:pt x="2705" y="3586"/>
                  </a:cubicBezTo>
                  <a:cubicBezTo>
                    <a:pt x="2732" y="3545"/>
                    <a:pt x="2760" y="3501"/>
                    <a:pt x="2787" y="3460"/>
                  </a:cubicBezTo>
                  <a:cubicBezTo>
                    <a:pt x="4574" y="3140"/>
                    <a:pt x="6023" y="2195"/>
                    <a:pt x="7057" y="684"/>
                  </a:cubicBezTo>
                  <a:lnTo>
                    <a:pt x="5744" y="1"/>
                  </a:ln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76"/>
            <p:cNvSpPr/>
            <p:nvPr/>
          </p:nvSpPr>
          <p:spPr>
            <a:xfrm>
              <a:off x="2577197" y="2734177"/>
              <a:ext cx="608508" cy="293727"/>
            </a:xfrm>
            <a:custGeom>
              <a:avLst/>
              <a:gdLst/>
              <a:ahLst/>
              <a:cxnLst/>
              <a:rect l="l" t="t" r="r" b="b"/>
              <a:pathLst>
                <a:path w="7717" h="3725" extrusionOk="0">
                  <a:moveTo>
                    <a:pt x="6326" y="1"/>
                  </a:moveTo>
                  <a:cubicBezTo>
                    <a:pt x="6119" y="1"/>
                    <a:pt x="5916" y="29"/>
                    <a:pt x="5754" y="85"/>
                  </a:cubicBezTo>
                  <a:cubicBezTo>
                    <a:pt x="5709" y="102"/>
                    <a:pt x="5668" y="122"/>
                    <a:pt x="5638" y="149"/>
                  </a:cubicBezTo>
                  <a:cubicBezTo>
                    <a:pt x="5489" y="187"/>
                    <a:pt x="5349" y="268"/>
                    <a:pt x="5247" y="397"/>
                  </a:cubicBezTo>
                  <a:cubicBezTo>
                    <a:pt x="4540" y="1268"/>
                    <a:pt x="3535" y="2249"/>
                    <a:pt x="2600" y="2249"/>
                  </a:cubicBezTo>
                  <a:cubicBezTo>
                    <a:pt x="2505" y="2249"/>
                    <a:pt x="2410" y="2239"/>
                    <a:pt x="2317" y="2218"/>
                  </a:cubicBezTo>
                  <a:cubicBezTo>
                    <a:pt x="1909" y="2123"/>
                    <a:pt x="1541" y="1826"/>
                    <a:pt x="1218" y="1432"/>
                  </a:cubicBezTo>
                  <a:lnTo>
                    <a:pt x="0" y="2272"/>
                  </a:lnTo>
                  <a:cubicBezTo>
                    <a:pt x="521" y="2932"/>
                    <a:pt x="1174" y="3463"/>
                    <a:pt x="1984" y="3651"/>
                  </a:cubicBezTo>
                  <a:cubicBezTo>
                    <a:pt x="2191" y="3701"/>
                    <a:pt x="2399" y="3725"/>
                    <a:pt x="2610" y="3725"/>
                  </a:cubicBezTo>
                  <a:cubicBezTo>
                    <a:pt x="3749" y="3725"/>
                    <a:pt x="4933" y="3018"/>
                    <a:pt x="6145" y="1619"/>
                  </a:cubicBezTo>
                  <a:cubicBezTo>
                    <a:pt x="6210" y="1666"/>
                    <a:pt x="6271" y="1718"/>
                    <a:pt x="6325" y="1776"/>
                  </a:cubicBezTo>
                  <a:cubicBezTo>
                    <a:pt x="6358" y="1809"/>
                    <a:pt x="6400" y="1824"/>
                    <a:pt x="6443" y="1824"/>
                  </a:cubicBezTo>
                  <a:cubicBezTo>
                    <a:pt x="6534" y="1824"/>
                    <a:pt x="6626" y="1755"/>
                    <a:pt x="6621" y="1653"/>
                  </a:cubicBezTo>
                  <a:cubicBezTo>
                    <a:pt x="6615" y="1476"/>
                    <a:pt x="6574" y="1306"/>
                    <a:pt x="6492" y="1156"/>
                  </a:cubicBezTo>
                  <a:cubicBezTo>
                    <a:pt x="6505" y="1129"/>
                    <a:pt x="6512" y="1105"/>
                    <a:pt x="6522" y="1078"/>
                  </a:cubicBezTo>
                  <a:cubicBezTo>
                    <a:pt x="6652" y="1126"/>
                    <a:pt x="6771" y="1201"/>
                    <a:pt x="6866" y="1303"/>
                  </a:cubicBezTo>
                  <a:cubicBezTo>
                    <a:pt x="6903" y="1343"/>
                    <a:pt x="6945" y="1360"/>
                    <a:pt x="6986" y="1360"/>
                  </a:cubicBezTo>
                  <a:cubicBezTo>
                    <a:pt x="7091" y="1360"/>
                    <a:pt x="7188" y="1247"/>
                    <a:pt x="7166" y="1129"/>
                  </a:cubicBezTo>
                  <a:cubicBezTo>
                    <a:pt x="7142" y="997"/>
                    <a:pt x="7094" y="881"/>
                    <a:pt x="7026" y="779"/>
                  </a:cubicBezTo>
                  <a:lnTo>
                    <a:pt x="7026" y="779"/>
                  </a:lnTo>
                  <a:cubicBezTo>
                    <a:pt x="7125" y="845"/>
                    <a:pt x="7247" y="1001"/>
                    <a:pt x="7362" y="1001"/>
                  </a:cubicBezTo>
                  <a:cubicBezTo>
                    <a:pt x="7389" y="1001"/>
                    <a:pt x="7415" y="992"/>
                    <a:pt x="7441" y="972"/>
                  </a:cubicBezTo>
                  <a:cubicBezTo>
                    <a:pt x="7717" y="752"/>
                    <a:pt x="7373" y="323"/>
                    <a:pt x="7166" y="197"/>
                  </a:cubicBezTo>
                  <a:cubicBezTo>
                    <a:pt x="6947" y="63"/>
                    <a:pt x="6631" y="1"/>
                    <a:pt x="6326" y="1"/>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76"/>
            <p:cNvSpPr/>
            <p:nvPr/>
          </p:nvSpPr>
          <p:spPr>
            <a:xfrm>
              <a:off x="2303578" y="4155492"/>
              <a:ext cx="145720" cy="437870"/>
            </a:xfrm>
            <a:custGeom>
              <a:avLst/>
              <a:gdLst/>
              <a:ahLst/>
              <a:cxnLst/>
              <a:rect l="l" t="t" r="r" b="b"/>
              <a:pathLst>
                <a:path w="1848" h="5553" extrusionOk="0">
                  <a:moveTo>
                    <a:pt x="0" y="0"/>
                  </a:moveTo>
                  <a:lnTo>
                    <a:pt x="0" y="5553"/>
                  </a:lnTo>
                  <a:lnTo>
                    <a:pt x="1847" y="5553"/>
                  </a:lnTo>
                  <a:lnTo>
                    <a:pt x="184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6"/>
            <p:cNvSpPr/>
            <p:nvPr/>
          </p:nvSpPr>
          <p:spPr>
            <a:xfrm>
              <a:off x="2249880" y="4560242"/>
              <a:ext cx="483526" cy="213928"/>
            </a:xfrm>
            <a:custGeom>
              <a:avLst/>
              <a:gdLst/>
              <a:ahLst/>
              <a:cxnLst/>
              <a:rect l="l" t="t" r="r" b="b"/>
              <a:pathLst>
                <a:path w="6132" h="2713" extrusionOk="0">
                  <a:moveTo>
                    <a:pt x="599" y="1"/>
                  </a:moveTo>
                  <a:cubicBezTo>
                    <a:pt x="0" y="1396"/>
                    <a:pt x="599" y="2713"/>
                    <a:pt x="599" y="2713"/>
                  </a:cubicBezTo>
                  <a:lnTo>
                    <a:pt x="4917" y="2713"/>
                  </a:lnTo>
                  <a:cubicBezTo>
                    <a:pt x="4917" y="2713"/>
                    <a:pt x="6132" y="2376"/>
                    <a:pt x="2607" y="32"/>
                  </a:cubicBezTo>
                  <a:lnTo>
                    <a:pt x="5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6"/>
            <p:cNvSpPr/>
            <p:nvPr/>
          </p:nvSpPr>
          <p:spPr>
            <a:xfrm>
              <a:off x="2278819" y="4738922"/>
              <a:ext cx="386379" cy="36903"/>
            </a:xfrm>
            <a:custGeom>
              <a:avLst/>
              <a:gdLst/>
              <a:ahLst/>
              <a:cxnLst/>
              <a:rect l="l" t="t" r="r" b="b"/>
              <a:pathLst>
                <a:path w="4900" h="468" extrusionOk="0">
                  <a:moveTo>
                    <a:pt x="1" y="1"/>
                  </a:moveTo>
                  <a:lnTo>
                    <a:pt x="127" y="467"/>
                  </a:lnTo>
                  <a:lnTo>
                    <a:pt x="4577" y="467"/>
                  </a:lnTo>
                  <a:cubicBezTo>
                    <a:pt x="4900" y="362"/>
                    <a:pt x="4757" y="1"/>
                    <a:pt x="47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6"/>
            <p:cNvSpPr/>
            <p:nvPr/>
          </p:nvSpPr>
          <p:spPr>
            <a:xfrm>
              <a:off x="2489434" y="4645718"/>
              <a:ext cx="164487" cy="93283"/>
            </a:xfrm>
            <a:custGeom>
              <a:avLst/>
              <a:gdLst/>
              <a:ahLst/>
              <a:cxnLst/>
              <a:rect l="l" t="t" r="r" b="b"/>
              <a:pathLst>
                <a:path w="2086" h="1183" extrusionOk="0">
                  <a:moveTo>
                    <a:pt x="903" y="0"/>
                  </a:moveTo>
                  <a:cubicBezTo>
                    <a:pt x="660" y="0"/>
                    <a:pt x="28" y="104"/>
                    <a:pt x="1" y="1183"/>
                  </a:cubicBezTo>
                  <a:lnTo>
                    <a:pt x="2086" y="1183"/>
                  </a:lnTo>
                  <a:cubicBezTo>
                    <a:pt x="2086" y="1183"/>
                    <a:pt x="2049" y="788"/>
                    <a:pt x="998" y="6"/>
                  </a:cubicBezTo>
                  <a:cubicBezTo>
                    <a:pt x="998" y="6"/>
                    <a:pt x="962" y="0"/>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76"/>
            <p:cNvSpPr/>
            <p:nvPr/>
          </p:nvSpPr>
          <p:spPr>
            <a:xfrm>
              <a:off x="2321478" y="4637044"/>
              <a:ext cx="67735" cy="59376"/>
            </a:xfrm>
            <a:custGeom>
              <a:avLst/>
              <a:gdLst/>
              <a:ahLst/>
              <a:cxnLst/>
              <a:rect l="l" t="t" r="r" b="b"/>
              <a:pathLst>
                <a:path w="859" h="753" extrusionOk="0">
                  <a:moveTo>
                    <a:pt x="430" y="0"/>
                  </a:moveTo>
                  <a:cubicBezTo>
                    <a:pt x="191" y="0"/>
                    <a:pt x="1" y="167"/>
                    <a:pt x="1" y="374"/>
                  </a:cubicBezTo>
                  <a:cubicBezTo>
                    <a:pt x="1" y="582"/>
                    <a:pt x="191" y="752"/>
                    <a:pt x="430" y="752"/>
                  </a:cubicBezTo>
                  <a:cubicBezTo>
                    <a:pt x="664" y="752"/>
                    <a:pt x="858" y="582"/>
                    <a:pt x="858" y="374"/>
                  </a:cubicBezTo>
                  <a:cubicBezTo>
                    <a:pt x="858" y="167"/>
                    <a:pt x="664"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76"/>
            <p:cNvSpPr/>
            <p:nvPr/>
          </p:nvSpPr>
          <p:spPr>
            <a:xfrm>
              <a:off x="2016791" y="4155492"/>
              <a:ext cx="145720" cy="437870"/>
            </a:xfrm>
            <a:custGeom>
              <a:avLst/>
              <a:gdLst/>
              <a:ahLst/>
              <a:cxnLst/>
              <a:rect l="l" t="t" r="r" b="b"/>
              <a:pathLst>
                <a:path w="1848" h="5553" extrusionOk="0">
                  <a:moveTo>
                    <a:pt x="0" y="0"/>
                  </a:moveTo>
                  <a:lnTo>
                    <a:pt x="0" y="5553"/>
                  </a:lnTo>
                  <a:lnTo>
                    <a:pt x="1847" y="5553"/>
                  </a:lnTo>
                  <a:lnTo>
                    <a:pt x="184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76"/>
            <p:cNvSpPr/>
            <p:nvPr/>
          </p:nvSpPr>
          <p:spPr>
            <a:xfrm>
              <a:off x="1734499" y="4562686"/>
              <a:ext cx="479268" cy="213928"/>
            </a:xfrm>
            <a:custGeom>
              <a:avLst/>
              <a:gdLst/>
              <a:ahLst/>
              <a:cxnLst/>
              <a:rect l="l" t="t" r="r" b="b"/>
              <a:pathLst>
                <a:path w="6078" h="2713" extrusionOk="0">
                  <a:moveTo>
                    <a:pt x="3522" y="1"/>
                  </a:moveTo>
                  <a:cubicBezTo>
                    <a:pt x="0" y="2345"/>
                    <a:pt x="1126" y="2713"/>
                    <a:pt x="1126" y="2713"/>
                  </a:cubicBezTo>
                  <a:lnTo>
                    <a:pt x="5475" y="2713"/>
                  </a:lnTo>
                  <a:cubicBezTo>
                    <a:pt x="5475" y="2713"/>
                    <a:pt x="6077" y="1396"/>
                    <a:pt x="54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6"/>
            <p:cNvSpPr/>
            <p:nvPr/>
          </p:nvSpPr>
          <p:spPr>
            <a:xfrm>
              <a:off x="1797817" y="4741366"/>
              <a:ext cx="385591" cy="37140"/>
            </a:xfrm>
            <a:custGeom>
              <a:avLst/>
              <a:gdLst/>
              <a:ahLst/>
              <a:cxnLst/>
              <a:rect l="l" t="t" r="r" b="b"/>
              <a:pathLst>
                <a:path w="4890" h="471" extrusionOk="0">
                  <a:moveTo>
                    <a:pt x="215" y="1"/>
                  </a:moveTo>
                  <a:cubicBezTo>
                    <a:pt x="215" y="1"/>
                    <a:pt x="1" y="283"/>
                    <a:pt x="314" y="470"/>
                  </a:cubicBezTo>
                  <a:lnTo>
                    <a:pt x="4764" y="470"/>
                  </a:lnTo>
                  <a:lnTo>
                    <a:pt x="48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76"/>
            <p:cNvSpPr/>
            <p:nvPr/>
          </p:nvSpPr>
          <p:spPr>
            <a:xfrm>
              <a:off x="1809093" y="4652105"/>
              <a:ext cx="171742" cy="89340"/>
            </a:xfrm>
            <a:custGeom>
              <a:avLst/>
              <a:gdLst/>
              <a:ahLst/>
              <a:cxnLst/>
              <a:rect l="l" t="t" r="r" b="b"/>
              <a:pathLst>
                <a:path w="2178" h="1133" extrusionOk="0">
                  <a:moveTo>
                    <a:pt x="1218" y="0"/>
                  </a:moveTo>
                  <a:cubicBezTo>
                    <a:pt x="1118" y="0"/>
                    <a:pt x="1052" y="13"/>
                    <a:pt x="1052" y="13"/>
                  </a:cubicBezTo>
                  <a:cubicBezTo>
                    <a:pt x="1" y="792"/>
                    <a:pt x="14" y="1133"/>
                    <a:pt x="14" y="1133"/>
                  </a:cubicBezTo>
                  <a:lnTo>
                    <a:pt x="2178" y="1133"/>
                  </a:lnTo>
                  <a:cubicBezTo>
                    <a:pt x="2153" y="124"/>
                    <a:pt x="1525" y="0"/>
                    <a:pt x="1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76"/>
            <p:cNvSpPr/>
            <p:nvPr/>
          </p:nvSpPr>
          <p:spPr>
            <a:xfrm>
              <a:off x="2073329" y="4639410"/>
              <a:ext cx="67498" cy="59376"/>
            </a:xfrm>
            <a:custGeom>
              <a:avLst/>
              <a:gdLst/>
              <a:ahLst/>
              <a:cxnLst/>
              <a:rect l="l" t="t" r="r" b="b"/>
              <a:pathLst>
                <a:path w="856" h="753" extrusionOk="0">
                  <a:moveTo>
                    <a:pt x="426" y="0"/>
                  </a:moveTo>
                  <a:cubicBezTo>
                    <a:pt x="191" y="0"/>
                    <a:pt x="1" y="168"/>
                    <a:pt x="1" y="375"/>
                  </a:cubicBezTo>
                  <a:cubicBezTo>
                    <a:pt x="1" y="583"/>
                    <a:pt x="191" y="753"/>
                    <a:pt x="426" y="753"/>
                  </a:cubicBezTo>
                  <a:cubicBezTo>
                    <a:pt x="664" y="753"/>
                    <a:pt x="855" y="583"/>
                    <a:pt x="855" y="375"/>
                  </a:cubicBezTo>
                  <a:cubicBezTo>
                    <a:pt x="855" y="168"/>
                    <a:pt x="664"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6"/>
            <p:cNvSpPr/>
            <p:nvPr/>
          </p:nvSpPr>
          <p:spPr>
            <a:xfrm>
              <a:off x="1778814" y="2436588"/>
              <a:ext cx="935274" cy="623569"/>
            </a:xfrm>
            <a:custGeom>
              <a:avLst/>
              <a:gdLst/>
              <a:ahLst/>
              <a:cxnLst/>
              <a:rect l="l" t="t" r="r" b="b"/>
              <a:pathLst>
                <a:path w="11861" h="7908" extrusionOk="0">
                  <a:moveTo>
                    <a:pt x="7213" y="1"/>
                  </a:moveTo>
                  <a:lnTo>
                    <a:pt x="7148" y="109"/>
                  </a:lnTo>
                  <a:cubicBezTo>
                    <a:pt x="7063" y="395"/>
                    <a:pt x="6815" y="616"/>
                    <a:pt x="6536" y="718"/>
                  </a:cubicBezTo>
                  <a:cubicBezTo>
                    <a:pt x="6371" y="780"/>
                    <a:pt x="6196" y="806"/>
                    <a:pt x="6019" y="806"/>
                  </a:cubicBezTo>
                  <a:cubicBezTo>
                    <a:pt x="5896" y="806"/>
                    <a:pt x="5773" y="794"/>
                    <a:pt x="5652" y="773"/>
                  </a:cubicBezTo>
                  <a:cubicBezTo>
                    <a:pt x="5505" y="749"/>
                    <a:pt x="5358" y="715"/>
                    <a:pt x="5229" y="640"/>
                  </a:cubicBezTo>
                  <a:cubicBezTo>
                    <a:pt x="5019" y="514"/>
                    <a:pt x="4876" y="300"/>
                    <a:pt x="4757" y="85"/>
                  </a:cubicBezTo>
                  <a:lnTo>
                    <a:pt x="4774" y="51"/>
                  </a:lnTo>
                  <a:cubicBezTo>
                    <a:pt x="4701" y="44"/>
                    <a:pt x="4628" y="40"/>
                    <a:pt x="4556" y="40"/>
                  </a:cubicBezTo>
                  <a:cubicBezTo>
                    <a:pt x="3677" y="40"/>
                    <a:pt x="2839" y="557"/>
                    <a:pt x="2279" y="1246"/>
                  </a:cubicBezTo>
                  <a:cubicBezTo>
                    <a:pt x="1671" y="1995"/>
                    <a:pt x="1337" y="2920"/>
                    <a:pt x="1048" y="3835"/>
                  </a:cubicBezTo>
                  <a:cubicBezTo>
                    <a:pt x="759" y="4754"/>
                    <a:pt x="0" y="6189"/>
                    <a:pt x="0" y="6516"/>
                  </a:cubicBezTo>
                  <a:cubicBezTo>
                    <a:pt x="493" y="6890"/>
                    <a:pt x="1103" y="7114"/>
                    <a:pt x="1722" y="7142"/>
                  </a:cubicBezTo>
                  <a:cubicBezTo>
                    <a:pt x="1899" y="6860"/>
                    <a:pt x="2079" y="6577"/>
                    <a:pt x="2256" y="6295"/>
                  </a:cubicBezTo>
                  <a:lnTo>
                    <a:pt x="2296" y="6295"/>
                  </a:lnTo>
                  <a:cubicBezTo>
                    <a:pt x="2508" y="6761"/>
                    <a:pt x="2436" y="7111"/>
                    <a:pt x="2777" y="7359"/>
                  </a:cubicBezTo>
                  <a:cubicBezTo>
                    <a:pt x="3086" y="7588"/>
                    <a:pt x="3450" y="7747"/>
                    <a:pt x="3827" y="7826"/>
                  </a:cubicBezTo>
                  <a:cubicBezTo>
                    <a:pt x="4182" y="7897"/>
                    <a:pt x="4545" y="7901"/>
                    <a:pt x="4906" y="7901"/>
                  </a:cubicBezTo>
                  <a:cubicBezTo>
                    <a:pt x="5434" y="7904"/>
                    <a:pt x="5958" y="7907"/>
                    <a:pt x="6481" y="7907"/>
                  </a:cubicBezTo>
                  <a:cubicBezTo>
                    <a:pt x="6552" y="7908"/>
                    <a:pt x="6623" y="7908"/>
                    <a:pt x="6694" y="7908"/>
                  </a:cubicBezTo>
                  <a:cubicBezTo>
                    <a:pt x="7330" y="7908"/>
                    <a:pt x="7972" y="7884"/>
                    <a:pt x="8557" y="7649"/>
                  </a:cubicBezTo>
                  <a:cubicBezTo>
                    <a:pt x="9210" y="7390"/>
                    <a:pt x="9408" y="6638"/>
                    <a:pt x="9530" y="5842"/>
                  </a:cubicBezTo>
                  <a:lnTo>
                    <a:pt x="9771" y="5930"/>
                  </a:lnTo>
                  <a:cubicBezTo>
                    <a:pt x="9945" y="6134"/>
                    <a:pt x="10122" y="6339"/>
                    <a:pt x="10295" y="6543"/>
                  </a:cubicBezTo>
                  <a:cubicBezTo>
                    <a:pt x="10326" y="6577"/>
                    <a:pt x="10360" y="6615"/>
                    <a:pt x="10404" y="6624"/>
                  </a:cubicBezTo>
                  <a:cubicBezTo>
                    <a:pt x="10413" y="6626"/>
                    <a:pt x="10421" y="6627"/>
                    <a:pt x="10430" y="6627"/>
                  </a:cubicBezTo>
                  <a:cubicBezTo>
                    <a:pt x="10472" y="6627"/>
                    <a:pt x="10514" y="6607"/>
                    <a:pt x="10551" y="6584"/>
                  </a:cubicBezTo>
                  <a:cubicBezTo>
                    <a:pt x="10962" y="6346"/>
                    <a:pt x="11350" y="6070"/>
                    <a:pt x="11714" y="5767"/>
                  </a:cubicBezTo>
                  <a:cubicBezTo>
                    <a:pt x="11786" y="5710"/>
                    <a:pt x="11861" y="5635"/>
                    <a:pt x="11847" y="5542"/>
                  </a:cubicBezTo>
                  <a:cubicBezTo>
                    <a:pt x="11840" y="5485"/>
                    <a:pt x="11799" y="5437"/>
                    <a:pt x="11759" y="5396"/>
                  </a:cubicBezTo>
                  <a:cubicBezTo>
                    <a:pt x="11207" y="4804"/>
                    <a:pt x="10792" y="4087"/>
                    <a:pt x="10554" y="3317"/>
                  </a:cubicBezTo>
                  <a:cubicBezTo>
                    <a:pt x="10479" y="3072"/>
                    <a:pt x="10421" y="2827"/>
                    <a:pt x="10330" y="2590"/>
                  </a:cubicBezTo>
                  <a:cubicBezTo>
                    <a:pt x="10077" y="1943"/>
                    <a:pt x="9526" y="1280"/>
                    <a:pt x="8968" y="868"/>
                  </a:cubicBezTo>
                  <a:cubicBezTo>
                    <a:pt x="8411" y="459"/>
                    <a:pt x="7951" y="290"/>
                    <a:pt x="72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6"/>
            <p:cNvSpPr/>
            <p:nvPr/>
          </p:nvSpPr>
          <p:spPr>
            <a:xfrm>
              <a:off x="1984225" y="2441713"/>
              <a:ext cx="128451" cy="602988"/>
            </a:xfrm>
            <a:custGeom>
              <a:avLst/>
              <a:gdLst/>
              <a:ahLst/>
              <a:cxnLst/>
              <a:rect l="l" t="t" r="r" b="b"/>
              <a:pathLst>
                <a:path w="1629" h="7647" extrusionOk="0">
                  <a:moveTo>
                    <a:pt x="1169" y="0"/>
                  </a:moveTo>
                  <a:cubicBezTo>
                    <a:pt x="1068" y="0"/>
                    <a:pt x="966" y="45"/>
                    <a:pt x="896" y="154"/>
                  </a:cubicBezTo>
                  <a:cubicBezTo>
                    <a:pt x="256" y="1146"/>
                    <a:pt x="49" y="2304"/>
                    <a:pt x="18" y="3470"/>
                  </a:cubicBezTo>
                  <a:cubicBezTo>
                    <a:pt x="1" y="4124"/>
                    <a:pt x="21" y="4777"/>
                    <a:pt x="46" y="5430"/>
                  </a:cubicBezTo>
                  <a:cubicBezTo>
                    <a:pt x="73" y="6124"/>
                    <a:pt x="49" y="6924"/>
                    <a:pt x="307" y="7574"/>
                  </a:cubicBezTo>
                  <a:cubicBezTo>
                    <a:pt x="325" y="7620"/>
                    <a:pt x="370" y="7646"/>
                    <a:pt x="412" y="7646"/>
                  </a:cubicBezTo>
                  <a:cubicBezTo>
                    <a:pt x="451" y="7646"/>
                    <a:pt x="489" y="7624"/>
                    <a:pt x="501" y="7574"/>
                  </a:cubicBezTo>
                  <a:cubicBezTo>
                    <a:pt x="651" y="7005"/>
                    <a:pt x="593" y="6369"/>
                    <a:pt x="590" y="5784"/>
                  </a:cubicBezTo>
                  <a:cubicBezTo>
                    <a:pt x="586" y="5144"/>
                    <a:pt x="590" y="4502"/>
                    <a:pt x="617" y="3862"/>
                  </a:cubicBezTo>
                  <a:cubicBezTo>
                    <a:pt x="668" y="2685"/>
                    <a:pt x="811" y="1497"/>
                    <a:pt x="1467" y="487"/>
                  </a:cubicBezTo>
                  <a:cubicBezTo>
                    <a:pt x="1629" y="237"/>
                    <a:pt x="1400" y="0"/>
                    <a:pt x="11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76"/>
            <p:cNvSpPr/>
            <p:nvPr/>
          </p:nvSpPr>
          <p:spPr>
            <a:xfrm>
              <a:off x="2364531" y="2443527"/>
              <a:ext cx="137835" cy="599519"/>
            </a:xfrm>
            <a:custGeom>
              <a:avLst/>
              <a:gdLst/>
              <a:ahLst/>
              <a:cxnLst/>
              <a:rect l="l" t="t" r="r" b="b"/>
              <a:pathLst>
                <a:path w="1748" h="7603" extrusionOk="0">
                  <a:moveTo>
                    <a:pt x="246" y="0"/>
                  </a:moveTo>
                  <a:cubicBezTo>
                    <a:pt x="121" y="0"/>
                    <a:pt x="0" y="117"/>
                    <a:pt x="44" y="253"/>
                  </a:cubicBezTo>
                  <a:cubicBezTo>
                    <a:pt x="207" y="773"/>
                    <a:pt x="493" y="1229"/>
                    <a:pt x="628" y="1767"/>
                  </a:cubicBezTo>
                  <a:cubicBezTo>
                    <a:pt x="799" y="2427"/>
                    <a:pt x="884" y="3104"/>
                    <a:pt x="952" y="3781"/>
                  </a:cubicBezTo>
                  <a:cubicBezTo>
                    <a:pt x="1016" y="4410"/>
                    <a:pt x="1033" y="5043"/>
                    <a:pt x="1057" y="5676"/>
                  </a:cubicBezTo>
                  <a:cubicBezTo>
                    <a:pt x="1082" y="6278"/>
                    <a:pt x="1057" y="6928"/>
                    <a:pt x="1248" y="7503"/>
                  </a:cubicBezTo>
                  <a:cubicBezTo>
                    <a:pt x="1270" y="7570"/>
                    <a:pt x="1324" y="7602"/>
                    <a:pt x="1379" y="7602"/>
                  </a:cubicBezTo>
                  <a:cubicBezTo>
                    <a:pt x="1436" y="7602"/>
                    <a:pt x="1493" y="7569"/>
                    <a:pt x="1517" y="7503"/>
                  </a:cubicBezTo>
                  <a:cubicBezTo>
                    <a:pt x="1748" y="6870"/>
                    <a:pt x="1735" y="6118"/>
                    <a:pt x="1735" y="5451"/>
                  </a:cubicBezTo>
                  <a:cubicBezTo>
                    <a:pt x="1735" y="4710"/>
                    <a:pt x="1710" y="3964"/>
                    <a:pt x="1625" y="3226"/>
                  </a:cubicBezTo>
                  <a:cubicBezTo>
                    <a:pt x="1513" y="2236"/>
                    <a:pt x="1319" y="576"/>
                    <a:pt x="339" y="24"/>
                  </a:cubicBezTo>
                  <a:cubicBezTo>
                    <a:pt x="310" y="8"/>
                    <a:pt x="278" y="0"/>
                    <a:pt x="2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76"/>
            <p:cNvSpPr/>
            <p:nvPr/>
          </p:nvSpPr>
          <p:spPr>
            <a:xfrm>
              <a:off x="1707373" y="2035781"/>
              <a:ext cx="348136" cy="360358"/>
            </a:xfrm>
            <a:custGeom>
              <a:avLst/>
              <a:gdLst/>
              <a:ahLst/>
              <a:cxnLst/>
              <a:rect l="l" t="t" r="r" b="b"/>
              <a:pathLst>
                <a:path w="4415" h="4570" extrusionOk="0">
                  <a:moveTo>
                    <a:pt x="3625" y="0"/>
                  </a:moveTo>
                  <a:lnTo>
                    <a:pt x="3625" y="0"/>
                  </a:lnTo>
                  <a:cubicBezTo>
                    <a:pt x="3148" y="79"/>
                    <a:pt x="2686" y="232"/>
                    <a:pt x="2257" y="456"/>
                  </a:cubicBezTo>
                  <a:cubicBezTo>
                    <a:pt x="2042" y="569"/>
                    <a:pt x="1835" y="701"/>
                    <a:pt x="1634" y="841"/>
                  </a:cubicBezTo>
                  <a:cubicBezTo>
                    <a:pt x="1049" y="1252"/>
                    <a:pt x="525" y="1745"/>
                    <a:pt x="79" y="2304"/>
                  </a:cubicBezTo>
                  <a:cubicBezTo>
                    <a:pt x="46" y="2345"/>
                    <a:pt x="11" y="2392"/>
                    <a:pt x="8" y="2447"/>
                  </a:cubicBezTo>
                  <a:cubicBezTo>
                    <a:pt x="1" y="2518"/>
                    <a:pt x="49" y="2582"/>
                    <a:pt x="93" y="2637"/>
                  </a:cubicBezTo>
                  <a:cubicBezTo>
                    <a:pt x="682" y="3355"/>
                    <a:pt x="1382" y="3978"/>
                    <a:pt x="2161" y="4481"/>
                  </a:cubicBezTo>
                  <a:cubicBezTo>
                    <a:pt x="2230" y="4526"/>
                    <a:pt x="2304" y="4570"/>
                    <a:pt x="2386" y="4570"/>
                  </a:cubicBezTo>
                  <a:cubicBezTo>
                    <a:pt x="2458" y="4570"/>
                    <a:pt x="2522" y="4536"/>
                    <a:pt x="2583" y="4498"/>
                  </a:cubicBezTo>
                  <a:cubicBezTo>
                    <a:pt x="2736" y="4396"/>
                    <a:pt x="2859" y="4260"/>
                    <a:pt x="2978" y="4121"/>
                  </a:cubicBezTo>
                  <a:cubicBezTo>
                    <a:pt x="3447" y="3562"/>
                    <a:pt x="3832" y="2934"/>
                    <a:pt x="4111" y="2263"/>
                  </a:cubicBezTo>
                  <a:cubicBezTo>
                    <a:pt x="4281" y="1858"/>
                    <a:pt x="4414" y="1419"/>
                    <a:pt x="4346" y="987"/>
                  </a:cubicBezTo>
                  <a:cubicBezTo>
                    <a:pt x="4281" y="555"/>
                    <a:pt x="3968" y="133"/>
                    <a:pt x="3536" y="65"/>
                  </a:cubicBezTo>
                  <a:lnTo>
                    <a:pt x="362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6"/>
            <p:cNvSpPr/>
            <p:nvPr/>
          </p:nvSpPr>
          <p:spPr>
            <a:xfrm>
              <a:off x="2411922" y="2035781"/>
              <a:ext cx="347741" cy="360358"/>
            </a:xfrm>
            <a:custGeom>
              <a:avLst/>
              <a:gdLst/>
              <a:ahLst/>
              <a:cxnLst/>
              <a:rect l="l" t="t" r="r" b="b"/>
              <a:pathLst>
                <a:path w="4410" h="4570" extrusionOk="0">
                  <a:moveTo>
                    <a:pt x="787" y="0"/>
                  </a:moveTo>
                  <a:lnTo>
                    <a:pt x="875" y="65"/>
                  </a:lnTo>
                  <a:cubicBezTo>
                    <a:pt x="443" y="133"/>
                    <a:pt x="129" y="555"/>
                    <a:pt x="65" y="987"/>
                  </a:cubicBezTo>
                  <a:cubicBezTo>
                    <a:pt x="0" y="1419"/>
                    <a:pt x="129" y="1858"/>
                    <a:pt x="300" y="2263"/>
                  </a:cubicBezTo>
                  <a:cubicBezTo>
                    <a:pt x="579" y="2934"/>
                    <a:pt x="963" y="3562"/>
                    <a:pt x="1433" y="4121"/>
                  </a:cubicBezTo>
                  <a:cubicBezTo>
                    <a:pt x="1552" y="4260"/>
                    <a:pt x="1678" y="4396"/>
                    <a:pt x="1828" y="4498"/>
                  </a:cubicBezTo>
                  <a:cubicBezTo>
                    <a:pt x="1889" y="4536"/>
                    <a:pt x="1954" y="4570"/>
                    <a:pt x="2025" y="4570"/>
                  </a:cubicBezTo>
                  <a:cubicBezTo>
                    <a:pt x="2106" y="4570"/>
                    <a:pt x="2181" y="4526"/>
                    <a:pt x="2249" y="4481"/>
                  </a:cubicBezTo>
                  <a:cubicBezTo>
                    <a:pt x="3028" y="3978"/>
                    <a:pt x="3730" y="3355"/>
                    <a:pt x="4318" y="2637"/>
                  </a:cubicBezTo>
                  <a:cubicBezTo>
                    <a:pt x="4362" y="2582"/>
                    <a:pt x="4410" y="2518"/>
                    <a:pt x="4403" y="2447"/>
                  </a:cubicBezTo>
                  <a:cubicBezTo>
                    <a:pt x="4400" y="2392"/>
                    <a:pt x="4366" y="2345"/>
                    <a:pt x="4331" y="2304"/>
                  </a:cubicBezTo>
                  <a:cubicBezTo>
                    <a:pt x="3886" y="1745"/>
                    <a:pt x="3362" y="1252"/>
                    <a:pt x="2777" y="841"/>
                  </a:cubicBezTo>
                  <a:cubicBezTo>
                    <a:pt x="2576" y="701"/>
                    <a:pt x="2372" y="569"/>
                    <a:pt x="2154" y="456"/>
                  </a:cubicBezTo>
                  <a:cubicBezTo>
                    <a:pt x="1726" y="232"/>
                    <a:pt x="1263" y="79"/>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76"/>
            <p:cNvSpPr/>
            <p:nvPr/>
          </p:nvSpPr>
          <p:spPr>
            <a:xfrm>
              <a:off x="1898907" y="2055652"/>
              <a:ext cx="164881" cy="154315"/>
            </a:xfrm>
            <a:custGeom>
              <a:avLst/>
              <a:gdLst/>
              <a:ahLst/>
              <a:cxnLst/>
              <a:rect l="l" t="t" r="r" b="b"/>
              <a:pathLst>
                <a:path w="2091" h="1957" extrusionOk="0">
                  <a:moveTo>
                    <a:pt x="1044" y="1"/>
                  </a:moveTo>
                  <a:cubicBezTo>
                    <a:pt x="565" y="1"/>
                    <a:pt x="145" y="352"/>
                    <a:pt x="76" y="840"/>
                  </a:cubicBezTo>
                  <a:cubicBezTo>
                    <a:pt x="1" y="1378"/>
                    <a:pt x="372" y="1872"/>
                    <a:pt x="910" y="1947"/>
                  </a:cubicBezTo>
                  <a:cubicBezTo>
                    <a:pt x="957" y="1953"/>
                    <a:pt x="1004" y="1957"/>
                    <a:pt x="1050" y="1957"/>
                  </a:cubicBezTo>
                  <a:cubicBezTo>
                    <a:pt x="1528" y="1957"/>
                    <a:pt x="1947" y="1603"/>
                    <a:pt x="2015" y="1116"/>
                  </a:cubicBezTo>
                  <a:cubicBezTo>
                    <a:pt x="2090" y="579"/>
                    <a:pt x="1716" y="85"/>
                    <a:pt x="1182" y="11"/>
                  </a:cubicBezTo>
                  <a:cubicBezTo>
                    <a:pt x="1135" y="4"/>
                    <a:pt x="1089" y="1"/>
                    <a:pt x="1044" y="1"/>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76"/>
            <p:cNvSpPr/>
            <p:nvPr/>
          </p:nvSpPr>
          <p:spPr>
            <a:xfrm>
              <a:off x="2412789" y="2054311"/>
              <a:ext cx="164724" cy="154236"/>
            </a:xfrm>
            <a:custGeom>
              <a:avLst/>
              <a:gdLst/>
              <a:ahLst/>
              <a:cxnLst/>
              <a:rect l="l" t="t" r="r" b="b"/>
              <a:pathLst>
                <a:path w="2089" h="1956" extrusionOk="0">
                  <a:moveTo>
                    <a:pt x="1038" y="0"/>
                  </a:moveTo>
                  <a:cubicBezTo>
                    <a:pt x="561" y="0"/>
                    <a:pt x="143" y="354"/>
                    <a:pt x="74" y="841"/>
                  </a:cubicBezTo>
                  <a:cubicBezTo>
                    <a:pt x="0" y="1378"/>
                    <a:pt x="371" y="1871"/>
                    <a:pt x="908" y="1946"/>
                  </a:cubicBezTo>
                  <a:cubicBezTo>
                    <a:pt x="954" y="1953"/>
                    <a:pt x="999" y="1956"/>
                    <a:pt x="1044" y="1956"/>
                  </a:cubicBezTo>
                  <a:cubicBezTo>
                    <a:pt x="1524" y="1956"/>
                    <a:pt x="1942" y="1604"/>
                    <a:pt x="2014" y="1116"/>
                  </a:cubicBezTo>
                  <a:cubicBezTo>
                    <a:pt x="2089" y="579"/>
                    <a:pt x="1715" y="86"/>
                    <a:pt x="1180" y="10"/>
                  </a:cubicBezTo>
                  <a:cubicBezTo>
                    <a:pt x="1132" y="3"/>
                    <a:pt x="1085" y="0"/>
                    <a:pt x="1038" y="0"/>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76"/>
            <p:cNvSpPr/>
            <p:nvPr/>
          </p:nvSpPr>
          <p:spPr>
            <a:xfrm>
              <a:off x="1954025" y="1563218"/>
              <a:ext cx="559619" cy="752257"/>
            </a:xfrm>
            <a:custGeom>
              <a:avLst/>
              <a:gdLst/>
              <a:ahLst/>
              <a:cxnLst/>
              <a:rect l="l" t="t" r="r" b="b"/>
              <a:pathLst>
                <a:path w="7097" h="9540" extrusionOk="0">
                  <a:moveTo>
                    <a:pt x="3514" y="1"/>
                  </a:moveTo>
                  <a:cubicBezTo>
                    <a:pt x="3489" y="1"/>
                    <a:pt x="3464" y="1"/>
                    <a:pt x="3439" y="2"/>
                  </a:cubicBezTo>
                  <a:cubicBezTo>
                    <a:pt x="1527" y="46"/>
                    <a:pt x="0" y="1645"/>
                    <a:pt x="44" y="3558"/>
                  </a:cubicBezTo>
                  <a:lnTo>
                    <a:pt x="102" y="6140"/>
                  </a:lnTo>
                  <a:cubicBezTo>
                    <a:pt x="146" y="8027"/>
                    <a:pt x="1703" y="9540"/>
                    <a:pt x="3583" y="9540"/>
                  </a:cubicBezTo>
                  <a:cubicBezTo>
                    <a:pt x="3607" y="9540"/>
                    <a:pt x="3632" y="9539"/>
                    <a:pt x="3657" y="9539"/>
                  </a:cubicBezTo>
                  <a:cubicBezTo>
                    <a:pt x="5569" y="9494"/>
                    <a:pt x="7097" y="7895"/>
                    <a:pt x="7053" y="5983"/>
                  </a:cubicBezTo>
                  <a:lnTo>
                    <a:pt x="6995" y="3401"/>
                  </a:lnTo>
                  <a:cubicBezTo>
                    <a:pt x="6951" y="1514"/>
                    <a:pt x="5393" y="1"/>
                    <a:pt x="3514" y="1"/>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76"/>
            <p:cNvSpPr/>
            <p:nvPr/>
          </p:nvSpPr>
          <p:spPr>
            <a:xfrm>
              <a:off x="2481628" y="2113056"/>
              <a:ext cx="49520" cy="69154"/>
            </a:xfrm>
            <a:custGeom>
              <a:avLst/>
              <a:gdLst/>
              <a:ahLst/>
              <a:cxnLst/>
              <a:rect l="l" t="t" r="r" b="b"/>
              <a:pathLst>
                <a:path w="628" h="877" extrusionOk="0">
                  <a:moveTo>
                    <a:pt x="613" y="0"/>
                  </a:moveTo>
                  <a:cubicBezTo>
                    <a:pt x="236" y="68"/>
                    <a:pt x="1" y="470"/>
                    <a:pt x="69" y="837"/>
                  </a:cubicBezTo>
                  <a:cubicBezTo>
                    <a:pt x="75" y="865"/>
                    <a:pt x="93" y="876"/>
                    <a:pt x="114" y="876"/>
                  </a:cubicBezTo>
                  <a:cubicBezTo>
                    <a:pt x="141" y="876"/>
                    <a:pt x="171" y="855"/>
                    <a:pt x="175" y="823"/>
                  </a:cubicBezTo>
                  <a:cubicBezTo>
                    <a:pt x="215" y="494"/>
                    <a:pt x="376" y="228"/>
                    <a:pt x="620" y="14"/>
                  </a:cubicBezTo>
                  <a:cubicBezTo>
                    <a:pt x="627" y="7"/>
                    <a:pt x="620" y="0"/>
                    <a:pt x="6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76"/>
            <p:cNvSpPr/>
            <p:nvPr/>
          </p:nvSpPr>
          <p:spPr>
            <a:xfrm>
              <a:off x="2083501" y="1986656"/>
              <a:ext cx="58351" cy="60244"/>
            </a:xfrm>
            <a:custGeom>
              <a:avLst/>
              <a:gdLst/>
              <a:ahLst/>
              <a:cxnLst/>
              <a:rect l="l" t="t" r="r" b="b"/>
              <a:pathLst>
                <a:path w="740" h="764" extrusionOk="0">
                  <a:moveTo>
                    <a:pt x="366" y="0"/>
                  </a:moveTo>
                  <a:cubicBezTo>
                    <a:pt x="362" y="0"/>
                    <a:pt x="358" y="0"/>
                    <a:pt x="355" y="0"/>
                  </a:cubicBezTo>
                  <a:cubicBezTo>
                    <a:pt x="154" y="11"/>
                    <a:pt x="1" y="188"/>
                    <a:pt x="12" y="399"/>
                  </a:cubicBezTo>
                  <a:cubicBezTo>
                    <a:pt x="21" y="605"/>
                    <a:pt x="185" y="763"/>
                    <a:pt x="377" y="763"/>
                  </a:cubicBezTo>
                  <a:cubicBezTo>
                    <a:pt x="381" y="763"/>
                    <a:pt x="385" y="763"/>
                    <a:pt x="389" y="763"/>
                  </a:cubicBezTo>
                  <a:cubicBezTo>
                    <a:pt x="586" y="752"/>
                    <a:pt x="739" y="576"/>
                    <a:pt x="733" y="365"/>
                  </a:cubicBezTo>
                  <a:cubicBezTo>
                    <a:pt x="722" y="161"/>
                    <a:pt x="559" y="0"/>
                    <a:pt x="3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6"/>
            <p:cNvSpPr/>
            <p:nvPr/>
          </p:nvSpPr>
          <p:spPr>
            <a:xfrm>
              <a:off x="2312094" y="1985867"/>
              <a:ext cx="58272" cy="60165"/>
            </a:xfrm>
            <a:custGeom>
              <a:avLst/>
              <a:gdLst/>
              <a:ahLst/>
              <a:cxnLst/>
              <a:rect l="l" t="t" r="r" b="b"/>
              <a:pathLst>
                <a:path w="739" h="763" extrusionOk="0">
                  <a:moveTo>
                    <a:pt x="363" y="0"/>
                  </a:moveTo>
                  <a:cubicBezTo>
                    <a:pt x="359" y="0"/>
                    <a:pt x="355" y="1"/>
                    <a:pt x="351" y="1"/>
                  </a:cubicBezTo>
                  <a:cubicBezTo>
                    <a:pt x="154" y="10"/>
                    <a:pt x="1" y="188"/>
                    <a:pt x="11" y="398"/>
                  </a:cubicBezTo>
                  <a:cubicBezTo>
                    <a:pt x="18" y="605"/>
                    <a:pt x="180" y="763"/>
                    <a:pt x="372" y="763"/>
                  </a:cubicBezTo>
                  <a:cubicBezTo>
                    <a:pt x="377" y="763"/>
                    <a:pt x="381" y="763"/>
                    <a:pt x="385" y="762"/>
                  </a:cubicBezTo>
                  <a:cubicBezTo>
                    <a:pt x="586" y="753"/>
                    <a:pt x="739" y="575"/>
                    <a:pt x="729" y="365"/>
                  </a:cubicBezTo>
                  <a:cubicBezTo>
                    <a:pt x="719" y="161"/>
                    <a:pt x="558" y="0"/>
                    <a:pt x="3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76"/>
            <p:cNvSpPr/>
            <p:nvPr/>
          </p:nvSpPr>
          <p:spPr>
            <a:xfrm>
              <a:off x="2185772" y="2093816"/>
              <a:ext cx="91548" cy="43685"/>
            </a:xfrm>
            <a:custGeom>
              <a:avLst/>
              <a:gdLst/>
              <a:ahLst/>
              <a:cxnLst/>
              <a:rect l="l" t="t" r="r" b="b"/>
              <a:pathLst>
                <a:path w="1161" h="554" extrusionOk="0">
                  <a:moveTo>
                    <a:pt x="72" y="1"/>
                  </a:moveTo>
                  <a:cubicBezTo>
                    <a:pt x="64" y="1"/>
                    <a:pt x="56" y="3"/>
                    <a:pt x="48" y="6"/>
                  </a:cubicBezTo>
                  <a:cubicBezTo>
                    <a:pt x="17" y="20"/>
                    <a:pt x="1" y="54"/>
                    <a:pt x="14" y="84"/>
                  </a:cubicBezTo>
                  <a:cubicBezTo>
                    <a:pt x="153" y="417"/>
                    <a:pt x="375" y="554"/>
                    <a:pt x="548" y="554"/>
                  </a:cubicBezTo>
                  <a:cubicBezTo>
                    <a:pt x="568" y="554"/>
                    <a:pt x="589" y="554"/>
                    <a:pt x="606" y="551"/>
                  </a:cubicBezTo>
                  <a:cubicBezTo>
                    <a:pt x="626" y="547"/>
                    <a:pt x="643" y="544"/>
                    <a:pt x="660" y="540"/>
                  </a:cubicBezTo>
                  <a:cubicBezTo>
                    <a:pt x="807" y="516"/>
                    <a:pt x="970" y="493"/>
                    <a:pt x="1147" y="122"/>
                  </a:cubicBezTo>
                  <a:cubicBezTo>
                    <a:pt x="1160" y="95"/>
                    <a:pt x="1147" y="57"/>
                    <a:pt x="1116" y="43"/>
                  </a:cubicBezTo>
                  <a:cubicBezTo>
                    <a:pt x="1107" y="38"/>
                    <a:pt x="1098" y="36"/>
                    <a:pt x="1089" y="36"/>
                  </a:cubicBezTo>
                  <a:cubicBezTo>
                    <a:pt x="1067" y="36"/>
                    <a:pt x="1046" y="49"/>
                    <a:pt x="1034" y="70"/>
                  </a:cubicBezTo>
                  <a:cubicBezTo>
                    <a:pt x="888" y="381"/>
                    <a:pt x="769" y="401"/>
                    <a:pt x="640" y="422"/>
                  </a:cubicBezTo>
                  <a:cubicBezTo>
                    <a:pt x="623" y="425"/>
                    <a:pt x="602" y="425"/>
                    <a:pt x="582" y="431"/>
                  </a:cubicBezTo>
                  <a:cubicBezTo>
                    <a:pt x="572" y="433"/>
                    <a:pt x="561" y="434"/>
                    <a:pt x="550" y="434"/>
                  </a:cubicBezTo>
                  <a:cubicBezTo>
                    <a:pt x="435" y="434"/>
                    <a:pt x="250" y="337"/>
                    <a:pt x="126" y="40"/>
                  </a:cubicBezTo>
                  <a:cubicBezTo>
                    <a:pt x="116" y="15"/>
                    <a:pt x="94" y="1"/>
                    <a:pt x="72" y="1"/>
                  </a:cubicBezTo>
                  <a:close/>
                </a:path>
              </a:pathLst>
            </a:custGeom>
            <a:solidFill>
              <a:srgbClr val="282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76"/>
            <p:cNvSpPr/>
            <p:nvPr/>
          </p:nvSpPr>
          <p:spPr>
            <a:xfrm>
              <a:off x="2181988" y="2089085"/>
              <a:ext cx="98882" cy="51254"/>
            </a:xfrm>
            <a:custGeom>
              <a:avLst/>
              <a:gdLst/>
              <a:ahLst/>
              <a:cxnLst/>
              <a:rect l="l" t="t" r="r" b="b"/>
              <a:pathLst>
                <a:path w="1254" h="650" extrusionOk="0">
                  <a:moveTo>
                    <a:pt x="289" y="1"/>
                  </a:moveTo>
                  <a:cubicBezTo>
                    <a:pt x="126" y="1"/>
                    <a:pt x="20" y="95"/>
                    <a:pt x="11" y="260"/>
                  </a:cubicBezTo>
                  <a:cubicBezTo>
                    <a:pt x="0" y="406"/>
                    <a:pt x="140" y="498"/>
                    <a:pt x="228" y="549"/>
                  </a:cubicBezTo>
                  <a:cubicBezTo>
                    <a:pt x="354" y="622"/>
                    <a:pt x="539" y="649"/>
                    <a:pt x="686" y="649"/>
                  </a:cubicBezTo>
                  <a:cubicBezTo>
                    <a:pt x="759" y="649"/>
                    <a:pt x="823" y="642"/>
                    <a:pt x="865" y="631"/>
                  </a:cubicBezTo>
                  <a:cubicBezTo>
                    <a:pt x="1021" y="587"/>
                    <a:pt x="1253" y="529"/>
                    <a:pt x="1246" y="267"/>
                  </a:cubicBezTo>
                  <a:cubicBezTo>
                    <a:pt x="1243" y="83"/>
                    <a:pt x="1109" y="26"/>
                    <a:pt x="994" y="26"/>
                  </a:cubicBezTo>
                  <a:cubicBezTo>
                    <a:pt x="970" y="26"/>
                    <a:pt x="947" y="28"/>
                    <a:pt x="926" y="32"/>
                  </a:cubicBezTo>
                  <a:cubicBezTo>
                    <a:pt x="832" y="49"/>
                    <a:pt x="761" y="56"/>
                    <a:pt x="703" y="56"/>
                  </a:cubicBezTo>
                  <a:cubicBezTo>
                    <a:pt x="550" y="56"/>
                    <a:pt x="486" y="11"/>
                    <a:pt x="314" y="1"/>
                  </a:cubicBezTo>
                  <a:cubicBezTo>
                    <a:pt x="306" y="1"/>
                    <a:pt x="297" y="1"/>
                    <a:pt x="2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76"/>
            <p:cNvSpPr/>
            <p:nvPr/>
          </p:nvSpPr>
          <p:spPr>
            <a:xfrm>
              <a:off x="2195708" y="2112741"/>
              <a:ext cx="71677" cy="27756"/>
            </a:xfrm>
            <a:custGeom>
              <a:avLst/>
              <a:gdLst/>
              <a:ahLst/>
              <a:cxnLst/>
              <a:rect l="l" t="t" r="r" b="b"/>
              <a:pathLst>
                <a:path w="909" h="352" extrusionOk="0">
                  <a:moveTo>
                    <a:pt x="427" y="1"/>
                  </a:moveTo>
                  <a:cubicBezTo>
                    <a:pt x="101" y="1"/>
                    <a:pt x="0" y="229"/>
                    <a:pt x="0" y="229"/>
                  </a:cubicBezTo>
                  <a:cubicBezTo>
                    <a:pt x="179" y="322"/>
                    <a:pt x="347" y="351"/>
                    <a:pt x="488" y="351"/>
                  </a:cubicBezTo>
                  <a:cubicBezTo>
                    <a:pt x="740" y="351"/>
                    <a:pt x="908" y="256"/>
                    <a:pt x="908" y="256"/>
                  </a:cubicBezTo>
                  <a:cubicBezTo>
                    <a:pt x="908" y="256"/>
                    <a:pt x="793" y="11"/>
                    <a:pt x="450" y="1"/>
                  </a:cubicBezTo>
                  <a:cubicBezTo>
                    <a:pt x="442" y="1"/>
                    <a:pt x="435" y="1"/>
                    <a:pt x="4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76"/>
            <p:cNvSpPr/>
            <p:nvPr/>
          </p:nvSpPr>
          <p:spPr>
            <a:xfrm>
              <a:off x="2301922" y="1899760"/>
              <a:ext cx="81613" cy="24760"/>
            </a:xfrm>
            <a:custGeom>
              <a:avLst/>
              <a:gdLst/>
              <a:ahLst/>
              <a:cxnLst/>
              <a:rect l="l" t="t" r="r" b="b"/>
              <a:pathLst>
                <a:path w="1035" h="314" extrusionOk="0">
                  <a:moveTo>
                    <a:pt x="504" y="0"/>
                  </a:moveTo>
                  <a:cubicBezTo>
                    <a:pt x="242" y="0"/>
                    <a:pt x="48" y="160"/>
                    <a:pt x="42" y="167"/>
                  </a:cubicBezTo>
                  <a:cubicBezTo>
                    <a:pt x="7" y="194"/>
                    <a:pt x="1" y="249"/>
                    <a:pt x="31" y="283"/>
                  </a:cubicBezTo>
                  <a:cubicBezTo>
                    <a:pt x="47" y="302"/>
                    <a:pt x="70" y="313"/>
                    <a:pt x="94" y="313"/>
                  </a:cubicBezTo>
                  <a:cubicBezTo>
                    <a:pt x="112" y="313"/>
                    <a:pt x="131" y="306"/>
                    <a:pt x="147" y="293"/>
                  </a:cubicBezTo>
                  <a:cubicBezTo>
                    <a:pt x="147" y="293"/>
                    <a:pt x="304" y="167"/>
                    <a:pt x="504" y="167"/>
                  </a:cubicBezTo>
                  <a:cubicBezTo>
                    <a:pt x="708" y="167"/>
                    <a:pt x="892" y="296"/>
                    <a:pt x="892" y="300"/>
                  </a:cubicBezTo>
                  <a:cubicBezTo>
                    <a:pt x="909" y="310"/>
                    <a:pt x="926" y="314"/>
                    <a:pt x="943" y="314"/>
                  </a:cubicBezTo>
                  <a:cubicBezTo>
                    <a:pt x="967" y="314"/>
                    <a:pt x="990" y="303"/>
                    <a:pt x="1008" y="279"/>
                  </a:cubicBezTo>
                  <a:cubicBezTo>
                    <a:pt x="1034" y="245"/>
                    <a:pt x="1028" y="194"/>
                    <a:pt x="990" y="167"/>
                  </a:cubicBezTo>
                  <a:cubicBezTo>
                    <a:pt x="981" y="160"/>
                    <a:pt x="763" y="0"/>
                    <a:pt x="5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76"/>
            <p:cNvSpPr/>
            <p:nvPr/>
          </p:nvSpPr>
          <p:spPr>
            <a:xfrm>
              <a:off x="2067415" y="1906384"/>
              <a:ext cx="81455" cy="30753"/>
            </a:xfrm>
            <a:custGeom>
              <a:avLst/>
              <a:gdLst/>
              <a:ahLst/>
              <a:cxnLst/>
              <a:rect l="l" t="t" r="r" b="b"/>
              <a:pathLst>
                <a:path w="1033" h="390" extrusionOk="0">
                  <a:moveTo>
                    <a:pt x="521" y="1"/>
                  </a:moveTo>
                  <a:cubicBezTo>
                    <a:pt x="510" y="1"/>
                    <a:pt x="499" y="1"/>
                    <a:pt x="488" y="2"/>
                  </a:cubicBezTo>
                  <a:cubicBezTo>
                    <a:pt x="222" y="22"/>
                    <a:pt x="38" y="243"/>
                    <a:pt x="28" y="253"/>
                  </a:cubicBezTo>
                  <a:cubicBezTo>
                    <a:pt x="1" y="288"/>
                    <a:pt x="4" y="342"/>
                    <a:pt x="42" y="369"/>
                  </a:cubicBezTo>
                  <a:cubicBezTo>
                    <a:pt x="56" y="382"/>
                    <a:pt x="76" y="390"/>
                    <a:pt x="93" y="390"/>
                  </a:cubicBezTo>
                  <a:cubicBezTo>
                    <a:pt x="117" y="390"/>
                    <a:pt x="140" y="379"/>
                    <a:pt x="158" y="359"/>
                  </a:cubicBezTo>
                  <a:cubicBezTo>
                    <a:pt x="158" y="355"/>
                    <a:pt x="304" y="181"/>
                    <a:pt x="497" y="168"/>
                  </a:cubicBezTo>
                  <a:cubicBezTo>
                    <a:pt x="507" y="168"/>
                    <a:pt x="517" y="167"/>
                    <a:pt x="527" y="167"/>
                  </a:cubicBezTo>
                  <a:cubicBezTo>
                    <a:pt x="711" y="167"/>
                    <a:pt x="885" y="308"/>
                    <a:pt x="885" y="311"/>
                  </a:cubicBezTo>
                  <a:cubicBezTo>
                    <a:pt x="902" y="323"/>
                    <a:pt x="921" y="329"/>
                    <a:pt x="940" y="329"/>
                  </a:cubicBezTo>
                  <a:cubicBezTo>
                    <a:pt x="964" y="329"/>
                    <a:pt x="986" y="320"/>
                    <a:pt x="1001" y="301"/>
                  </a:cubicBezTo>
                  <a:cubicBezTo>
                    <a:pt x="1032" y="263"/>
                    <a:pt x="1028" y="212"/>
                    <a:pt x="991" y="181"/>
                  </a:cubicBezTo>
                  <a:cubicBezTo>
                    <a:pt x="981" y="175"/>
                    <a:pt x="769" y="1"/>
                    <a:pt x="5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6"/>
            <p:cNvSpPr/>
            <p:nvPr/>
          </p:nvSpPr>
          <p:spPr>
            <a:xfrm>
              <a:off x="2198073" y="1914190"/>
              <a:ext cx="31778" cy="152028"/>
            </a:xfrm>
            <a:custGeom>
              <a:avLst/>
              <a:gdLst/>
              <a:ahLst/>
              <a:cxnLst/>
              <a:rect l="l" t="t" r="r" b="b"/>
              <a:pathLst>
                <a:path w="403" h="1928" extrusionOk="0">
                  <a:moveTo>
                    <a:pt x="277" y="1"/>
                  </a:moveTo>
                  <a:cubicBezTo>
                    <a:pt x="236" y="1"/>
                    <a:pt x="201" y="34"/>
                    <a:pt x="198" y="76"/>
                  </a:cubicBezTo>
                  <a:cubicBezTo>
                    <a:pt x="184" y="233"/>
                    <a:pt x="161" y="396"/>
                    <a:pt x="140" y="556"/>
                  </a:cubicBezTo>
                  <a:cubicBezTo>
                    <a:pt x="69" y="1103"/>
                    <a:pt x="1" y="1618"/>
                    <a:pt x="253" y="1899"/>
                  </a:cubicBezTo>
                  <a:cubicBezTo>
                    <a:pt x="269" y="1916"/>
                    <a:pt x="290" y="1927"/>
                    <a:pt x="314" y="1927"/>
                  </a:cubicBezTo>
                  <a:cubicBezTo>
                    <a:pt x="331" y="1927"/>
                    <a:pt x="351" y="1916"/>
                    <a:pt x="368" y="1903"/>
                  </a:cubicBezTo>
                  <a:cubicBezTo>
                    <a:pt x="399" y="1876"/>
                    <a:pt x="402" y="1825"/>
                    <a:pt x="371" y="1791"/>
                  </a:cubicBezTo>
                  <a:cubicBezTo>
                    <a:pt x="167" y="1566"/>
                    <a:pt x="233" y="1087"/>
                    <a:pt x="300" y="576"/>
                  </a:cubicBezTo>
                  <a:cubicBezTo>
                    <a:pt x="321" y="416"/>
                    <a:pt x="344" y="250"/>
                    <a:pt x="358" y="90"/>
                  </a:cubicBezTo>
                  <a:cubicBezTo>
                    <a:pt x="362" y="46"/>
                    <a:pt x="327" y="5"/>
                    <a:pt x="283" y="1"/>
                  </a:cubicBezTo>
                  <a:cubicBezTo>
                    <a:pt x="281" y="1"/>
                    <a:pt x="279" y="1"/>
                    <a:pt x="2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76"/>
            <p:cNvSpPr/>
            <p:nvPr/>
          </p:nvSpPr>
          <p:spPr>
            <a:xfrm>
              <a:off x="1938648" y="1555727"/>
              <a:ext cx="599124" cy="605669"/>
            </a:xfrm>
            <a:custGeom>
              <a:avLst/>
              <a:gdLst/>
              <a:ahLst/>
              <a:cxnLst/>
              <a:rect l="l" t="t" r="r" b="b"/>
              <a:pathLst>
                <a:path w="7598" h="7681" extrusionOk="0">
                  <a:moveTo>
                    <a:pt x="3962" y="0"/>
                  </a:moveTo>
                  <a:cubicBezTo>
                    <a:pt x="3666" y="0"/>
                    <a:pt x="3353" y="40"/>
                    <a:pt x="3090" y="60"/>
                  </a:cubicBezTo>
                  <a:cubicBezTo>
                    <a:pt x="2573" y="97"/>
                    <a:pt x="2063" y="203"/>
                    <a:pt x="1573" y="362"/>
                  </a:cubicBezTo>
                  <a:cubicBezTo>
                    <a:pt x="1110" y="515"/>
                    <a:pt x="800" y="760"/>
                    <a:pt x="542" y="1169"/>
                  </a:cubicBezTo>
                  <a:cubicBezTo>
                    <a:pt x="354" y="1464"/>
                    <a:pt x="140" y="1802"/>
                    <a:pt x="100" y="2152"/>
                  </a:cubicBezTo>
                  <a:cubicBezTo>
                    <a:pt x="42" y="2645"/>
                    <a:pt x="1" y="3146"/>
                    <a:pt x="1" y="3642"/>
                  </a:cubicBezTo>
                  <a:cubicBezTo>
                    <a:pt x="4" y="4067"/>
                    <a:pt x="35" y="4493"/>
                    <a:pt x="65" y="4914"/>
                  </a:cubicBezTo>
                  <a:cubicBezTo>
                    <a:pt x="134" y="5820"/>
                    <a:pt x="263" y="6847"/>
                    <a:pt x="1001" y="7375"/>
                  </a:cubicBezTo>
                  <a:cubicBezTo>
                    <a:pt x="889" y="6194"/>
                    <a:pt x="732" y="5016"/>
                    <a:pt x="532" y="3846"/>
                  </a:cubicBezTo>
                  <a:lnTo>
                    <a:pt x="484" y="3697"/>
                  </a:lnTo>
                  <a:cubicBezTo>
                    <a:pt x="773" y="3691"/>
                    <a:pt x="1063" y="3688"/>
                    <a:pt x="1352" y="3688"/>
                  </a:cubicBezTo>
                  <a:cubicBezTo>
                    <a:pt x="3136" y="3688"/>
                    <a:pt x="4922" y="3796"/>
                    <a:pt x="6693" y="4013"/>
                  </a:cubicBezTo>
                  <a:lnTo>
                    <a:pt x="6710" y="3979"/>
                  </a:lnTo>
                  <a:lnTo>
                    <a:pt x="6710" y="3979"/>
                  </a:lnTo>
                  <a:cubicBezTo>
                    <a:pt x="6670" y="5214"/>
                    <a:pt x="6629" y="6445"/>
                    <a:pt x="6588" y="7681"/>
                  </a:cubicBezTo>
                  <a:cubicBezTo>
                    <a:pt x="7111" y="6891"/>
                    <a:pt x="7438" y="5976"/>
                    <a:pt x="7533" y="5033"/>
                  </a:cubicBezTo>
                  <a:cubicBezTo>
                    <a:pt x="7598" y="4424"/>
                    <a:pt x="7564" y="3812"/>
                    <a:pt x="7516" y="3204"/>
                  </a:cubicBezTo>
                  <a:cubicBezTo>
                    <a:pt x="7469" y="2567"/>
                    <a:pt x="7387" y="1886"/>
                    <a:pt x="6965" y="1407"/>
                  </a:cubicBezTo>
                  <a:cubicBezTo>
                    <a:pt x="6687" y="1087"/>
                    <a:pt x="6329" y="729"/>
                    <a:pt x="5958" y="522"/>
                  </a:cubicBezTo>
                  <a:cubicBezTo>
                    <a:pt x="5618" y="332"/>
                    <a:pt x="5373" y="264"/>
                    <a:pt x="4424" y="46"/>
                  </a:cubicBezTo>
                  <a:cubicBezTo>
                    <a:pt x="4283" y="12"/>
                    <a:pt x="4125" y="0"/>
                    <a:pt x="39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76"/>
            <p:cNvSpPr/>
            <p:nvPr/>
          </p:nvSpPr>
          <p:spPr>
            <a:xfrm>
              <a:off x="2348051" y="4251771"/>
              <a:ext cx="18609" cy="273304"/>
            </a:xfrm>
            <a:custGeom>
              <a:avLst/>
              <a:gdLst/>
              <a:ahLst/>
              <a:cxnLst/>
              <a:rect l="l" t="t" r="r" b="b"/>
              <a:pathLst>
                <a:path w="236" h="3466" extrusionOk="0">
                  <a:moveTo>
                    <a:pt x="89" y="0"/>
                  </a:moveTo>
                  <a:cubicBezTo>
                    <a:pt x="56" y="0"/>
                    <a:pt x="25" y="21"/>
                    <a:pt x="25" y="65"/>
                  </a:cubicBezTo>
                  <a:cubicBezTo>
                    <a:pt x="0" y="1185"/>
                    <a:pt x="62" y="2331"/>
                    <a:pt x="154" y="3447"/>
                  </a:cubicBezTo>
                  <a:cubicBezTo>
                    <a:pt x="156" y="3459"/>
                    <a:pt x="164" y="3465"/>
                    <a:pt x="172" y="3465"/>
                  </a:cubicBezTo>
                  <a:cubicBezTo>
                    <a:pt x="180" y="3465"/>
                    <a:pt x="188" y="3459"/>
                    <a:pt x="188" y="3447"/>
                  </a:cubicBezTo>
                  <a:cubicBezTo>
                    <a:pt x="229" y="2328"/>
                    <a:pt x="236" y="1181"/>
                    <a:pt x="157" y="65"/>
                  </a:cubicBezTo>
                  <a:cubicBezTo>
                    <a:pt x="156" y="22"/>
                    <a:pt x="122" y="0"/>
                    <a:pt x="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76"/>
            <p:cNvSpPr/>
            <p:nvPr/>
          </p:nvSpPr>
          <p:spPr>
            <a:xfrm>
              <a:off x="2407191" y="4252560"/>
              <a:ext cx="14745" cy="167010"/>
            </a:xfrm>
            <a:custGeom>
              <a:avLst/>
              <a:gdLst/>
              <a:ahLst/>
              <a:cxnLst/>
              <a:rect l="l" t="t" r="r" b="b"/>
              <a:pathLst>
                <a:path w="187" h="2118" extrusionOk="0">
                  <a:moveTo>
                    <a:pt x="53" y="0"/>
                  </a:moveTo>
                  <a:cubicBezTo>
                    <a:pt x="27" y="0"/>
                    <a:pt x="1" y="18"/>
                    <a:pt x="2" y="55"/>
                  </a:cubicBezTo>
                  <a:cubicBezTo>
                    <a:pt x="23" y="736"/>
                    <a:pt x="71" y="1409"/>
                    <a:pt x="128" y="2089"/>
                  </a:cubicBezTo>
                  <a:cubicBezTo>
                    <a:pt x="130" y="2108"/>
                    <a:pt x="145" y="2118"/>
                    <a:pt x="159" y="2118"/>
                  </a:cubicBezTo>
                  <a:cubicBezTo>
                    <a:pt x="173" y="2118"/>
                    <a:pt x="186" y="2108"/>
                    <a:pt x="186" y="2089"/>
                  </a:cubicBezTo>
                  <a:cubicBezTo>
                    <a:pt x="180" y="1409"/>
                    <a:pt x="159" y="736"/>
                    <a:pt x="112" y="55"/>
                  </a:cubicBezTo>
                  <a:cubicBezTo>
                    <a:pt x="110" y="19"/>
                    <a:pt x="81" y="0"/>
                    <a:pt x="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6"/>
            <p:cNvSpPr/>
            <p:nvPr/>
          </p:nvSpPr>
          <p:spPr>
            <a:xfrm>
              <a:off x="2069071" y="4269276"/>
              <a:ext cx="9226" cy="221734"/>
            </a:xfrm>
            <a:custGeom>
              <a:avLst/>
              <a:gdLst/>
              <a:ahLst/>
              <a:cxnLst/>
              <a:rect l="l" t="t" r="r" b="b"/>
              <a:pathLst>
                <a:path w="117" h="2812" extrusionOk="0">
                  <a:moveTo>
                    <a:pt x="71" y="1"/>
                  </a:moveTo>
                  <a:cubicBezTo>
                    <a:pt x="49" y="1"/>
                    <a:pt x="26" y="15"/>
                    <a:pt x="24" y="44"/>
                  </a:cubicBezTo>
                  <a:cubicBezTo>
                    <a:pt x="0" y="963"/>
                    <a:pt x="21" y="1877"/>
                    <a:pt x="75" y="2796"/>
                  </a:cubicBezTo>
                  <a:cubicBezTo>
                    <a:pt x="75" y="2806"/>
                    <a:pt x="84" y="2811"/>
                    <a:pt x="92" y="2811"/>
                  </a:cubicBezTo>
                  <a:cubicBezTo>
                    <a:pt x="100" y="2811"/>
                    <a:pt x="109" y="2806"/>
                    <a:pt x="109" y="2796"/>
                  </a:cubicBezTo>
                  <a:cubicBezTo>
                    <a:pt x="99" y="1877"/>
                    <a:pt x="109" y="959"/>
                    <a:pt x="116" y="44"/>
                  </a:cubicBezTo>
                  <a:cubicBezTo>
                    <a:pt x="116" y="15"/>
                    <a:pt x="94" y="1"/>
                    <a:pt x="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76"/>
            <p:cNvSpPr/>
            <p:nvPr/>
          </p:nvSpPr>
          <p:spPr>
            <a:xfrm>
              <a:off x="2115436" y="4265097"/>
              <a:ext cx="17348" cy="171505"/>
            </a:xfrm>
            <a:custGeom>
              <a:avLst/>
              <a:gdLst/>
              <a:ahLst/>
              <a:cxnLst/>
              <a:rect l="l" t="t" r="r" b="b"/>
              <a:pathLst>
                <a:path w="220" h="2175" extrusionOk="0">
                  <a:moveTo>
                    <a:pt x="109" y="1"/>
                  </a:moveTo>
                  <a:cubicBezTo>
                    <a:pt x="91" y="1"/>
                    <a:pt x="72" y="14"/>
                    <a:pt x="69" y="39"/>
                  </a:cubicBezTo>
                  <a:cubicBezTo>
                    <a:pt x="1" y="726"/>
                    <a:pt x="62" y="1440"/>
                    <a:pt x="66" y="2131"/>
                  </a:cubicBezTo>
                  <a:cubicBezTo>
                    <a:pt x="66" y="2160"/>
                    <a:pt x="88" y="2175"/>
                    <a:pt x="110" y="2175"/>
                  </a:cubicBezTo>
                  <a:cubicBezTo>
                    <a:pt x="132" y="2175"/>
                    <a:pt x="154" y="2160"/>
                    <a:pt x="154" y="2131"/>
                  </a:cubicBezTo>
                  <a:cubicBezTo>
                    <a:pt x="158" y="1440"/>
                    <a:pt x="219" y="723"/>
                    <a:pt x="147" y="39"/>
                  </a:cubicBezTo>
                  <a:cubicBezTo>
                    <a:pt x="146" y="14"/>
                    <a:pt x="128" y="1"/>
                    <a:pt x="1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76"/>
            <p:cNvSpPr/>
            <p:nvPr/>
          </p:nvSpPr>
          <p:spPr>
            <a:xfrm>
              <a:off x="2133966" y="2216038"/>
              <a:ext cx="221419" cy="315096"/>
            </a:xfrm>
            <a:custGeom>
              <a:avLst/>
              <a:gdLst/>
              <a:ahLst/>
              <a:cxnLst/>
              <a:rect l="l" t="t" r="r" b="b"/>
              <a:pathLst>
                <a:path w="2808" h="3996" extrusionOk="0">
                  <a:moveTo>
                    <a:pt x="1385" y="1"/>
                  </a:moveTo>
                  <a:cubicBezTo>
                    <a:pt x="1290" y="4"/>
                    <a:pt x="1195" y="15"/>
                    <a:pt x="1103" y="38"/>
                  </a:cubicBezTo>
                  <a:cubicBezTo>
                    <a:pt x="912" y="92"/>
                    <a:pt x="746" y="205"/>
                    <a:pt x="627" y="358"/>
                  </a:cubicBezTo>
                  <a:lnTo>
                    <a:pt x="494" y="358"/>
                  </a:lnTo>
                  <a:cubicBezTo>
                    <a:pt x="474" y="378"/>
                    <a:pt x="449" y="398"/>
                    <a:pt x="429" y="419"/>
                  </a:cubicBezTo>
                  <a:lnTo>
                    <a:pt x="429" y="929"/>
                  </a:lnTo>
                  <a:lnTo>
                    <a:pt x="429" y="1909"/>
                  </a:lnTo>
                  <a:lnTo>
                    <a:pt x="429" y="2886"/>
                  </a:lnTo>
                  <a:cubicBezTo>
                    <a:pt x="283" y="2903"/>
                    <a:pt x="140" y="2927"/>
                    <a:pt x="0" y="2958"/>
                  </a:cubicBezTo>
                  <a:cubicBezTo>
                    <a:pt x="276" y="3577"/>
                    <a:pt x="804" y="3995"/>
                    <a:pt x="1413" y="3995"/>
                  </a:cubicBezTo>
                  <a:cubicBezTo>
                    <a:pt x="2012" y="3995"/>
                    <a:pt x="2532" y="3587"/>
                    <a:pt x="2808" y="2985"/>
                  </a:cubicBezTo>
                  <a:cubicBezTo>
                    <a:pt x="2641" y="2944"/>
                    <a:pt x="2467" y="2909"/>
                    <a:pt x="2287" y="2886"/>
                  </a:cubicBezTo>
                  <a:lnTo>
                    <a:pt x="2287" y="1909"/>
                  </a:lnTo>
                  <a:lnTo>
                    <a:pt x="2287" y="929"/>
                  </a:lnTo>
                  <a:lnTo>
                    <a:pt x="2287" y="358"/>
                  </a:lnTo>
                  <a:lnTo>
                    <a:pt x="2090" y="358"/>
                  </a:lnTo>
                  <a:cubicBezTo>
                    <a:pt x="1923" y="147"/>
                    <a:pt x="1671" y="11"/>
                    <a:pt x="1385" y="1"/>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293"/>
        <p:cNvGrpSpPr/>
        <p:nvPr/>
      </p:nvGrpSpPr>
      <p:grpSpPr>
        <a:xfrm>
          <a:off x="0" y="0"/>
          <a:ext cx="0" cy="0"/>
          <a:chOff x="0" y="0"/>
          <a:chExt cx="0" cy="0"/>
        </a:xfrm>
      </p:grpSpPr>
      <p:sp>
        <p:nvSpPr>
          <p:cNvPr id="1294" name="Google Shape;1294;p77"/>
          <p:cNvSpPr txBox="1">
            <a:spLocks noGrp="1"/>
          </p:cNvSpPr>
          <p:nvPr>
            <p:ph type="title"/>
          </p:nvPr>
        </p:nvSpPr>
        <p:spPr>
          <a:xfrm>
            <a:off x="713850" y="2242150"/>
            <a:ext cx="2851200" cy="11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EVENTS</a:t>
            </a:r>
            <a:endParaRPr/>
          </a:p>
        </p:txBody>
      </p:sp>
      <p:sp>
        <p:nvSpPr>
          <p:cNvPr id="1295" name="Google Shape;1295;p77"/>
          <p:cNvSpPr txBox="1">
            <a:spLocks noGrp="1"/>
          </p:cNvSpPr>
          <p:nvPr>
            <p:ph type="title" idx="2"/>
          </p:nvPr>
        </p:nvSpPr>
        <p:spPr>
          <a:xfrm>
            <a:off x="713850" y="1415225"/>
            <a:ext cx="1907700" cy="918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05</a:t>
            </a:r>
            <a:endParaRPr/>
          </a:p>
        </p:txBody>
      </p:sp>
      <p:sp>
        <p:nvSpPr>
          <p:cNvPr id="1296" name="Google Shape;1296;p77"/>
          <p:cNvSpPr txBox="1">
            <a:spLocks noGrp="1"/>
          </p:cNvSpPr>
          <p:nvPr>
            <p:ph type="subTitle" idx="1"/>
          </p:nvPr>
        </p:nvSpPr>
        <p:spPr>
          <a:xfrm>
            <a:off x="713850" y="3117475"/>
            <a:ext cx="2756100" cy="55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enter a subtitle here if you need it</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300"/>
        <p:cNvGrpSpPr/>
        <p:nvPr/>
      </p:nvGrpSpPr>
      <p:grpSpPr>
        <a:xfrm>
          <a:off x="0" y="0"/>
          <a:ext cx="0" cy="0"/>
          <a:chOff x="0" y="0"/>
          <a:chExt cx="0" cy="0"/>
        </a:xfrm>
      </p:grpSpPr>
      <p:grpSp>
        <p:nvGrpSpPr>
          <p:cNvPr id="1301" name="Google Shape;1301;p78"/>
          <p:cNvGrpSpPr/>
          <p:nvPr/>
        </p:nvGrpSpPr>
        <p:grpSpPr>
          <a:xfrm>
            <a:off x="2842138" y="1149835"/>
            <a:ext cx="3461818" cy="3267143"/>
            <a:chOff x="1035300" y="238125"/>
            <a:chExt cx="5548675" cy="5238325"/>
          </a:xfrm>
        </p:grpSpPr>
        <p:sp>
          <p:nvSpPr>
            <p:cNvPr id="1302" name="Google Shape;1302;p78"/>
            <p:cNvSpPr/>
            <p:nvPr/>
          </p:nvSpPr>
          <p:spPr>
            <a:xfrm>
              <a:off x="5897850" y="3718775"/>
              <a:ext cx="440675" cy="252350"/>
            </a:xfrm>
            <a:custGeom>
              <a:avLst/>
              <a:gdLst/>
              <a:ahLst/>
              <a:cxnLst/>
              <a:rect l="l" t="t" r="r" b="b"/>
              <a:pathLst>
                <a:path w="17627" h="10094" extrusionOk="0">
                  <a:moveTo>
                    <a:pt x="4688" y="1"/>
                  </a:moveTo>
                  <a:cubicBezTo>
                    <a:pt x="4613" y="1"/>
                    <a:pt x="4538" y="11"/>
                    <a:pt x="4464" y="36"/>
                  </a:cubicBezTo>
                  <a:cubicBezTo>
                    <a:pt x="4394" y="55"/>
                    <a:pt x="4342" y="75"/>
                    <a:pt x="4289" y="104"/>
                  </a:cubicBezTo>
                  <a:cubicBezTo>
                    <a:pt x="3876" y="331"/>
                    <a:pt x="4237" y="765"/>
                    <a:pt x="4310" y="1158"/>
                  </a:cubicBezTo>
                  <a:cubicBezTo>
                    <a:pt x="4456" y="1900"/>
                    <a:pt x="3734" y="2139"/>
                    <a:pt x="3174" y="2354"/>
                  </a:cubicBezTo>
                  <a:cubicBezTo>
                    <a:pt x="2660" y="2560"/>
                    <a:pt x="2040" y="2715"/>
                    <a:pt x="1752" y="3222"/>
                  </a:cubicBezTo>
                  <a:cubicBezTo>
                    <a:pt x="1638" y="3428"/>
                    <a:pt x="1638" y="3737"/>
                    <a:pt x="1464" y="3911"/>
                  </a:cubicBezTo>
                  <a:cubicBezTo>
                    <a:pt x="1310" y="4089"/>
                    <a:pt x="949" y="4170"/>
                    <a:pt x="730" y="4263"/>
                  </a:cubicBezTo>
                  <a:cubicBezTo>
                    <a:pt x="475" y="4377"/>
                    <a:pt x="1" y="4564"/>
                    <a:pt x="21" y="4953"/>
                  </a:cubicBezTo>
                  <a:cubicBezTo>
                    <a:pt x="9" y="5314"/>
                    <a:pt x="41" y="5561"/>
                    <a:pt x="362" y="5714"/>
                  </a:cubicBezTo>
                  <a:cubicBezTo>
                    <a:pt x="456" y="5758"/>
                    <a:pt x="530" y="5775"/>
                    <a:pt x="594" y="5775"/>
                  </a:cubicBezTo>
                  <a:cubicBezTo>
                    <a:pt x="775" y="5775"/>
                    <a:pt x="872" y="5636"/>
                    <a:pt x="1091" y="5552"/>
                  </a:cubicBezTo>
                  <a:cubicBezTo>
                    <a:pt x="1199" y="5512"/>
                    <a:pt x="1304" y="5495"/>
                    <a:pt x="1407" y="5495"/>
                  </a:cubicBezTo>
                  <a:cubicBezTo>
                    <a:pt x="2023" y="5495"/>
                    <a:pt x="2555" y="6117"/>
                    <a:pt x="3094" y="6221"/>
                  </a:cubicBezTo>
                  <a:cubicBezTo>
                    <a:pt x="3151" y="6233"/>
                    <a:pt x="3210" y="6238"/>
                    <a:pt x="3270" y="6238"/>
                  </a:cubicBezTo>
                  <a:cubicBezTo>
                    <a:pt x="3624" y="6238"/>
                    <a:pt x="4029" y="6071"/>
                    <a:pt x="4391" y="6071"/>
                  </a:cubicBezTo>
                  <a:cubicBezTo>
                    <a:pt x="4583" y="6071"/>
                    <a:pt x="4764" y="6118"/>
                    <a:pt x="4918" y="6262"/>
                  </a:cubicBezTo>
                  <a:cubicBezTo>
                    <a:pt x="5392" y="6708"/>
                    <a:pt x="5218" y="7664"/>
                    <a:pt x="5051" y="8203"/>
                  </a:cubicBezTo>
                  <a:cubicBezTo>
                    <a:pt x="4983" y="8451"/>
                    <a:pt x="4877" y="8747"/>
                    <a:pt x="4938" y="9039"/>
                  </a:cubicBezTo>
                  <a:cubicBezTo>
                    <a:pt x="5011" y="9419"/>
                    <a:pt x="5165" y="9473"/>
                    <a:pt x="5457" y="9606"/>
                  </a:cubicBezTo>
                  <a:cubicBezTo>
                    <a:pt x="5946" y="9846"/>
                    <a:pt x="6467" y="10093"/>
                    <a:pt x="7009" y="10093"/>
                  </a:cubicBezTo>
                  <a:cubicBezTo>
                    <a:pt x="7163" y="10093"/>
                    <a:pt x="7318" y="10073"/>
                    <a:pt x="7476" y="10027"/>
                  </a:cubicBezTo>
                  <a:cubicBezTo>
                    <a:pt x="7869" y="9915"/>
                    <a:pt x="8003" y="9675"/>
                    <a:pt x="8198" y="9359"/>
                  </a:cubicBezTo>
                  <a:cubicBezTo>
                    <a:pt x="8445" y="8953"/>
                    <a:pt x="8692" y="8986"/>
                    <a:pt x="9077" y="8719"/>
                  </a:cubicBezTo>
                  <a:cubicBezTo>
                    <a:pt x="9706" y="8252"/>
                    <a:pt x="9713" y="7490"/>
                    <a:pt x="10508" y="7182"/>
                  </a:cubicBezTo>
                  <a:cubicBezTo>
                    <a:pt x="11375" y="6829"/>
                    <a:pt x="12044" y="6530"/>
                    <a:pt x="12518" y="5707"/>
                  </a:cubicBezTo>
                  <a:cubicBezTo>
                    <a:pt x="12896" y="5054"/>
                    <a:pt x="12986" y="4393"/>
                    <a:pt x="13838" y="4393"/>
                  </a:cubicBezTo>
                  <a:cubicBezTo>
                    <a:pt x="13875" y="4393"/>
                    <a:pt x="13913" y="4395"/>
                    <a:pt x="13953" y="4397"/>
                  </a:cubicBezTo>
                  <a:cubicBezTo>
                    <a:pt x="14422" y="4428"/>
                    <a:pt x="14768" y="4530"/>
                    <a:pt x="15130" y="4530"/>
                  </a:cubicBezTo>
                  <a:cubicBezTo>
                    <a:pt x="15382" y="4530"/>
                    <a:pt x="15642" y="4481"/>
                    <a:pt x="15957" y="4324"/>
                  </a:cubicBezTo>
                  <a:cubicBezTo>
                    <a:pt x="16532" y="4036"/>
                    <a:pt x="17306" y="4272"/>
                    <a:pt x="17367" y="3449"/>
                  </a:cubicBezTo>
                  <a:cubicBezTo>
                    <a:pt x="17388" y="3168"/>
                    <a:pt x="17315" y="2861"/>
                    <a:pt x="17367" y="2581"/>
                  </a:cubicBezTo>
                  <a:cubicBezTo>
                    <a:pt x="17388" y="2468"/>
                    <a:pt x="17440" y="2354"/>
                    <a:pt x="17480" y="2240"/>
                  </a:cubicBezTo>
                  <a:cubicBezTo>
                    <a:pt x="17562" y="2046"/>
                    <a:pt x="17626" y="1860"/>
                    <a:pt x="17461" y="1653"/>
                  </a:cubicBezTo>
                  <a:cubicBezTo>
                    <a:pt x="17298" y="1461"/>
                    <a:pt x="16880" y="1387"/>
                    <a:pt x="16478" y="1387"/>
                  </a:cubicBezTo>
                  <a:cubicBezTo>
                    <a:pt x="16166" y="1387"/>
                    <a:pt x="15863" y="1431"/>
                    <a:pt x="15697" y="1499"/>
                  </a:cubicBezTo>
                  <a:cubicBezTo>
                    <a:pt x="15263" y="1673"/>
                    <a:pt x="15004" y="2180"/>
                    <a:pt x="14667" y="2459"/>
                  </a:cubicBezTo>
                  <a:cubicBezTo>
                    <a:pt x="13954" y="3014"/>
                    <a:pt x="13163" y="3580"/>
                    <a:pt x="12217" y="3580"/>
                  </a:cubicBezTo>
                  <a:cubicBezTo>
                    <a:pt x="12147" y="3580"/>
                    <a:pt x="12076" y="3577"/>
                    <a:pt x="12004" y="3570"/>
                  </a:cubicBezTo>
                  <a:cubicBezTo>
                    <a:pt x="11448" y="3509"/>
                    <a:pt x="11035" y="3522"/>
                    <a:pt x="10860" y="2994"/>
                  </a:cubicBezTo>
                  <a:cubicBezTo>
                    <a:pt x="10715" y="2593"/>
                    <a:pt x="10715" y="2334"/>
                    <a:pt x="10314" y="2094"/>
                  </a:cubicBezTo>
                  <a:cubicBezTo>
                    <a:pt x="9799" y="1798"/>
                    <a:pt x="9085" y="1933"/>
                    <a:pt x="8623" y="1507"/>
                  </a:cubicBezTo>
                  <a:cubicBezTo>
                    <a:pt x="8364" y="1271"/>
                    <a:pt x="8323" y="765"/>
                    <a:pt x="7990" y="623"/>
                  </a:cubicBezTo>
                  <a:cubicBezTo>
                    <a:pt x="7919" y="592"/>
                    <a:pt x="7822" y="582"/>
                    <a:pt x="7715" y="582"/>
                  </a:cubicBezTo>
                  <a:cubicBezTo>
                    <a:pt x="7478" y="582"/>
                    <a:pt x="7186" y="633"/>
                    <a:pt x="6985" y="633"/>
                  </a:cubicBezTo>
                  <a:cubicBezTo>
                    <a:pt x="6962" y="633"/>
                    <a:pt x="6941" y="632"/>
                    <a:pt x="6920" y="631"/>
                  </a:cubicBezTo>
                  <a:cubicBezTo>
                    <a:pt x="6580" y="603"/>
                    <a:pt x="6219" y="530"/>
                    <a:pt x="5887" y="436"/>
                  </a:cubicBezTo>
                  <a:cubicBezTo>
                    <a:pt x="5523" y="324"/>
                    <a:pt x="5104" y="1"/>
                    <a:pt x="46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78"/>
            <p:cNvSpPr/>
            <p:nvPr/>
          </p:nvSpPr>
          <p:spPr>
            <a:xfrm>
              <a:off x="4755900" y="2838250"/>
              <a:ext cx="1828075" cy="1094475"/>
            </a:xfrm>
            <a:custGeom>
              <a:avLst/>
              <a:gdLst/>
              <a:ahLst/>
              <a:cxnLst/>
              <a:rect l="l" t="t" r="r" b="b"/>
              <a:pathLst>
                <a:path w="73123" h="43779" extrusionOk="0">
                  <a:moveTo>
                    <a:pt x="41782" y="1"/>
                  </a:moveTo>
                  <a:cubicBezTo>
                    <a:pt x="41123" y="1"/>
                    <a:pt x="40521" y="149"/>
                    <a:pt x="39942" y="507"/>
                  </a:cubicBezTo>
                  <a:cubicBezTo>
                    <a:pt x="39574" y="734"/>
                    <a:pt x="39355" y="900"/>
                    <a:pt x="38893" y="900"/>
                  </a:cubicBezTo>
                  <a:cubicBezTo>
                    <a:pt x="38629" y="894"/>
                    <a:pt x="38342" y="742"/>
                    <a:pt x="38089" y="742"/>
                  </a:cubicBezTo>
                  <a:cubicBezTo>
                    <a:pt x="38023" y="742"/>
                    <a:pt x="37960" y="752"/>
                    <a:pt x="37899" y="778"/>
                  </a:cubicBezTo>
                  <a:cubicBezTo>
                    <a:pt x="37129" y="1107"/>
                    <a:pt x="37624" y="2408"/>
                    <a:pt x="37016" y="2829"/>
                  </a:cubicBezTo>
                  <a:cubicBezTo>
                    <a:pt x="36904" y="2907"/>
                    <a:pt x="36732" y="2939"/>
                    <a:pt x="36530" y="2939"/>
                  </a:cubicBezTo>
                  <a:cubicBezTo>
                    <a:pt x="36171" y="2939"/>
                    <a:pt x="35717" y="2836"/>
                    <a:pt x="35333" y="2704"/>
                  </a:cubicBezTo>
                  <a:cubicBezTo>
                    <a:pt x="35321" y="2724"/>
                    <a:pt x="35321" y="2756"/>
                    <a:pt x="35321" y="2777"/>
                  </a:cubicBezTo>
                  <a:cubicBezTo>
                    <a:pt x="35199" y="4172"/>
                    <a:pt x="33188" y="3953"/>
                    <a:pt x="32341" y="4726"/>
                  </a:cubicBezTo>
                  <a:cubicBezTo>
                    <a:pt x="31353" y="5635"/>
                    <a:pt x="32249" y="7025"/>
                    <a:pt x="31312" y="7946"/>
                  </a:cubicBezTo>
                  <a:cubicBezTo>
                    <a:pt x="30923" y="8322"/>
                    <a:pt x="30390" y="8451"/>
                    <a:pt x="29810" y="8451"/>
                  </a:cubicBezTo>
                  <a:cubicBezTo>
                    <a:pt x="28784" y="8451"/>
                    <a:pt x="27613" y="8050"/>
                    <a:pt x="26836" y="7905"/>
                  </a:cubicBezTo>
                  <a:cubicBezTo>
                    <a:pt x="26068" y="7758"/>
                    <a:pt x="25424" y="7670"/>
                    <a:pt x="24758" y="7670"/>
                  </a:cubicBezTo>
                  <a:cubicBezTo>
                    <a:pt x="24341" y="7670"/>
                    <a:pt x="23915" y="7705"/>
                    <a:pt x="23444" y="7779"/>
                  </a:cubicBezTo>
                  <a:cubicBezTo>
                    <a:pt x="23172" y="7820"/>
                    <a:pt x="22892" y="7830"/>
                    <a:pt x="22612" y="7830"/>
                  </a:cubicBezTo>
                  <a:cubicBezTo>
                    <a:pt x="22335" y="7830"/>
                    <a:pt x="22060" y="7820"/>
                    <a:pt x="21794" y="7820"/>
                  </a:cubicBezTo>
                  <a:cubicBezTo>
                    <a:pt x="20934" y="7811"/>
                    <a:pt x="20565" y="7471"/>
                    <a:pt x="19758" y="7285"/>
                  </a:cubicBezTo>
                  <a:cubicBezTo>
                    <a:pt x="19535" y="7234"/>
                    <a:pt x="19321" y="7212"/>
                    <a:pt x="19114" y="7212"/>
                  </a:cubicBezTo>
                  <a:cubicBezTo>
                    <a:pt x="18024" y="7212"/>
                    <a:pt x="17126" y="7818"/>
                    <a:pt x="15964" y="7913"/>
                  </a:cubicBezTo>
                  <a:cubicBezTo>
                    <a:pt x="15872" y="7920"/>
                    <a:pt x="15782" y="7924"/>
                    <a:pt x="15696" y="7924"/>
                  </a:cubicBezTo>
                  <a:cubicBezTo>
                    <a:pt x="14514" y="7924"/>
                    <a:pt x="13813" y="7239"/>
                    <a:pt x="12725" y="6891"/>
                  </a:cubicBezTo>
                  <a:cubicBezTo>
                    <a:pt x="12347" y="6769"/>
                    <a:pt x="11915" y="6717"/>
                    <a:pt x="11476" y="6717"/>
                  </a:cubicBezTo>
                  <a:cubicBezTo>
                    <a:pt x="10921" y="6717"/>
                    <a:pt x="10357" y="6801"/>
                    <a:pt x="9879" y="6932"/>
                  </a:cubicBezTo>
                  <a:cubicBezTo>
                    <a:pt x="8497" y="7317"/>
                    <a:pt x="7735" y="8201"/>
                    <a:pt x="6673" y="9048"/>
                  </a:cubicBezTo>
                  <a:cubicBezTo>
                    <a:pt x="5971" y="9615"/>
                    <a:pt x="5144" y="9895"/>
                    <a:pt x="4268" y="10009"/>
                  </a:cubicBezTo>
                  <a:cubicBezTo>
                    <a:pt x="4443" y="10483"/>
                    <a:pt x="4734" y="10893"/>
                    <a:pt x="4983" y="11338"/>
                  </a:cubicBezTo>
                  <a:cubicBezTo>
                    <a:pt x="5278" y="11886"/>
                    <a:pt x="5497" y="12502"/>
                    <a:pt x="5797" y="13029"/>
                  </a:cubicBezTo>
                  <a:cubicBezTo>
                    <a:pt x="6044" y="13471"/>
                    <a:pt x="6547" y="13884"/>
                    <a:pt x="6746" y="14358"/>
                  </a:cubicBezTo>
                  <a:cubicBezTo>
                    <a:pt x="7528" y="16300"/>
                    <a:pt x="5619" y="17310"/>
                    <a:pt x="4414" y="18291"/>
                  </a:cubicBezTo>
                  <a:cubicBezTo>
                    <a:pt x="3361" y="19146"/>
                    <a:pt x="2444" y="20281"/>
                    <a:pt x="2291" y="21660"/>
                  </a:cubicBezTo>
                  <a:cubicBezTo>
                    <a:pt x="2177" y="22734"/>
                    <a:pt x="3052" y="24117"/>
                    <a:pt x="1763" y="24364"/>
                  </a:cubicBezTo>
                  <a:cubicBezTo>
                    <a:pt x="1690" y="24375"/>
                    <a:pt x="1617" y="24396"/>
                    <a:pt x="1544" y="24404"/>
                  </a:cubicBezTo>
                  <a:cubicBezTo>
                    <a:pt x="1537" y="24830"/>
                    <a:pt x="1269" y="25231"/>
                    <a:pt x="1001" y="25592"/>
                  </a:cubicBezTo>
                  <a:cubicBezTo>
                    <a:pt x="527" y="26261"/>
                    <a:pt x="122" y="26860"/>
                    <a:pt x="49" y="27704"/>
                  </a:cubicBezTo>
                  <a:cubicBezTo>
                    <a:pt x="40" y="27870"/>
                    <a:pt x="21" y="28037"/>
                    <a:pt x="0" y="28211"/>
                  </a:cubicBezTo>
                  <a:cubicBezTo>
                    <a:pt x="73" y="28205"/>
                    <a:pt x="146" y="28202"/>
                    <a:pt x="219" y="28202"/>
                  </a:cubicBezTo>
                  <a:cubicBezTo>
                    <a:pt x="321" y="28202"/>
                    <a:pt x="423" y="28208"/>
                    <a:pt x="527" y="28222"/>
                  </a:cubicBezTo>
                  <a:cubicBezTo>
                    <a:pt x="1711" y="28357"/>
                    <a:pt x="2371" y="29159"/>
                    <a:pt x="2959" y="30047"/>
                  </a:cubicBezTo>
                  <a:cubicBezTo>
                    <a:pt x="3020" y="30027"/>
                    <a:pt x="3093" y="29994"/>
                    <a:pt x="3207" y="29966"/>
                  </a:cubicBezTo>
                  <a:cubicBezTo>
                    <a:pt x="3330" y="29927"/>
                    <a:pt x="3490" y="29913"/>
                    <a:pt x="3662" y="29913"/>
                  </a:cubicBezTo>
                  <a:cubicBezTo>
                    <a:pt x="3950" y="29913"/>
                    <a:pt x="4270" y="29951"/>
                    <a:pt x="4496" y="29966"/>
                  </a:cubicBezTo>
                  <a:cubicBezTo>
                    <a:pt x="5372" y="30007"/>
                    <a:pt x="6352" y="29954"/>
                    <a:pt x="7228" y="30047"/>
                  </a:cubicBezTo>
                  <a:cubicBezTo>
                    <a:pt x="7418" y="30067"/>
                    <a:pt x="7620" y="30074"/>
                    <a:pt x="7826" y="30074"/>
                  </a:cubicBezTo>
                  <a:cubicBezTo>
                    <a:pt x="8295" y="30074"/>
                    <a:pt x="8793" y="30038"/>
                    <a:pt x="9263" y="30038"/>
                  </a:cubicBezTo>
                  <a:cubicBezTo>
                    <a:pt x="9612" y="30038"/>
                    <a:pt x="9945" y="30058"/>
                    <a:pt x="10240" y="30128"/>
                  </a:cubicBezTo>
                  <a:cubicBezTo>
                    <a:pt x="11210" y="30349"/>
                    <a:pt x="11659" y="30903"/>
                    <a:pt x="12490" y="30903"/>
                  </a:cubicBezTo>
                  <a:cubicBezTo>
                    <a:pt x="12711" y="30903"/>
                    <a:pt x="12960" y="30864"/>
                    <a:pt x="13252" y="30768"/>
                  </a:cubicBezTo>
                  <a:cubicBezTo>
                    <a:pt x="14334" y="30416"/>
                    <a:pt x="15510" y="29726"/>
                    <a:pt x="16377" y="29006"/>
                  </a:cubicBezTo>
                  <a:cubicBezTo>
                    <a:pt x="17099" y="28385"/>
                    <a:pt x="17687" y="27663"/>
                    <a:pt x="18636" y="27663"/>
                  </a:cubicBezTo>
                  <a:cubicBezTo>
                    <a:pt x="18696" y="27055"/>
                    <a:pt x="18769" y="26540"/>
                    <a:pt x="19758" y="26528"/>
                  </a:cubicBezTo>
                  <a:cubicBezTo>
                    <a:pt x="20338" y="26520"/>
                    <a:pt x="20800" y="26520"/>
                    <a:pt x="21347" y="26354"/>
                  </a:cubicBezTo>
                  <a:cubicBezTo>
                    <a:pt x="21805" y="26204"/>
                    <a:pt x="22190" y="26008"/>
                    <a:pt x="22660" y="26008"/>
                  </a:cubicBezTo>
                  <a:cubicBezTo>
                    <a:pt x="22738" y="26008"/>
                    <a:pt x="22820" y="26013"/>
                    <a:pt x="22904" y="26026"/>
                  </a:cubicBezTo>
                  <a:cubicBezTo>
                    <a:pt x="23987" y="26179"/>
                    <a:pt x="24720" y="27189"/>
                    <a:pt x="25750" y="27363"/>
                  </a:cubicBezTo>
                  <a:cubicBezTo>
                    <a:pt x="25938" y="27397"/>
                    <a:pt x="26124" y="27409"/>
                    <a:pt x="26309" y="27409"/>
                  </a:cubicBezTo>
                  <a:cubicBezTo>
                    <a:pt x="26823" y="27409"/>
                    <a:pt x="27325" y="27313"/>
                    <a:pt x="27829" y="27313"/>
                  </a:cubicBezTo>
                  <a:cubicBezTo>
                    <a:pt x="28254" y="27313"/>
                    <a:pt x="28680" y="27382"/>
                    <a:pt x="29115" y="27635"/>
                  </a:cubicBezTo>
                  <a:cubicBezTo>
                    <a:pt x="30157" y="28243"/>
                    <a:pt x="29549" y="29354"/>
                    <a:pt x="29950" y="30355"/>
                  </a:cubicBezTo>
                  <a:cubicBezTo>
                    <a:pt x="30258" y="31141"/>
                    <a:pt x="30887" y="30935"/>
                    <a:pt x="31385" y="31490"/>
                  </a:cubicBezTo>
                  <a:cubicBezTo>
                    <a:pt x="31815" y="31985"/>
                    <a:pt x="31454" y="32718"/>
                    <a:pt x="31815" y="33294"/>
                  </a:cubicBezTo>
                  <a:cubicBezTo>
                    <a:pt x="32187" y="33874"/>
                    <a:pt x="32868" y="33861"/>
                    <a:pt x="33403" y="34181"/>
                  </a:cubicBezTo>
                  <a:cubicBezTo>
                    <a:pt x="33951" y="34503"/>
                    <a:pt x="34084" y="35171"/>
                    <a:pt x="34230" y="35779"/>
                  </a:cubicBezTo>
                  <a:cubicBezTo>
                    <a:pt x="34445" y="36659"/>
                    <a:pt x="34178" y="36740"/>
                    <a:pt x="33330" y="36740"/>
                  </a:cubicBezTo>
                  <a:cubicBezTo>
                    <a:pt x="32998" y="36732"/>
                    <a:pt x="32581" y="36677"/>
                    <a:pt x="32199" y="36677"/>
                  </a:cubicBezTo>
                  <a:cubicBezTo>
                    <a:pt x="32013" y="36677"/>
                    <a:pt x="31836" y="36690"/>
                    <a:pt x="31680" y="36728"/>
                  </a:cubicBezTo>
                  <a:cubicBezTo>
                    <a:pt x="31300" y="36821"/>
                    <a:pt x="31125" y="37060"/>
                    <a:pt x="30711" y="37060"/>
                  </a:cubicBezTo>
                  <a:cubicBezTo>
                    <a:pt x="30708" y="37060"/>
                    <a:pt x="30705" y="37060"/>
                    <a:pt x="30701" y="37060"/>
                  </a:cubicBezTo>
                  <a:cubicBezTo>
                    <a:pt x="30495" y="37060"/>
                    <a:pt x="30371" y="36928"/>
                    <a:pt x="30288" y="36928"/>
                  </a:cubicBezTo>
                  <a:cubicBezTo>
                    <a:pt x="30226" y="36928"/>
                    <a:pt x="30188" y="37003"/>
                    <a:pt x="30157" y="37267"/>
                  </a:cubicBezTo>
                  <a:cubicBezTo>
                    <a:pt x="30116" y="37616"/>
                    <a:pt x="30424" y="38175"/>
                    <a:pt x="30436" y="38564"/>
                  </a:cubicBezTo>
                  <a:cubicBezTo>
                    <a:pt x="30456" y="39132"/>
                    <a:pt x="30238" y="39626"/>
                    <a:pt x="29938" y="40101"/>
                  </a:cubicBezTo>
                  <a:cubicBezTo>
                    <a:pt x="29455" y="40846"/>
                    <a:pt x="28754" y="41435"/>
                    <a:pt x="28372" y="42237"/>
                  </a:cubicBezTo>
                  <a:cubicBezTo>
                    <a:pt x="28239" y="42524"/>
                    <a:pt x="28166" y="42898"/>
                    <a:pt x="28093" y="43267"/>
                  </a:cubicBezTo>
                  <a:cubicBezTo>
                    <a:pt x="28449" y="43608"/>
                    <a:pt x="28867" y="43778"/>
                    <a:pt x="29334" y="43778"/>
                  </a:cubicBezTo>
                  <a:cubicBezTo>
                    <a:pt x="29771" y="43778"/>
                    <a:pt x="30251" y="43629"/>
                    <a:pt x="30765" y="43332"/>
                  </a:cubicBezTo>
                  <a:cubicBezTo>
                    <a:pt x="31410" y="42959"/>
                    <a:pt x="32039" y="42591"/>
                    <a:pt x="32598" y="42591"/>
                  </a:cubicBezTo>
                  <a:cubicBezTo>
                    <a:pt x="32969" y="42591"/>
                    <a:pt x="33309" y="42753"/>
                    <a:pt x="33602" y="43186"/>
                  </a:cubicBezTo>
                  <a:cubicBezTo>
                    <a:pt x="33776" y="42991"/>
                    <a:pt x="33898" y="42752"/>
                    <a:pt x="33878" y="42484"/>
                  </a:cubicBezTo>
                  <a:cubicBezTo>
                    <a:pt x="33849" y="42062"/>
                    <a:pt x="33424" y="41937"/>
                    <a:pt x="33323" y="41556"/>
                  </a:cubicBezTo>
                  <a:cubicBezTo>
                    <a:pt x="33128" y="40866"/>
                    <a:pt x="33785" y="40647"/>
                    <a:pt x="34251" y="40421"/>
                  </a:cubicBezTo>
                  <a:cubicBezTo>
                    <a:pt x="35033" y="40032"/>
                    <a:pt x="35454" y="39719"/>
                    <a:pt x="35333" y="38896"/>
                  </a:cubicBezTo>
                  <a:cubicBezTo>
                    <a:pt x="35240" y="38256"/>
                    <a:pt x="35074" y="37668"/>
                    <a:pt x="35232" y="36987"/>
                  </a:cubicBezTo>
                  <a:cubicBezTo>
                    <a:pt x="35274" y="36979"/>
                    <a:pt x="35317" y="36976"/>
                    <a:pt x="35360" y="36976"/>
                  </a:cubicBezTo>
                  <a:cubicBezTo>
                    <a:pt x="35812" y="36976"/>
                    <a:pt x="36298" y="37378"/>
                    <a:pt x="36746" y="37378"/>
                  </a:cubicBezTo>
                  <a:cubicBezTo>
                    <a:pt x="36866" y="37378"/>
                    <a:pt x="36983" y="37349"/>
                    <a:pt x="37097" y="37275"/>
                  </a:cubicBezTo>
                  <a:cubicBezTo>
                    <a:pt x="37737" y="36866"/>
                    <a:pt x="37198" y="36026"/>
                    <a:pt x="37065" y="35524"/>
                  </a:cubicBezTo>
                  <a:cubicBezTo>
                    <a:pt x="36882" y="34750"/>
                    <a:pt x="37084" y="33586"/>
                    <a:pt x="37449" y="32885"/>
                  </a:cubicBezTo>
                  <a:cubicBezTo>
                    <a:pt x="37590" y="32613"/>
                    <a:pt x="37707" y="32504"/>
                    <a:pt x="37811" y="32504"/>
                  </a:cubicBezTo>
                  <a:cubicBezTo>
                    <a:pt x="38190" y="32504"/>
                    <a:pt x="38374" y="33965"/>
                    <a:pt x="38779" y="34194"/>
                  </a:cubicBezTo>
                  <a:cubicBezTo>
                    <a:pt x="38883" y="34251"/>
                    <a:pt x="38979" y="34276"/>
                    <a:pt x="39067" y="34276"/>
                  </a:cubicBezTo>
                  <a:cubicBezTo>
                    <a:pt x="39574" y="34276"/>
                    <a:pt x="39848" y="33464"/>
                    <a:pt x="40190" y="33180"/>
                  </a:cubicBezTo>
                  <a:cubicBezTo>
                    <a:pt x="40469" y="32963"/>
                    <a:pt x="40754" y="32867"/>
                    <a:pt x="41039" y="32867"/>
                  </a:cubicBezTo>
                  <a:cubicBezTo>
                    <a:pt x="41332" y="32867"/>
                    <a:pt x="41625" y="32968"/>
                    <a:pt x="41913" y="33140"/>
                  </a:cubicBezTo>
                  <a:cubicBezTo>
                    <a:pt x="42707" y="33606"/>
                    <a:pt x="43048" y="34080"/>
                    <a:pt x="42427" y="34823"/>
                  </a:cubicBezTo>
                  <a:cubicBezTo>
                    <a:pt x="42192" y="35098"/>
                    <a:pt x="41986" y="35078"/>
                    <a:pt x="42026" y="35463"/>
                  </a:cubicBezTo>
                  <a:cubicBezTo>
                    <a:pt x="42066" y="35792"/>
                    <a:pt x="42472" y="36050"/>
                    <a:pt x="42740" y="36140"/>
                  </a:cubicBezTo>
                  <a:cubicBezTo>
                    <a:pt x="43136" y="36281"/>
                    <a:pt x="43559" y="36331"/>
                    <a:pt x="43993" y="36331"/>
                  </a:cubicBezTo>
                  <a:cubicBezTo>
                    <a:pt x="45124" y="36331"/>
                    <a:pt x="46335" y="35986"/>
                    <a:pt x="47381" y="35986"/>
                  </a:cubicBezTo>
                  <a:cubicBezTo>
                    <a:pt x="47516" y="35986"/>
                    <a:pt x="47649" y="35989"/>
                    <a:pt x="47782" y="35989"/>
                  </a:cubicBezTo>
                  <a:cubicBezTo>
                    <a:pt x="48276" y="35989"/>
                    <a:pt x="48749" y="35956"/>
                    <a:pt x="49133" y="35646"/>
                  </a:cubicBezTo>
                  <a:cubicBezTo>
                    <a:pt x="49307" y="35504"/>
                    <a:pt x="49453" y="35337"/>
                    <a:pt x="49606" y="35184"/>
                  </a:cubicBezTo>
                  <a:cubicBezTo>
                    <a:pt x="49854" y="34924"/>
                    <a:pt x="50113" y="34688"/>
                    <a:pt x="50515" y="34576"/>
                  </a:cubicBezTo>
                  <a:cubicBezTo>
                    <a:pt x="50840" y="34487"/>
                    <a:pt x="51185" y="34459"/>
                    <a:pt x="51538" y="34459"/>
                  </a:cubicBezTo>
                  <a:cubicBezTo>
                    <a:pt x="52184" y="34459"/>
                    <a:pt x="52858" y="34554"/>
                    <a:pt x="53496" y="34554"/>
                  </a:cubicBezTo>
                  <a:cubicBezTo>
                    <a:pt x="53649" y="34554"/>
                    <a:pt x="53800" y="34548"/>
                    <a:pt x="53949" y="34535"/>
                  </a:cubicBezTo>
                  <a:cubicBezTo>
                    <a:pt x="54662" y="34462"/>
                    <a:pt x="55156" y="34109"/>
                    <a:pt x="55477" y="33481"/>
                  </a:cubicBezTo>
                  <a:cubicBezTo>
                    <a:pt x="55857" y="32746"/>
                    <a:pt x="55930" y="32439"/>
                    <a:pt x="56766" y="32192"/>
                  </a:cubicBezTo>
                  <a:cubicBezTo>
                    <a:pt x="57167" y="32070"/>
                    <a:pt x="57135" y="32244"/>
                    <a:pt x="57402" y="31904"/>
                  </a:cubicBezTo>
                  <a:cubicBezTo>
                    <a:pt x="57609" y="31644"/>
                    <a:pt x="57588" y="31409"/>
                    <a:pt x="57868" y="31190"/>
                  </a:cubicBezTo>
                  <a:cubicBezTo>
                    <a:pt x="58456" y="30736"/>
                    <a:pt x="59437" y="30903"/>
                    <a:pt x="60086" y="30562"/>
                  </a:cubicBezTo>
                  <a:cubicBezTo>
                    <a:pt x="61037" y="30062"/>
                    <a:pt x="61470" y="28628"/>
                    <a:pt x="62768" y="28628"/>
                  </a:cubicBezTo>
                  <a:cubicBezTo>
                    <a:pt x="62808" y="28628"/>
                    <a:pt x="62849" y="28629"/>
                    <a:pt x="62891" y="28632"/>
                  </a:cubicBezTo>
                  <a:cubicBezTo>
                    <a:pt x="62935" y="28706"/>
                    <a:pt x="63006" y="28738"/>
                    <a:pt x="63096" y="28738"/>
                  </a:cubicBezTo>
                  <a:cubicBezTo>
                    <a:pt x="63606" y="28738"/>
                    <a:pt x="64715" y="27700"/>
                    <a:pt x="64995" y="27498"/>
                  </a:cubicBezTo>
                  <a:cubicBezTo>
                    <a:pt x="65676" y="27023"/>
                    <a:pt x="66357" y="26727"/>
                    <a:pt x="66913" y="26139"/>
                  </a:cubicBezTo>
                  <a:cubicBezTo>
                    <a:pt x="67026" y="26033"/>
                    <a:pt x="67132" y="25912"/>
                    <a:pt x="67220" y="25778"/>
                  </a:cubicBezTo>
                  <a:cubicBezTo>
                    <a:pt x="67667" y="25158"/>
                    <a:pt x="67427" y="24951"/>
                    <a:pt x="67448" y="24250"/>
                  </a:cubicBezTo>
                  <a:cubicBezTo>
                    <a:pt x="67500" y="22033"/>
                    <a:pt x="70172" y="21084"/>
                    <a:pt x="71834" y="20395"/>
                  </a:cubicBezTo>
                  <a:cubicBezTo>
                    <a:pt x="72595" y="20062"/>
                    <a:pt x="73123" y="19795"/>
                    <a:pt x="73038" y="18927"/>
                  </a:cubicBezTo>
                  <a:cubicBezTo>
                    <a:pt x="72977" y="18218"/>
                    <a:pt x="72762" y="17476"/>
                    <a:pt x="72535" y="16795"/>
                  </a:cubicBezTo>
                  <a:cubicBezTo>
                    <a:pt x="72202" y="15823"/>
                    <a:pt x="71554" y="14845"/>
                    <a:pt x="71534" y="13791"/>
                  </a:cubicBezTo>
                  <a:cubicBezTo>
                    <a:pt x="71521" y="13269"/>
                    <a:pt x="71761" y="12928"/>
                    <a:pt x="71834" y="12429"/>
                  </a:cubicBezTo>
                  <a:cubicBezTo>
                    <a:pt x="72090" y="10758"/>
                    <a:pt x="69904" y="10564"/>
                    <a:pt x="68737" y="10305"/>
                  </a:cubicBezTo>
                  <a:cubicBezTo>
                    <a:pt x="68108" y="10171"/>
                    <a:pt x="67760" y="9810"/>
                    <a:pt x="67171" y="9535"/>
                  </a:cubicBezTo>
                  <a:cubicBezTo>
                    <a:pt x="66864" y="9391"/>
                    <a:pt x="66517" y="9349"/>
                    <a:pt x="66162" y="9349"/>
                  </a:cubicBezTo>
                  <a:cubicBezTo>
                    <a:pt x="65778" y="9349"/>
                    <a:pt x="65386" y="9398"/>
                    <a:pt x="65027" y="9421"/>
                  </a:cubicBezTo>
                  <a:cubicBezTo>
                    <a:pt x="64167" y="9479"/>
                    <a:pt x="63419" y="9697"/>
                    <a:pt x="62686" y="9697"/>
                  </a:cubicBezTo>
                  <a:cubicBezTo>
                    <a:pt x="62127" y="9697"/>
                    <a:pt x="61578" y="9570"/>
                    <a:pt x="60993" y="9149"/>
                  </a:cubicBezTo>
                  <a:cubicBezTo>
                    <a:pt x="60117" y="8511"/>
                    <a:pt x="59533" y="7916"/>
                    <a:pt x="58517" y="7916"/>
                  </a:cubicBezTo>
                  <a:cubicBezTo>
                    <a:pt x="58373" y="7916"/>
                    <a:pt x="58219" y="7928"/>
                    <a:pt x="58055" y="7954"/>
                  </a:cubicBezTo>
                  <a:cubicBezTo>
                    <a:pt x="57086" y="8120"/>
                    <a:pt x="56888" y="9243"/>
                    <a:pt x="55886" y="9368"/>
                  </a:cubicBezTo>
                  <a:cubicBezTo>
                    <a:pt x="55839" y="9373"/>
                    <a:pt x="55794" y="9376"/>
                    <a:pt x="55751" y="9376"/>
                  </a:cubicBezTo>
                  <a:cubicBezTo>
                    <a:pt x="55276" y="9376"/>
                    <a:pt x="54969" y="9088"/>
                    <a:pt x="54516" y="8955"/>
                  </a:cubicBezTo>
                  <a:cubicBezTo>
                    <a:pt x="54206" y="8872"/>
                    <a:pt x="53810" y="8836"/>
                    <a:pt x="53422" y="8836"/>
                  </a:cubicBezTo>
                  <a:cubicBezTo>
                    <a:pt x="53125" y="8836"/>
                    <a:pt x="52832" y="8857"/>
                    <a:pt x="52586" y="8894"/>
                  </a:cubicBezTo>
                  <a:cubicBezTo>
                    <a:pt x="52286" y="8939"/>
                    <a:pt x="52069" y="9025"/>
                    <a:pt x="51849" y="9025"/>
                  </a:cubicBezTo>
                  <a:cubicBezTo>
                    <a:pt x="51668" y="9025"/>
                    <a:pt x="51484" y="8967"/>
                    <a:pt x="51249" y="8781"/>
                  </a:cubicBezTo>
                  <a:cubicBezTo>
                    <a:pt x="50888" y="8493"/>
                    <a:pt x="50596" y="7974"/>
                    <a:pt x="50369" y="7572"/>
                  </a:cubicBezTo>
                  <a:cubicBezTo>
                    <a:pt x="49926" y="6790"/>
                    <a:pt x="49494" y="6109"/>
                    <a:pt x="48699" y="5622"/>
                  </a:cubicBezTo>
                  <a:cubicBezTo>
                    <a:pt x="48334" y="5393"/>
                    <a:pt x="48077" y="5272"/>
                    <a:pt x="47663" y="5272"/>
                  </a:cubicBezTo>
                  <a:cubicBezTo>
                    <a:pt x="47631" y="5272"/>
                    <a:pt x="47598" y="5273"/>
                    <a:pt x="47563" y="5274"/>
                  </a:cubicBezTo>
                  <a:cubicBezTo>
                    <a:pt x="47282" y="5291"/>
                    <a:pt x="46954" y="5476"/>
                    <a:pt x="46650" y="5476"/>
                  </a:cubicBezTo>
                  <a:cubicBezTo>
                    <a:pt x="46585" y="5476"/>
                    <a:pt x="46522" y="5468"/>
                    <a:pt x="46461" y="5448"/>
                  </a:cubicBezTo>
                  <a:cubicBezTo>
                    <a:pt x="45759" y="5242"/>
                    <a:pt x="45646" y="3953"/>
                    <a:pt x="45492" y="3324"/>
                  </a:cubicBezTo>
                  <a:cubicBezTo>
                    <a:pt x="45399" y="2984"/>
                    <a:pt x="45359" y="2635"/>
                    <a:pt x="45111" y="2363"/>
                  </a:cubicBezTo>
                  <a:cubicBezTo>
                    <a:pt x="44790" y="2015"/>
                    <a:pt x="44377" y="1983"/>
                    <a:pt x="44122" y="1540"/>
                  </a:cubicBezTo>
                  <a:cubicBezTo>
                    <a:pt x="43894" y="1147"/>
                    <a:pt x="43903" y="767"/>
                    <a:pt x="43542" y="466"/>
                  </a:cubicBezTo>
                  <a:cubicBezTo>
                    <a:pt x="43202" y="191"/>
                    <a:pt x="42674" y="56"/>
                    <a:pt x="42253" y="24"/>
                  </a:cubicBezTo>
                  <a:cubicBezTo>
                    <a:pt x="42093" y="9"/>
                    <a:pt x="41936" y="1"/>
                    <a:pt x="417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78"/>
            <p:cNvSpPr/>
            <p:nvPr/>
          </p:nvSpPr>
          <p:spPr>
            <a:xfrm>
              <a:off x="5550225" y="5206275"/>
              <a:ext cx="65500" cy="94125"/>
            </a:xfrm>
            <a:custGeom>
              <a:avLst/>
              <a:gdLst/>
              <a:ahLst/>
              <a:cxnLst/>
              <a:rect l="l" t="t" r="r" b="b"/>
              <a:pathLst>
                <a:path w="2620" h="3765" extrusionOk="0">
                  <a:moveTo>
                    <a:pt x="1949" y="0"/>
                  </a:moveTo>
                  <a:cubicBezTo>
                    <a:pt x="1320" y="0"/>
                    <a:pt x="752" y="610"/>
                    <a:pt x="476" y="1115"/>
                  </a:cubicBezTo>
                  <a:cubicBezTo>
                    <a:pt x="155" y="1712"/>
                    <a:pt x="1" y="2384"/>
                    <a:pt x="106" y="3065"/>
                  </a:cubicBezTo>
                  <a:cubicBezTo>
                    <a:pt x="149" y="3386"/>
                    <a:pt x="148" y="3765"/>
                    <a:pt x="443" y="3765"/>
                  </a:cubicBezTo>
                  <a:cubicBezTo>
                    <a:pt x="480" y="3765"/>
                    <a:pt x="521" y="3759"/>
                    <a:pt x="568" y="3746"/>
                  </a:cubicBezTo>
                  <a:cubicBezTo>
                    <a:pt x="848" y="3682"/>
                    <a:pt x="970" y="3313"/>
                    <a:pt x="1063" y="3094"/>
                  </a:cubicBezTo>
                  <a:cubicBezTo>
                    <a:pt x="1176" y="2818"/>
                    <a:pt x="1269" y="2599"/>
                    <a:pt x="1497" y="2393"/>
                  </a:cubicBezTo>
                  <a:cubicBezTo>
                    <a:pt x="1765" y="2157"/>
                    <a:pt x="1943" y="2157"/>
                    <a:pt x="2012" y="1764"/>
                  </a:cubicBezTo>
                  <a:cubicBezTo>
                    <a:pt x="2076" y="1444"/>
                    <a:pt x="2044" y="1229"/>
                    <a:pt x="2190" y="929"/>
                  </a:cubicBezTo>
                  <a:cubicBezTo>
                    <a:pt x="2332" y="641"/>
                    <a:pt x="2620" y="288"/>
                    <a:pt x="2105" y="13"/>
                  </a:cubicBezTo>
                  <a:cubicBezTo>
                    <a:pt x="2053" y="4"/>
                    <a:pt x="2001" y="0"/>
                    <a:pt x="19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8"/>
            <p:cNvSpPr/>
            <p:nvPr/>
          </p:nvSpPr>
          <p:spPr>
            <a:xfrm>
              <a:off x="4574375" y="3529800"/>
              <a:ext cx="1039700" cy="677425"/>
            </a:xfrm>
            <a:custGeom>
              <a:avLst/>
              <a:gdLst/>
              <a:ahLst/>
              <a:cxnLst/>
              <a:rect l="l" t="t" r="r" b="b"/>
              <a:pathLst>
                <a:path w="41588" h="27097" extrusionOk="0">
                  <a:moveTo>
                    <a:pt x="25897" y="1"/>
                  </a:moveTo>
                  <a:cubicBezTo>
                    <a:pt x="24948" y="1"/>
                    <a:pt x="24360" y="723"/>
                    <a:pt x="23638" y="1344"/>
                  </a:cubicBezTo>
                  <a:cubicBezTo>
                    <a:pt x="22771" y="2064"/>
                    <a:pt x="21595" y="2754"/>
                    <a:pt x="20513" y="3106"/>
                  </a:cubicBezTo>
                  <a:cubicBezTo>
                    <a:pt x="20221" y="3202"/>
                    <a:pt x="19972" y="3241"/>
                    <a:pt x="19751" y="3241"/>
                  </a:cubicBezTo>
                  <a:cubicBezTo>
                    <a:pt x="18920" y="3241"/>
                    <a:pt x="18471" y="2687"/>
                    <a:pt x="17501" y="2466"/>
                  </a:cubicBezTo>
                  <a:cubicBezTo>
                    <a:pt x="17206" y="2396"/>
                    <a:pt x="16873" y="2376"/>
                    <a:pt x="16524" y="2376"/>
                  </a:cubicBezTo>
                  <a:cubicBezTo>
                    <a:pt x="16054" y="2376"/>
                    <a:pt x="15556" y="2412"/>
                    <a:pt x="15087" y="2412"/>
                  </a:cubicBezTo>
                  <a:cubicBezTo>
                    <a:pt x="14881" y="2412"/>
                    <a:pt x="14679" y="2405"/>
                    <a:pt x="14489" y="2385"/>
                  </a:cubicBezTo>
                  <a:cubicBezTo>
                    <a:pt x="13613" y="2292"/>
                    <a:pt x="12633" y="2345"/>
                    <a:pt x="11757" y="2304"/>
                  </a:cubicBezTo>
                  <a:cubicBezTo>
                    <a:pt x="11531" y="2289"/>
                    <a:pt x="11211" y="2251"/>
                    <a:pt x="10923" y="2251"/>
                  </a:cubicBezTo>
                  <a:cubicBezTo>
                    <a:pt x="10751" y="2251"/>
                    <a:pt x="10591" y="2265"/>
                    <a:pt x="10468" y="2304"/>
                  </a:cubicBezTo>
                  <a:cubicBezTo>
                    <a:pt x="10354" y="2332"/>
                    <a:pt x="10281" y="2365"/>
                    <a:pt x="10220" y="2385"/>
                  </a:cubicBezTo>
                  <a:cubicBezTo>
                    <a:pt x="9952" y="2506"/>
                    <a:pt x="10046" y="2620"/>
                    <a:pt x="9799" y="2961"/>
                  </a:cubicBezTo>
                  <a:cubicBezTo>
                    <a:pt x="9211" y="3808"/>
                    <a:pt x="8157" y="3808"/>
                    <a:pt x="7496" y="4570"/>
                  </a:cubicBezTo>
                  <a:cubicBezTo>
                    <a:pt x="6921" y="5223"/>
                    <a:pt x="6949" y="6305"/>
                    <a:pt x="6333" y="6974"/>
                  </a:cubicBezTo>
                  <a:cubicBezTo>
                    <a:pt x="6032" y="7294"/>
                    <a:pt x="5733" y="7408"/>
                    <a:pt x="5546" y="7756"/>
                  </a:cubicBezTo>
                  <a:cubicBezTo>
                    <a:pt x="5319" y="8210"/>
                    <a:pt x="5477" y="8603"/>
                    <a:pt x="5404" y="9110"/>
                  </a:cubicBezTo>
                  <a:cubicBezTo>
                    <a:pt x="5230" y="10294"/>
                    <a:pt x="4330" y="10695"/>
                    <a:pt x="3690" y="11575"/>
                  </a:cubicBezTo>
                  <a:cubicBezTo>
                    <a:pt x="2899" y="12637"/>
                    <a:pt x="2311" y="13038"/>
                    <a:pt x="990" y="13412"/>
                  </a:cubicBezTo>
                  <a:cubicBezTo>
                    <a:pt x="730" y="13481"/>
                    <a:pt x="369" y="13586"/>
                    <a:pt x="0" y="13719"/>
                  </a:cubicBezTo>
                  <a:cubicBezTo>
                    <a:pt x="743" y="14254"/>
                    <a:pt x="1318" y="15195"/>
                    <a:pt x="1764" y="15904"/>
                  </a:cubicBezTo>
                  <a:cubicBezTo>
                    <a:pt x="2040" y="16359"/>
                    <a:pt x="2174" y="16959"/>
                    <a:pt x="2558" y="17380"/>
                  </a:cubicBezTo>
                  <a:cubicBezTo>
                    <a:pt x="2928" y="17794"/>
                    <a:pt x="3487" y="17927"/>
                    <a:pt x="3961" y="18175"/>
                  </a:cubicBezTo>
                  <a:cubicBezTo>
                    <a:pt x="4343" y="18370"/>
                    <a:pt x="4951" y="18690"/>
                    <a:pt x="5177" y="19083"/>
                  </a:cubicBezTo>
                  <a:cubicBezTo>
                    <a:pt x="5486" y="19586"/>
                    <a:pt x="5477" y="20340"/>
                    <a:pt x="5680" y="20907"/>
                  </a:cubicBezTo>
                  <a:cubicBezTo>
                    <a:pt x="5980" y="21742"/>
                    <a:pt x="6361" y="21815"/>
                    <a:pt x="7155" y="22022"/>
                  </a:cubicBezTo>
                  <a:cubicBezTo>
                    <a:pt x="7703" y="22164"/>
                    <a:pt x="8212" y="22531"/>
                    <a:pt x="8780" y="22531"/>
                  </a:cubicBezTo>
                  <a:cubicBezTo>
                    <a:pt x="8877" y="22531"/>
                    <a:pt x="8976" y="22520"/>
                    <a:pt x="9077" y="22496"/>
                  </a:cubicBezTo>
                  <a:cubicBezTo>
                    <a:pt x="9598" y="22366"/>
                    <a:pt x="10055" y="21859"/>
                    <a:pt x="10619" y="21859"/>
                  </a:cubicBezTo>
                  <a:cubicBezTo>
                    <a:pt x="10723" y="21859"/>
                    <a:pt x="10830" y="21876"/>
                    <a:pt x="10942" y="21916"/>
                  </a:cubicBezTo>
                  <a:cubicBezTo>
                    <a:pt x="11643" y="22168"/>
                    <a:pt x="11529" y="22889"/>
                    <a:pt x="11417" y="23457"/>
                  </a:cubicBezTo>
                  <a:cubicBezTo>
                    <a:pt x="11363" y="23684"/>
                    <a:pt x="11303" y="23919"/>
                    <a:pt x="11241" y="24158"/>
                  </a:cubicBezTo>
                  <a:cubicBezTo>
                    <a:pt x="11664" y="24219"/>
                    <a:pt x="12077" y="24373"/>
                    <a:pt x="12292" y="24600"/>
                  </a:cubicBezTo>
                  <a:cubicBezTo>
                    <a:pt x="12717" y="25034"/>
                    <a:pt x="12283" y="25775"/>
                    <a:pt x="12697" y="26217"/>
                  </a:cubicBezTo>
                  <a:cubicBezTo>
                    <a:pt x="12859" y="26391"/>
                    <a:pt x="13190" y="26436"/>
                    <a:pt x="13542" y="26436"/>
                  </a:cubicBezTo>
                  <a:cubicBezTo>
                    <a:pt x="13923" y="26436"/>
                    <a:pt x="14328" y="26384"/>
                    <a:pt x="14574" y="26384"/>
                  </a:cubicBezTo>
                  <a:cubicBezTo>
                    <a:pt x="15409" y="26384"/>
                    <a:pt x="16160" y="26537"/>
                    <a:pt x="16966" y="26712"/>
                  </a:cubicBezTo>
                  <a:cubicBezTo>
                    <a:pt x="18623" y="27089"/>
                    <a:pt x="20169" y="27097"/>
                    <a:pt x="21862" y="27097"/>
                  </a:cubicBezTo>
                  <a:cubicBezTo>
                    <a:pt x="21938" y="27097"/>
                    <a:pt x="22013" y="27097"/>
                    <a:pt x="22090" y="27097"/>
                  </a:cubicBezTo>
                  <a:cubicBezTo>
                    <a:pt x="22125" y="27097"/>
                    <a:pt x="22161" y="27097"/>
                    <a:pt x="22197" y="27097"/>
                  </a:cubicBezTo>
                  <a:cubicBezTo>
                    <a:pt x="23099" y="27097"/>
                    <a:pt x="23970" y="27089"/>
                    <a:pt x="24782" y="26664"/>
                  </a:cubicBezTo>
                  <a:cubicBezTo>
                    <a:pt x="25629" y="26238"/>
                    <a:pt x="25710" y="25549"/>
                    <a:pt x="26297" y="24879"/>
                  </a:cubicBezTo>
                  <a:cubicBezTo>
                    <a:pt x="26837" y="24280"/>
                    <a:pt x="27835" y="24260"/>
                    <a:pt x="28556" y="23951"/>
                  </a:cubicBezTo>
                  <a:cubicBezTo>
                    <a:pt x="29331" y="23608"/>
                    <a:pt x="30118" y="23363"/>
                    <a:pt x="30980" y="23363"/>
                  </a:cubicBezTo>
                  <a:cubicBezTo>
                    <a:pt x="31002" y="23363"/>
                    <a:pt x="31024" y="23363"/>
                    <a:pt x="31045" y="23364"/>
                  </a:cubicBezTo>
                  <a:cubicBezTo>
                    <a:pt x="32249" y="23371"/>
                    <a:pt x="33250" y="24065"/>
                    <a:pt x="34426" y="24271"/>
                  </a:cubicBezTo>
                  <a:cubicBezTo>
                    <a:pt x="35025" y="24361"/>
                    <a:pt x="35613" y="24406"/>
                    <a:pt x="36202" y="24527"/>
                  </a:cubicBezTo>
                  <a:cubicBezTo>
                    <a:pt x="36570" y="24608"/>
                    <a:pt x="37057" y="24580"/>
                    <a:pt x="37446" y="24681"/>
                  </a:cubicBezTo>
                  <a:cubicBezTo>
                    <a:pt x="37499" y="24527"/>
                    <a:pt x="37531" y="24361"/>
                    <a:pt x="37539" y="24187"/>
                  </a:cubicBezTo>
                  <a:cubicBezTo>
                    <a:pt x="37604" y="23444"/>
                    <a:pt x="37470" y="22743"/>
                    <a:pt x="37673" y="22022"/>
                  </a:cubicBezTo>
                  <a:cubicBezTo>
                    <a:pt x="37912" y="21195"/>
                    <a:pt x="38285" y="20660"/>
                    <a:pt x="38212" y="19772"/>
                  </a:cubicBezTo>
                  <a:cubicBezTo>
                    <a:pt x="38172" y="19143"/>
                    <a:pt x="38013" y="18568"/>
                    <a:pt x="38045" y="17927"/>
                  </a:cubicBezTo>
                  <a:cubicBezTo>
                    <a:pt x="38119" y="17918"/>
                    <a:pt x="38188" y="17913"/>
                    <a:pt x="38253" y="17913"/>
                  </a:cubicBezTo>
                  <a:cubicBezTo>
                    <a:pt x="38832" y="17913"/>
                    <a:pt x="39133" y="18249"/>
                    <a:pt x="39716" y="18370"/>
                  </a:cubicBezTo>
                  <a:cubicBezTo>
                    <a:pt x="39882" y="18405"/>
                    <a:pt x="40034" y="18422"/>
                    <a:pt x="40173" y="18422"/>
                  </a:cubicBezTo>
                  <a:cubicBezTo>
                    <a:pt x="41488" y="18422"/>
                    <a:pt x="41587" y="16922"/>
                    <a:pt x="41037" y="15811"/>
                  </a:cubicBezTo>
                  <a:cubicBezTo>
                    <a:pt x="40985" y="15698"/>
                    <a:pt x="40924" y="15605"/>
                    <a:pt x="40863" y="15524"/>
                  </a:cubicBezTo>
                  <a:cubicBezTo>
                    <a:pt x="40570" y="15091"/>
                    <a:pt x="40230" y="14929"/>
                    <a:pt x="39859" y="14929"/>
                  </a:cubicBezTo>
                  <a:cubicBezTo>
                    <a:pt x="39300" y="14929"/>
                    <a:pt x="38671" y="15297"/>
                    <a:pt x="38026" y="15670"/>
                  </a:cubicBezTo>
                  <a:cubicBezTo>
                    <a:pt x="37512" y="15967"/>
                    <a:pt x="37032" y="16116"/>
                    <a:pt x="36595" y="16116"/>
                  </a:cubicBezTo>
                  <a:cubicBezTo>
                    <a:pt x="36128" y="16116"/>
                    <a:pt x="35710" y="15946"/>
                    <a:pt x="35354" y="15605"/>
                  </a:cubicBezTo>
                  <a:cubicBezTo>
                    <a:pt x="35139" y="15390"/>
                    <a:pt x="34941" y="15122"/>
                    <a:pt x="34767" y="14789"/>
                  </a:cubicBezTo>
                  <a:cubicBezTo>
                    <a:pt x="34024" y="13399"/>
                    <a:pt x="34312" y="12265"/>
                    <a:pt x="34466" y="10789"/>
                  </a:cubicBezTo>
                  <a:cubicBezTo>
                    <a:pt x="34612" y="9325"/>
                    <a:pt x="33478" y="8583"/>
                    <a:pt x="33311" y="7282"/>
                  </a:cubicBezTo>
                  <a:cubicBezTo>
                    <a:pt x="33124" y="5911"/>
                    <a:pt x="32756" y="6057"/>
                    <a:pt x="31653" y="5397"/>
                  </a:cubicBezTo>
                  <a:cubicBezTo>
                    <a:pt x="30640" y="4797"/>
                    <a:pt x="29865" y="3995"/>
                    <a:pt x="29423" y="2953"/>
                  </a:cubicBezTo>
                  <a:cubicBezTo>
                    <a:pt x="28896" y="1716"/>
                    <a:pt x="27805" y="395"/>
                    <a:pt x="26370" y="62"/>
                  </a:cubicBezTo>
                  <a:cubicBezTo>
                    <a:pt x="26196" y="21"/>
                    <a:pt x="26050" y="1"/>
                    <a:pt x="258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8"/>
            <p:cNvSpPr/>
            <p:nvPr/>
          </p:nvSpPr>
          <p:spPr>
            <a:xfrm>
              <a:off x="5221775" y="3488425"/>
              <a:ext cx="395275" cy="431500"/>
            </a:xfrm>
            <a:custGeom>
              <a:avLst/>
              <a:gdLst/>
              <a:ahLst/>
              <a:cxnLst/>
              <a:rect l="l" t="t" r="r" b="b"/>
              <a:pathLst>
                <a:path w="15811" h="17260" extrusionOk="0">
                  <a:moveTo>
                    <a:pt x="4025" y="1"/>
                  </a:moveTo>
                  <a:cubicBezTo>
                    <a:pt x="3555" y="1"/>
                    <a:pt x="3170" y="197"/>
                    <a:pt x="2712" y="347"/>
                  </a:cubicBezTo>
                  <a:cubicBezTo>
                    <a:pt x="2165" y="513"/>
                    <a:pt x="1703" y="513"/>
                    <a:pt x="1123" y="521"/>
                  </a:cubicBezTo>
                  <a:cubicBezTo>
                    <a:pt x="134" y="533"/>
                    <a:pt x="61" y="1048"/>
                    <a:pt x="1" y="1656"/>
                  </a:cubicBezTo>
                  <a:cubicBezTo>
                    <a:pt x="154" y="1656"/>
                    <a:pt x="300" y="1676"/>
                    <a:pt x="474" y="1717"/>
                  </a:cubicBezTo>
                  <a:cubicBezTo>
                    <a:pt x="1909" y="2050"/>
                    <a:pt x="3000" y="3371"/>
                    <a:pt x="3527" y="4608"/>
                  </a:cubicBezTo>
                  <a:cubicBezTo>
                    <a:pt x="3969" y="5650"/>
                    <a:pt x="4744" y="6452"/>
                    <a:pt x="5757" y="7052"/>
                  </a:cubicBezTo>
                  <a:cubicBezTo>
                    <a:pt x="6860" y="7712"/>
                    <a:pt x="7228" y="7566"/>
                    <a:pt x="7415" y="8937"/>
                  </a:cubicBezTo>
                  <a:cubicBezTo>
                    <a:pt x="7582" y="10238"/>
                    <a:pt x="8716" y="10980"/>
                    <a:pt x="8570" y="12444"/>
                  </a:cubicBezTo>
                  <a:cubicBezTo>
                    <a:pt x="8416" y="13920"/>
                    <a:pt x="8128" y="15054"/>
                    <a:pt x="8871" y="16444"/>
                  </a:cubicBezTo>
                  <a:cubicBezTo>
                    <a:pt x="9045" y="16777"/>
                    <a:pt x="9243" y="17045"/>
                    <a:pt x="9458" y="17260"/>
                  </a:cubicBezTo>
                  <a:cubicBezTo>
                    <a:pt x="9531" y="16891"/>
                    <a:pt x="9604" y="16517"/>
                    <a:pt x="9737" y="16230"/>
                  </a:cubicBezTo>
                  <a:cubicBezTo>
                    <a:pt x="10119" y="15428"/>
                    <a:pt x="10820" y="14839"/>
                    <a:pt x="11303" y="14094"/>
                  </a:cubicBezTo>
                  <a:cubicBezTo>
                    <a:pt x="11603" y="13619"/>
                    <a:pt x="11821" y="13125"/>
                    <a:pt x="11801" y="12557"/>
                  </a:cubicBezTo>
                  <a:cubicBezTo>
                    <a:pt x="11789" y="12168"/>
                    <a:pt x="11481" y="11609"/>
                    <a:pt x="11522" y="11260"/>
                  </a:cubicBezTo>
                  <a:cubicBezTo>
                    <a:pt x="11553" y="10996"/>
                    <a:pt x="11591" y="10921"/>
                    <a:pt x="11653" y="10921"/>
                  </a:cubicBezTo>
                  <a:cubicBezTo>
                    <a:pt x="11736" y="10921"/>
                    <a:pt x="11860" y="11053"/>
                    <a:pt x="12066" y="11053"/>
                  </a:cubicBezTo>
                  <a:cubicBezTo>
                    <a:pt x="12070" y="11053"/>
                    <a:pt x="12073" y="11053"/>
                    <a:pt x="12076" y="11053"/>
                  </a:cubicBezTo>
                  <a:cubicBezTo>
                    <a:pt x="12490" y="11053"/>
                    <a:pt x="12665" y="10814"/>
                    <a:pt x="13045" y="10721"/>
                  </a:cubicBezTo>
                  <a:cubicBezTo>
                    <a:pt x="13201" y="10683"/>
                    <a:pt x="13378" y="10670"/>
                    <a:pt x="13564" y="10670"/>
                  </a:cubicBezTo>
                  <a:cubicBezTo>
                    <a:pt x="13946" y="10670"/>
                    <a:pt x="14363" y="10725"/>
                    <a:pt x="14695" y="10733"/>
                  </a:cubicBezTo>
                  <a:cubicBezTo>
                    <a:pt x="15543" y="10733"/>
                    <a:pt x="15810" y="10652"/>
                    <a:pt x="15595" y="9772"/>
                  </a:cubicBezTo>
                  <a:cubicBezTo>
                    <a:pt x="15449" y="9164"/>
                    <a:pt x="15316" y="8496"/>
                    <a:pt x="14768" y="8174"/>
                  </a:cubicBezTo>
                  <a:cubicBezTo>
                    <a:pt x="14233" y="7854"/>
                    <a:pt x="13552" y="7867"/>
                    <a:pt x="13180" y="7287"/>
                  </a:cubicBezTo>
                  <a:cubicBezTo>
                    <a:pt x="12819" y="6711"/>
                    <a:pt x="13180" y="5978"/>
                    <a:pt x="12750" y="5483"/>
                  </a:cubicBezTo>
                  <a:cubicBezTo>
                    <a:pt x="12252" y="4928"/>
                    <a:pt x="11623" y="5134"/>
                    <a:pt x="11315" y="4348"/>
                  </a:cubicBezTo>
                  <a:cubicBezTo>
                    <a:pt x="10914" y="3347"/>
                    <a:pt x="11522" y="2236"/>
                    <a:pt x="10480" y="1628"/>
                  </a:cubicBezTo>
                  <a:cubicBezTo>
                    <a:pt x="10045" y="1375"/>
                    <a:pt x="9619" y="1306"/>
                    <a:pt x="9194" y="1306"/>
                  </a:cubicBezTo>
                  <a:cubicBezTo>
                    <a:pt x="8690" y="1306"/>
                    <a:pt x="8188" y="1402"/>
                    <a:pt x="7674" y="1402"/>
                  </a:cubicBezTo>
                  <a:cubicBezTo>
                    <a:pt x="7489" y="1402"/>
                    <a:pt x="7303" y="1390"/>
                    <a:pt x="7115" y="1356"/>
                  </a:cubicBezTo>
                  <a:cubicBezTo>
                    <a:pt x="6085" y="1182"/>
                    <a:pt x="5352" y="172"/>
                    <a:pt x="4269" y="19"/>
                  </a:cubicBezTo>
                  <a:cubicBezTo>
                    <a:pt x="4185" y="6"/>
                    <a:pt x="4103" y="1"/>
                    <a:pt x="40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8"/>
            <p:cNvSpPr/>
            <p:nvPr/>
          </p:nvSpPr>
          <p:spPr>
            <a:xfrm>
              <a:off x="5393950" y="5099425"/>
              <a:ext cx="53950" cy="71950"/>
            </a:xfrm>
            <a:custGeom>
              <a:avLst/>
              <a:gdLst/>
              <a:ahLst/>
              <a:cxnLst/>
              <a:rect l="l" t="t" r="r" b="b"/>
              <a:pathLst>
                <a:path w="2158" h="2878" extrusionOk="0">
                  <a:moveTo>
                    <a:pt x="167" y="0"/>
                  </a:moveTo>
                  <a:cubicBezTo>
                    <a:pt x="80" y="0"/>
                    <a:pt x="20" y="59"/>
                    <a:pt x="1" y="294"/>
                  </a:cubicBezTo>
                  <a:cubicBezTo>
                    <a:pt x="366" y="674"/>
                    <a:pt x="942" y="1327"/>
                    <a:pt x="929" y="1883"/>
                  </a:cubicBezTo>
                  <a:cubicBezTo>
                    <a:pt x="929" y="2090"/>
                    <a:pt x="695" y="2637"/>
                    <a:pt x="860" y="2811"/>
                  </a:cubicBezTo>
                  <a:cubicBezTo>
                    <a:pt x="904" y="2859"/>
                    <a:pt x="1014" y="2878"/>
                    <a:pt x="1128" y="2878"/>
                  </a:cubicBezTo>
                  <a:cubicBezTo>
                    <a:pt x="1257" y="2878"/>
                    <a:pt x="1392" y="2854"/>
                    <a:pt x="1449" y="2820"/>
                  </a:cubicBezTo>
                  <a:cubicBezTo>
                    <a:pt x="1643" y="2730"/>
                    <a:pt x="1724" y="2504"/>
                    <a:pt x="1756" y="2304"/>
                  </a:cubicBezTo>
                  <a:cubicBezTo>
                    <a:pt x="1789" y="2057"/>
                    <a:pt x="1736" y="1883"/>
                    <a:pt x="1838" y="1644"/>
                  </a:cubicBezTo>
                  <a:cubicBezTo>
                    <a:pt x="1951" y="1389"/>
                    <a:pt x="2158" y="1141"/>
                    <a:pt x="2096" y="820"/>
                  </a:cubicBezTo>
                  <a:cubicBezTo>
                    <a:pt x="2003" y="334"/>
                    <a:pt x="1383" y="172"/>
                    <a:pt x="974" y="100"/>
                  </a:cubicBezTo>
                  <a:cubicBezTo>
                    <a:pt x="767" y="66"/>
                    <a:pt x="581" y="100"/>
                    <a:pt x="386" y="47"/>
                  </a:cubicBezTo>
                  <a:cubicBezTo>
                    <a:pt x="304" y="30"/>
                    <a:pt x="229" y="0"/>
                    <a:pt x="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8"/>
            <p:cNvSpPr/>
            <p:nvPr/>
          </p:nvSpPr>
          <p:spPr>
            <a:xfrm>
              <a:off x="5383375" y="5022575"/>
              <a:ext cx="59675" cy="29275"/>
            </a:xfrm>
            <a:custGeom>
              <a:avLst/>
              <a:gdLst/>
              <a:ahLst/>
              <a:cxnLst/>
              <a:rect l="l" t="t" r="r" b="b"/>
              <a:pathLst>
                <a:path w="2387" h="1171" extrusionOk="0">
                  <a:moveTo>
                    <a:pt x="1560" y="1"/>
                  </a:moveTo>
                  <a:cubicBezTo>
                    <a:pt x="1373" y="1"/>
                    <a:pt x="1181" y="15"/>
                    <a:pt x="995" y="15"/>
                  </a:cubicBezTo>
                  <a:cubicBezTo>
                    <a:pt x="925" y="15"/>
                    <a:pt x="856" y="13"/>
                    <a:pt x="789" y="8"/>
                  </a:cubicBezTo>
                  <a:cubicBezTo>
                    <a:pt x="767" y="6"/>
                    <a:pt x="745" y="5"/>
                    <a:pt x="721" y="5"/>
                  </a:cubicBezTo>
                  <a:cubicBezTo>
                    <a:pt x="412" y="5"/>
                    <a:pt x="0" y="137"/>
                    <a:pt x="87" y="522"/>
                  </a:cubicBezTo>
                  <a:cubicBezTo>
                    <a:pt x="42" y="729"/>
                    <a:pt x="55" y="822"/>
                    <a:pt x="55" y="895"/>
                  </a:cubicBezTo>
                  <a:cubicBezTo>
                    <a:pt x="77" y="896"/>
                    <a:pt x="99" y="896"/>
                    <a:pt x="121" y="896"/>
                  </a:cubicBezTo>
                  <a:cubicBezTo>
                    <a:pt x="239" y="896"/>
                    <a:pt x="358" y="886"/>
                    <a:pt x="476" y="886"/>
                  </a:cubicBezTo>
                  <a:cubicBezTo>
                    <a:pt x="532" y="886"/>
                    <a:pt x="587" y="888"/>
                    <a:pt x="643" y="895"/>
                  </a:cubicBezTo>
                  <a:cubicBezTo>
                    <a:pt x="837" y="923"/>
                    <a:pt x="963" y="1009"/>
                    <a:pt x="1150" y="1090"/>
                  </a:cubicBezTo>
                  <a:cubicBezTo>
                    <a:pt x="1278" y="1146"/>
                    <a:pt x="1383" y="1170"/>
                    <a:pt x="1474" y="1170"/>
                  </a:cubicBezTo>
                  <a:cubicBezTo>
                    <a:pt x="1721" y="1170"/>
                    <a:pt x="1867" y="989"/>
                    <a:pt x="2086" y="749"/>
                  </a:cubicBezTo>
                  <a:cubicBezTo>
                    <a:pt x="2386" y="429"/>
                    <a:pt x="2252" y="81"/>
                    <a:pt x="1838" y="15"/>
                  </a:cubicBezTo>
                  <a:cubicBezTo>
                    <a:pt x="1748" y="5"/>
                    <a:pt x="1654" y="1"/>
                    <a:pt x="15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8"/>
            <p:cNvSpPr/>
            <p:nvPr/>
          </p:nvSpPr>
          <p:spPr>
            <a:xfrm>
              <a:off x="5317950" y="5051025"/>
              <a:ext cx="52125" cy="41925"/>
            </a:xfrm>
            <a:custGeom>
              <a:avLst/>
              <a:gdLst/>
              <a:ahLst/>
              <a:cxnLst/>
              <a:rect l="l" t="t" r="r" b="b"/>
              <a:pathLst>
                <a:path w="2085" h="1677" extrusionOk="0">
                  <a:moveTo>
                    <a:pt x="1760" y="0"/>
                  </a:moveTo>
                  <a:cubicBezTo>
                    <a:pt x="1662" y="0"/>
                    <a:pt x="1551" y="23"/>
                    <a:pt x="1456" y="53"/>
                  </a:cubicBezTo>
                  <a:cubicBezTo>
                    <a:pt x="1434" y="50"/>
                    <a:pt x="1411" y="49"/>
                    <a:pt x="1389" y="49"/>
                  </a:cubicBezTo>
                  <a:cubicBezTo>
                    <a:pt x="984" y="49"/>
                    <a:pt x="475" y="444"/>
                    <a:pt x="260" y="754"/>
                  </a:cubicBezTo>
                  <a:cubicBezTo>
                    <a:pt x="114" y="961"/>
                    <a:pt x="0" y="1609"/>
                    <a:pt x="361" y="1675"/>
                  </a:cubicBezTo>
                  <a:cubicBezTo>
                    <a:pt x="374" y="1676"/>
                    <a:pt x="387" y="1677"/>
                    <a:pt x="398" y="1677"/>
                  </a:cubicBezTo>
                  <a:cubicBezTo>
                    <a:pt x="590" y="1677"/>
                    <a:pt x="607" y="1468"/>
                    <a:pt x="702" y="1334"/>
                  </a:cubicBezTo>
                  <a:cubicBezTo>
                    <a:pt x="835" y="1136"/>
                    <a:pt x="937" y="1107"/>
                    <a:pt x="1188" y="1054"/>
                  </a:cubicBezTo>
                  <a:cubicBezTo>
                    <a:pt x="1330" y="1034"/>
                    <a:pt x="1598" y="994"/>
                    <a:pt x="1723" y="888"/>
                  </a:cubicBezTo>
                  <a:cubicBezTo>
                    <a:pt x="1845" y="775"/>
                    <a:pt x="1796" y="653"/>
                    <a:pt x="1857" y="519"/>
                  </a:cubicBezTo>
                  <a:cubicBezTo>
                    <a:pt x="1910" y="385"/>
                    <a:pt x="2084" y="260"/>
                    <a:pt x="1991" y="94"/>
                  </a:cubicBezTo>
                  <a:cubicBezTo>
                    <a:pt x="1950" y="25"/>
                    <a:pt x="1862" y="0"/>
                    <a:pt x="17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8"/>
            <p:cNvSpPr/>
            <p:nvPr/>
          </p:nvSpPr>
          <p:spPr>
            <a:xfrm>
              <a:off x="5272350" y="4923600"/>
              <a:ext cx="68825" cy="74500"/>
            </a:xfrm>
            <a:custGeom>
              <a:avLst/>
              <a:gdLst/>
              <a:ahLst/>
              <a:cxnLst/>
              <a:rect l="l" t="t" r="r" b="b"/>
              <a:pathLst>
                <a:path w="2753" h="2980" extrusionOk="0">
                  <a:moveTo>
                    <a:pt x="793" y="0"/>
                  </a:moveTo>
                  <a:cubicBezTo>
                    <a:pt x="638" y="0"/>
                    <a:pt x="476" y="32"/>
                    <a:pt x="309" y="107"/>
                  </a:cubicBezTo>
                  <a:cubicBezTo>
                    <a:pt x="876" y="407"/>
                    <a:pt x="1030" y="1388"/>
                    <a:pt x="597" y="1830"/>
                  </a:cubicBezTo>
                  <a:cubicBezTo>
                    <a:pt x="389" y="2025"/>
                    <a:pt x="154" y="2036"/>
                    <a:pt x="94" y="2317"/>
                  </a:cubicBezTo>
                  <a:cubicBezTo>
                    <a:pt x="0" y="2770"/>
                    <a:pt x="503" y="2953"/>
                    <a:pt x="876" y="2973"/>
                  </a:cubicBezTo>
                  <a:cubicBezTo>
                    <a:pt x="924" y="2978"/>
                    <a:pt x="966" y="2980"/>
                    <a:pt x="1003" y="2980"/>
                  </a:cubicBezTo>
                  <a:cubicBezTo>
                    <a:pt x="1336" y="2980"/>
                    <a:pt x="1255" y="2803"/>
                    <a:pt x="1536" y="2551"/>
                  </a:cubicBezTo>
                  <a:cubicBezTo>
                    <a:pt x="1744" y="2356"/>
                    <a:pt x="2105" y="2410"/>
                    <a:pt x="2319" y="2203"/>
                  </a:cubicBezTo>
                  <a:cubicBezTo>
                    <a:pt x="2753" y="1789"/>
                    <a:pt x="2360" y="1108"/>
                    <a:pt x="2060" y="727"/>
                  </a:cubicBezTo>
                  <a:cubicBezTo>
                    <a:pt x="1803" y="404"/>
                    <a:pt x="134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8"/>
            <p:cNvSpPr/>
            <p:nvPr/>
          </p:nvSpPr>
          <p:spPr>
            <a:xfrm>
              <a:off x="5253200" y="4811825"/>
              <a:ext cx="102625" cy="56425"/>
            </a:xfrm>
            <a:custGeom>
              <a:avLst/>
              <a:gdLst/>
              <a:ahLst/>
              <a:cxnLst/>
              <a:rect l="l" t="t" r="r" b="b"/>
              <a:pathLst>
                <a:path w="4105" h="2257" extrusionOk="0">
                  <a:moveTo>
                    <a:pt x="1834" y="0"/>
                  </a:moveTo>
                  <a:cubicBezTo>
                    <a:pt x="1783" y="0"/>
                    <a:pt x="1732" y="7"/>
                    <a:pt x="1683" y="22"/>
                  </a:cubicBezTo>
                  <a:cubicBezTo>
                    <a:pt x="1455" y="82"/>
                    <a:pt x="1354" y="318"/>
                    <a:pt x="1086" y="370"/>
                  </a:cubicBezTo>
                  <a:cubicBezTo>
                    <a:pt x="1067" y="368"/>
                    <a:pt x="1047" y="367"/>
                    <a:pt x="1026" y="367"/>
                  </a:cubicBezTo>
                  <a:cubicBezTo>
                    <a:pt x="726" y="367"/>
                    <a:pt x="292" y="556"/>
                    <a:pt x="179" y="836"/>
                  </a:cubicBezTo>
                  <a:cubicBezTo>
                    <a:pt x="1" y="1257"/>
                    <a:pt x="506" y="1412"/>
                    <a:pt x="828" y="1497"/>
                  </a:cubicBezTo>
                  <a:cubicBezTo>
                    <a:pt x="1228" y="1598"/>
                    <a:pt x="1610" y="1631"/>
                    <a:pt x="2003" y="1773"/>
                  </a:cubicBezTo>
                  <a:cubicBezTo>
                    <a:pt x="2343" y="1906"/>
                    <a:pt x="2725" y="2187"/>
                    <a:pt x="3085" y="2247"/>
                  </a:cubicBezTo>
                  <a:cubicBezTo>
                    <a:pt x="3128" y="2254"/>
                    <a:pt x="3170" y="2257"/>
                    <a:pt x="3211" y="2257"/>
                  </a:cubicBezTo>
                  <a:cubicBezTo>
                    <a:pt x="3808" y="2257"/>
                    <a:pt x="4105" y="1563"/>
                    <a:pt x="3900" y="1043"/>
                  </a:cubicBezTo>
                  <a:cubicBezTo>
                    <a:pt x="3807" y="763"/>
                    <a:pt x="3571" y="589"/>
                    <a:pt x="3312" y="544"/>
                  </a:cubicBezTo>
                  <a:cubicBezTo>
                    <a:pt x="2919" y="496"/>
                    <a:pt x="2878" y="569"/>
                    <a:pt x="2550" y="318"/>
                  </a:cubicBezTo>
                  <a:cubicBezTo>
                    <a:pt x="2366" y="181"/>
                    <a:pt x="2097" y="0"/>
                    <a:pt x="1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8"/>
            <p:cNvSpPr/>
            <p:nvPr/>
          </p:nvSpPr>
          <p:spPr>
            <a:xfrm>
              <a:off x="5200800" y="5199900"/>
              <a:ext cx="53275" cy="37525"/>
            </a:xfrm>
            <a:custGeom>
              <a:avLst/>
              <a:gdLst/>
              <a:ahLst/>
              <a:cxnLst/>
              <a:rect l="l" t="t" r="r" b="b"/>
              <a:pathLst>
                <a:path w="2131" h="1501" extrusionOk="0">
                  <a:moveTo>
                    <a:pt x="1094" y="0"/>
                  </a:moveTo>
                  <a:cubicBezTo>
                    <a:pt x="572" y="0"/>
                    <a:pt x="0" y="238"/>
                    <a:pt x="118" y="835"/>
                  </a:cubicBezTo>
                  <a:cubicBezTo>
                    <a:pt x="87" y="1315"/>
                    <a:pt x="252" y="1501"/>
                    <a:pt x="453" y="1501"/>
                  </a:cubicBezTo>
                  <a:cubicBezTo>
                    <a:pt x="594" y="1501"/>
                    <a:pt x="752" y="1410"/>
                    <a:pt x="872" y="1265"/>
                  </a:cubicBezTo>
                  <a:cubicBezTo>
                    <a:pt x="1046" y="1063"/>
                    <a:pt x="985" y="929"/>
                    <a:pt x="1253" y="803"/>
                  </a:cubicBezTo>
                  <a:cubicBezTo>
                    <a:pt x="1448" y="710"/>
                    <a:pt x="1594" y="790"/>
                    <a:pt x="1736" y="637"/>
                  </a:cubicBezTo>
                  <a:cubicBezTo>
                    <a:pt x="2131" y="258"/>
                    <a:pt x="1639" y="0"/>
                    <a:pt x="10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8"/>
            <p:cNvSpPr/>
            <p:nvPr/>
          </p:nvSpPr>
          <p:spPr>
            <a:xfrm>
              <a:off x="5189850" y="5134650"/>
              <a:ext cx="78875" cy="46650"/>
            </a:xfrm>
            <a:custGeom>
              <a:avLst/>
              <a:gdLst/>
              <a:ahLst/>
              <a:cxnLst/>
              <a:rect l="l" t="t" r="r" b="b"/>
              <a:pathLst>
                <a:path w="3155" h="1866" extrusionOk="0">
                  <a:moveTo>
                    <a:pt x="2352" y="0"/>
                  </a:moveTo>
                  <a:cubicBezTo>
                    <a:pt x="1659" y="0"/>
                    <a:pt x="1577" y="535"/>
                    <a:pt x="957" y="689"/>
                  </a:cubicBezTo>
                  <a:cubicBezTo>
                    <a:pt x="903" y="703"/>
                    <a:pt x="849" y="707"/>
                    <a:pt x="797" y="707"/>
                  </a:cubicBezTo>
                  <a:cubicBezTo>
                    <a:pt x="724" y="707"/>
                    <a:pt x="654" y="700"/>
                    <a:pt x="585" y="700"/>
                  </a:cubicBezTo>
                  <a:cubicBezTo>
                    <a:pt x="476" y="700"/>
                    <a:pt x="372" y="719"/>
                    <a:pt x="276" y="822"/>
                  </a:cubicBezTo>
                  <a:cubicBezTo>
                    <a:pt x="102" y="1022"/>
                    <a:pt x="122" y="1495"/>
                    <a:pt x="0" y="1743"/>
                  </a:cubicBezTo>
                  <a:cubicBezTo>
                    <a:pt x="72" y="1831"/>
                    <a:pt x="138" y="1865"/>
                    <a:pt x="200" y="1865"/>
                  </a:cubicBezTo>
                  <a:cubicBezTo>
                    <a:pt x="377" y="1865"/>
                    <a:pt x="525" y="1593"/>
                    <a:pt x="702" y="1524"/>
                  </a:cubicBezTo>
                  <a:cubicBezTo>
                    <a:pt x="773" y="1491"/>
                    <a:pt x="843" y="1479"/>
                    <a:pt x="913" y="1479"/>
                  </a:cubicBezTo>
                  <a:cubicBezTo>
                    <a:pt x="1129" y="1479"/>
                    <a:pt x="1338" y="1603"/>
                    <a:pt x="1566" y="1649"/>
                  </a:cubicBezTo>
                  <a:cubicBezTo>
                    <a:pt x="1676" y="1675"/>
                    <a:pt x="1879" y="1722"/>
                    <a:pt x="2055" y="1722"/>
                  </a:cubicBezTo>
                  <a:cubicBezTo>
                    <a:pt x="2156" y="1722"/>
                    <a:pt x="2248" y="1706"/>
                    <a:pt x="2307" y="1662"/>
                  </a:cubicBezTo>
                  <a:cubicBezTo>
                    <a:pt x="2473" y="1524"/>
                    <a:pt x="2473" y="1196"/>
                    <a:pt x="2578" y="1009"/>
                  </a:cubicBezTo>
                  <a:cubicBezTo>
                    <a:pt x="2834" y="535"/>
                    <a:pt x="3154" y="0"/>
                    <a:pt x="2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8"/>
            <p:cNvSpPr/>
            <p:nvPr/>
          </p:nvSpPr>
          <p:spPr>
            <a:xfrm>
              <a:off x="5118075" y="5200925"/>
              <a:ext cx="34925" cy="38350"/>
            </a:xfrm>
            <a:custGeom>
              <a:avLst/>
              <a:gdLst/>
              <a:ahLst/>
              <a:cxnLst/>
              <a:rect l="l" t="t" r="r" b="b"/>
              <a:pathLst>
                <a:path w="1397" h="1534" extrusionOk="0">
                  <a:moveTo>
                    <a:pt x="916" y="0"/>
                  </a:moveTo>
                  <a:cubicBezTo>
                    <a:pt x="553" y="0"/>
                    <a:pt x="254" y="131"/>
                    <a:pt x="156" y="482"/>
                  </a:cubicBezTo>
                  <a:cubicBezTo>
                    <a:pt x="115" y="661"/>
                    <a:pt x="200" y="876"/>
                    <a:pt x="156" y="1050"/>
                  </a:cubicBezTo>
                  <a:cubicBezTo>
                    <a:pt x="127" y="1236"/>
                    <a:pt x="14" y="1350"/>
                    <a:pt x="1" y="1524"/>
                  </a:cubicBezTo>
                  <a:cubicBezTo>
                    <a:pt x="98" y="1529"/>
                    <a:pt x="181" y="1533"/>
                    <a:pt x="255" y="1533"/>
                  </a:cubicBezTo>
                  <a:cubicBezTo>
                    <a:pt x="611" y="1533"/>
                    <a:pt x="721" y="1445"/>
                    <a:pt x="910" y="1062"/>
                  </a:cubicBezTo>
                  <a:cubicBezTo>
                    <a:pt x="1056" y="774"/>
                    <a:pt x="1396" y="409"/>
                    <a:pt x="1076" y="8"/>
                  </a:cubicBezTo>
                  <a:cubicBezTo>
                    <a:pt x="1022" y="3"/>
                    <a:pt x="968" y="0"/>
                    <a:pt x="9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8"/>
            <p:cNvSpPr/>
            <p:nvPr/>
          </p:nvSpPr>
          <p:spPr>
            <a:xfrm>
              <a:off x="5132575" y="5027625"/>
              <a:ext cx="83075" cy="66450"/>
            </a:xfrm>
            <a:custGeom>
              <a:avLst/>
              <a:gdLst/>
              <a:ahLst/>
              <a:cxnLst/>
              <a:rect l="l" t="t" r="r" b="b"/>
              <a:pathLst>
                <a:path w="3323" h="2658" extrusionOk="0">
                  <a:moveTo>
                    <a:pt x="21" y="0"/>
                  </a:moveTo>
                  <a:lnTo>
                    <a:pt x="21" y="0"/>
                  </a:lnTo>
                  <a:cubicBezTo>
                    <a:pt x="1" y="742"/>
                    <a:pt x="403" y="1175"/>
                    <a:pt x="1022" y="1443"/>
                  </a:cubicBezTo>
                  <a:cubicBezTo>
                    <a:pt x="1331" y="1576"/>
                    <a:pt x="1452" y="1642"/>
                    <a:pt x="1630" y="1917"/>
                  </a:cubicBezTo>
                  <a:cubicBezTo>
                    <a:pt x="1825" y="2238"/>
                    <a:pt x="1817" y="2412"/>
                    <a:pt x="2199" y="2578"/>
                  </a:cubicBezTo>
                  <a:cubicBezTo>
                    <a:pt x="2324" y="2631"/>
                    <a:pt x="2461" y="2657"/>
                    <a:pt x="2590" y="2657"/>
                  </a:cubicBezTo>
                  <a:cubicBezTo>
                    <a:pt x="2996" y="2657"/>
                    <a:pt x="3322" y="2397"/>
                    <a:pt x="2968" y="1889"/>
                  </a:cubicBezTo>
                  <a:cubicBezTo>
                    <a:pt x="2807" y="1642"/>
                    <a:pt x="2393" y="1576"/>
                    <a:pt x="2178" y="1394"/>
                  </a:cubicBezTo>
                  <a:cubicBezTo>
                    <a:pt x="1918" y="1187"/>
                    <a:pt x="1898" y="908"/>
                    <a:pt x="1703" y="669"/>
                  </a:cubicBezTo>
                  <a:cubicBezTo>
                    <a:pt x="1424" y="352"/>
                    <a:pt x="504" y="93"/>
                    <a:pt x="94" y="53"/>
                  </a:cubicBezTo>
                  <a:cubicBezTo>
                    <a:pt x="84" y="78"/>
                    <a:pt x="81" y="101"/>
                    <a:pt x="74" y="101"/>
                  </a:cubicBezTo>
                  <a:cubicBezTo>
                    <a:pt x="66" y="101"/>
                    <a:pt x="53" y="75"/>
                    <a:pt x="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8"/>
            <p:cNvSpPr/>
            <p:nvPr/>
          </p:nvSpPr>
          <p:spPr>
            <a:xfrm>
              <a:off x="5083850" y="5077875"/>
              <a:ext cx="45625" cy="67650"/>
            </a:xfrm>
            <a:custGeom>
              <a:avLst/>
              <a:gdLst/>
              <a:ahLst/>
              <a:cxnLst/>
              <a:rect l="l" t="t" r="r" b="b"/>
              <a:pathLst>
                <a:path w="1825" h="2706" extrusionOk="0">
                  <a:moveTo>
                    <a:pt x="661" y="0"/>
                  </a:moveTo>
                  <a:cubicBezTo>
                    <a:pt x="0" y="167"/>
                    <a:pt x="195" y="949"/>
                    <a:pt x="348" y="1395"/>
                  </a:cubicBezTo>
                  <a:cubicBezTo>
                    <a:pt x="523" y="1886"/>
                    <a:pt x="319" y="2705"/>
                    <a:pt x="1011" y="2705"/>
                  </a:cubicBezTo>
                  <a:cubicBezTo>
                    <a:pt x="1028" y="2705"/>
                    <a:pt x="1045" y="2705"/>
                    <a:pt x="1063" y="2704"/>
                  </a:cubicBezTo>
                  <a:cubicBezTo>
                    <a:pt x="1824" y="2664"/>
                    <a:pt x="1321" y="1938"/>
                    <a:pt x="1269" y="1497"/>
                  </a:cubicBezTo>
                  <a:cubicBezTo>
                    <a:pt x="1196" y="876"/>
                    <a:pt x="1208" y="621"/>
                    <a:pt x="6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8"/>
            <p:cNvSpPr/>
            <p:nvPr/>
          </p:nvSpPr>
          <p:spPr>
            <a:xfrm>
              <a:off x="4564250" y="2111175"/>
              <a:ext cx="649325" cy="342675"/>
            </a:xfrm>
            <a:custGeom>
              <a:avLst/>
              <a:gdLst/>
              <a:ahLst/>
              <a:cxnLst/>
              <a:rect l="l" t="t" r="r" b="b"/>
              <a:pathLst>
                <a:path w="25973" h="13707" extrusionOk="0">
                  <a:moveTo>
                    <a:pt x="14031" y="0"/>
                  </a:moveTo>
                  <a:cubicBezTo>
                    <a:pt x="13678" y="0"/>
                    <a:pt x="13326" y="91"/>
                    <a:pt x="12989" y="281"/>
                  </a:cubicBezTo>
                  <a:cubicBezTo>
                    <a:pt x="12421" y="601"/>
                    <a:pt x="11253" y="1042"/>
                    <a:pt x="10905" y="1695"/>
                  </a:cubicBezTo>
                  <a:cubicBezTo>
                    <a:pt x="10873" y="1744"/>
                    <a:pt x="10853" y="1796"/>
                    <a:pt x="10832" y="1858"/>
                  </a:cubicBezTo>
                  <a:cubicBezTo>
                    <a:pt x="10625" y="2550"/>
                    <a:pt x="11160" y="3479"/>
                    <a:pt x="11420" y="4087"/>
                  </a:cubicBezTo>
                  <a:cubicBezTo>
                    <a:pt x="11541" y="4363"/>
                    <a:pt x="12016" y="4930"/>
                    <a:pt x="11923" y="5243"/>
                  </a:cubicBezTo>
                  <a:cubicBezTo>
                    <a:pt x="11833" y="5551"/>
                    <a:pt x="11087" y="5757"/>
                    <a:pt x="10800" y="5931"/>
                  </a:cubicBezTo>
                  <a:cubicBezTo>
                    <a:pt x="10265" y="6262"/>
                    <a:pt x="9703" y="6632"/>
                    <a:pt x="9033" y="6632"/>
                  </a:cubicBezTo>
                  <a:cubicBezTo>
                    <a:pt x="8930" y="6632"/>
                    <a:pt x="8824" y="6624"/>
                    <a:pt x="8716" y="6605"/>
                  </a:cubicBezTo>
                  <a:cubicBezTo>
                    <a:pt x="7974" y="6470"/>
                    <a:pt x="7687" y="5871"/>
                    <a:pt x="7326" y="5283"/>
                  </a:cubicBezTo>
                  <a:cubicBezTo>
                    <a:pt x="6647" y="4159"/>
                    <a:pt x="6103" y="3128"/>
                    <a:pt x="4760" y="3128"/>
                  </a:cubicBezTo>
                  <a:cubicBezTo>
                    <a:pt x="4611" y="3128"/>
                    <a:pt x="4452" y="3141"/>
                    <a:pt x="4281" y="3167"/>
                  </a:cubicBezTo>
                  <a:cubicBezTo>
                    <a:pt x="3713" y="3252"/>
                    <a:pt x="2952" y="3394"/>
                    <a:pt x="2591" y="3819"/>
                  </a:cubicBezTo>
                  <a:cubicBezTo>
                    <a:pt x="2169" y="4314"/>
                    <a:pt x="1674" y="5170"/>
                    <a:pt x="1455" y="5798"/>
                  </a:cubicBezTo>
                  <a:cubicBezTo>
                    <a:pt x="1221" y="6459"/>
                    <a:pt x="1395" y="7026"/>
                    <a:pt x="1354" y="7695"/>
                  </a:cubicBezTo>
                  <a:cubicBezTo>
                    <a:pt x="1314" y="8348"/>
                    <a:pt x="1156" y="8842"/>
                    <a:pt x="828" y="9418"/>
                  </a:cubicBezTo>
                  <a:cubicBezTo>
                    <a:pt x="1" y="10861"/>
                    <a:pt x="312" y="11769"/>
                    <a:pt x="1107" y="12965"/>
                  </a:cubicBezTo>
                  <a:cubicBezTo>
                    <a:pt x="1168" y="12872"/>
                    <a:pt x="1269" y="12770"/>
                    <a:pt x="1395" y="12669"/>
                  </a:cubicBezTo>
                  <a:cubicBezTo>
                    <a:pt x="2209" y="12016"/>
                    <a:pt x="3012" y="11275"/>
                    <a:pt x="4046" y="11173"/>
                  </a:cubicBezTo>
                  <a:cubicBezTo>
                    <a:pt x="4327" y="11146"/>
                    <a:pt x="4613" y="11137"/>
                    <a:pt x="4901" y="11137"/>
                  </a:cubicBezTo>
                  <a:cubicBezTo>
                    <a:pt x="5439" y="11137"/>
                    <a:pt x="5985" y="11168"/>
                    <a:pt x="6525" y="11168"/>
                  </a:cubicBezTo>
                  <a:cubicBezTo>
                    <a:pt x="6906" y="11168"/>
                    <a:pt x="7284" y="11153"/>
                    <a:pt x="7654" y="11100"/>
                  </a:cubicBezTo>
                  <a:cubicBezTo>
                    <a:pt x="8295" y="11015"/>
                    <a:pt x="8842" y="10699"/>
                    <a:pt x="9523" y="10699"/>
                  </a:cubicBezTo>
                  <a:cubicBezTo>
                    <a:pt x="10204" y="10699"/>
                    <a:pt x="10800" y="11007"/>
                    <a:pt x="11461" y="11039"/>
                  </a:cubicBezTo>
                  <a:cubicBezTo>
                    <a:pt x="11482" y="11040"/>
                    <a:pt x="11502" y="11040"/>
                    <a:pt x="11522" y="11040"/>
                  </a:cubicBezTo>
                  <a:cubicBezTo>
                    <a:pt x="12579" y="11040"/>
                    <a:pt x="12956" y="9918"/>
                    <a:pt x="13636" y="9918"/>
                  </a:cubicBezTo>
                  <a:cubicBezTo>
                    <a:pt x="13888" y="9918"/>
                    <a:pt x="14181" y="10071"/>
                    <a:pt x="14565" y="10492"/>
                  </a:cubicBezTo>
                  <a:cubicBezTo>
                    <a:pt x="14853" y="10800"/>
                    <a:pt x="14707" y="10853"/>
                    <a:pt x="15173" y="10966"/>
                  </a:cubicBezTo>
                  <a:cubicBezTo>
                    <a:pt x="15258" y="10988"/>
                    <a:pt x="15345" y="10995"/>
                    <a:pt x="15435" y="10995"/>
                  </a:cubicBezTo>
                  <a:cubicBezTo>
                    <a:pt x="15636" y="10995"/>
                    <a:pt x="15846" y="10958"/>
                    <a:pt x="16050" y="10958"/>
                  </a:cubicBezTo>
                  <a:cubicBezTo>
                    <a:pt x="16102" y="10958"/>
                    <a:pt x="16153" y="10960"/>
                    <a:pt x="16204" y="10966"/>
                  </a:cubicBezTo>
                  <a:cubicBezTo>
                    <a:pt x="17031" y="11088"/>
                    <a:pt x="17216" y="11696"/>
                    <a:pt x="17897" y="12109"/>
                  </a:cubicBezTo>
                  <a:cubicBezTo>
                    <a:pt x="18462" y="12450"/>
                    <a:pt x="19154" y="12575"/>
                    <a:pt x="19682" y="12985"/>
                  </a:cubicBezTo>
                  <a:cubicBezTo>
                    <a:pt x="19916" y="13172"/>
                    <a:pt x="20176" y="13439"/>
                    <a:pt x="20350" y="13707"/>
                  </a:cubicBezTo>
                  <a:cubicBezTo>
                    <a:pt x="20557" y="13151"/>
                    <a:pt x="20764" y="12575"/>
                    <a:pt x="21506" y="12410"/>
                  </a:cubicBezTo>
                  <a:cubicBezTo>
                    <a:pt x="21621" y="12386"/>
                    <a:pt x="21735" y="12379"/>
                    <a:pt x="21848" y="12379"/>
                  </a:cubicBezTo>
                  <a:cubicBezTo>
                    <a:pt x="22036" y="12379"/>
                    <a:pt x="22222" y="12399"/>
                    <a:pt x="22405" y="12399"/>
                  </a:cubicBezTo>
                  <a:cubicBezTo>
                    <a:pt x="22637" y="12399"/>
                    <a:pt x="22864" y="12366"/>
                    <a:pt x="23083" y="12215"/>
                  </a:cubicBezTo>
                  <a:cubicBezTo>
                    <a:pt x="23682" y="11802"/>
                    <a:pt x="23723" y="11140"/>
                    <a:pt x="24384" y="10740"/>
                  </a:cubicBezTo>
                  <a:cubicBezTo>
                    <a:pt x="24704" y="10541"/>
                    <a:pt x="25000" y="10459"/>
                    <a:pt x="25300" y="10452"/>
                  </a:cubicBezTo>
                  <a:cubicBezTo>
                    <a:pt x="25312" y="10294"/>
                    <a:pt x="25333" y="10131"/>
                    <a:pt x="25385" y="9965"/>
                  </a:cubicBezTo>
                  <a:cubicBezTo>
                    <a:pt x="25673" y="9037"/>
                    <a:pt x="25973" y="8388"/>
                    <a:pt x="25413" y="7468"/>
                  </a:cubicBezTo>
                  <a:cubicBezTo>
                    <a:pt x="25166" y="7046"/>
                    <a:pt x="24805" y="6852"/>
                    <a:pt x="24445" y="6573"/>
                  </a:cubicBezTo>
                  <a:cubicBezTo>
                    <a:pt x="23983" y="6199"/>
                    <a:pt x="23650" y="5770"/>
                    <a:pt x="23443" y="5157"/>
                  </a:cubicBezTo>
                  <a:cubicBezTo>
                    <a:pt x="23123" y="4208"/>
                    <a:pt x="23302" y="3126"/>
                    <a:pt x="22601" y="2344"/>
                  </a:cubicBezTo>
                  <a:cubicBezTo>
                    <a:pt x="22353" y="2084"/>
                    <a:pt x="22041" y="1922"/>
                    <a:pt x="21692" y="1830"/>
                  </a:cubicBezTo>
                  <a:lnTo>
                    <a:pt x="21692" y="1817"/>
                  </a:lnTo>
                  <a:cubicBezTo>
                    <a:pt x="21442" y="1752"/>
                    <a:pt x="21179" y="1725"/>
                    <a:pt x="20917" y="1725"/>
                  </a:cubicBezTo>
                  <a:cubicBezTo>
                    <a:pt x="20592" y="1725"/>
                    <a:pt x="20270" y="1767"/>
                    <a:pt x="19978" y="1830"/>
                  </a:cubicBezTo>
                  <a:cubicBezTo>
                    <a:pt x="19439" y="1938"/>
                    <a:pt x="19055" y="2126"/>
                    <a:pt x="18674" y="2126"/>
                  </a:cubicBezTo>
                  <a:cubicBezTo>
                    <a:pt x="18415" y="2126"/>
                    <a:pt x="18158" y="2040"/>
                    <a:pt x="17854" y="1785"/>
                  </a:cubicBezTo>
                  <a:cubicBezTo>
                    <a:pt x="17392" y="1403"/>
                    <a:pt x="17083" y="1229"/>
                    <a:pt x="16503" y="1076"/>
                  </a:cubicBezTo>
                  <a:cubicBezTo>
                    <a:pt x="15996" y="941"/>
                    <a:pt x="15781" y="694"/>
                    <a:pt x="15360" y="427"/>
                  </a:cubicBezTo>
                  <a:cubicBezTo>
                    <a:pt x="14936" y="149"/>
                    <a:pt x="14483" y="0"/>
                    <a:pt x="140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8"/>
            <p:cNvSpPr/>
            <p:nvPr/>
          </p:nvSpPr>
          <p:spPr>
            <a:xfrm>
              <a:off x="4580075" y="2359100"/>
              <a:ext cx="527700" cy="382075"/>
            </a:xfrm>
            <a:custGeom>
              <a:avLst/>
              <a:gdLst/>
              <a:ahLst/>
              <a:cxnLst/>
              <a:rect l="l" t="t" r="r" b="b"/>
              <a:pathLst>
                <a:path w="21108" h="15283" extrusionOk="0">
                  <a:moveTo>
                    <a:pt x="13003" y="1"/>
                  </a:moveTo>
                  <a:cubicBezTo>
                    <a:pt x="12323" y="1"/>
                    <a:pt x="11946" y="1123"/>
                    <a:pt x="10889" y="1123"/>
                  </a:cubicBezTo>
                  <a:cubicBezTo>
                    <a:pt x="10869" y="1123"/>
                    <a:pt x="10849" y="1123"/>
                    <a:pt x="10828" y="1122"/>
                  </a:cubicBezTo>
                  <a:cubicBezTo>
                    <a:pt x="10167" y="1090"/>
                    <a:pt x="9571" y="782"/>
                    <a:pt x="8890" y="782"/>
                  </a:cubicBezTo>
                  <a:cubicBezTo>
                    <a:pt x="8209" y="782"/>
                    <a:pt x="7662" y="1098"/>
                    <a:pt x="7021" y="1183"/>
                  </a:cubicBezTo>
                  <a:cubicBezTo>
                    <a:pt x="6651" y="1236"/>
                    <a:pt x="6273" y="1251"/>
                    <a:pt x="5892" y="1251"/>
                  </a:cubicBezTo>
                  <a:cubicBezTo>
                    <a:pt x="5352" y="1251"/>
                    <a:pt x="4806" y="1220"/>
                    <a:pt x="4268" y="1220"/>
                  </a:cubicBezTo>
                  <a:cubicBezTo>
                    <a:pt x="3980" y="1220"/>
                    <a:pt x="3694" y="1229"/>
                    <a:pt x="3413" y="1256"/>
                  </a:cubicBezTo>
                  <a:cubicBezTo>
                    <a:pt x="2379" y="1358"/>
                    <a:pt x="1576" y="2099"/>
                    <a:pt x="762" y="2752"/>
                  </a:cubicBezTo>
                  <a:cubicBezTo>
                    <a:pt x="636" y="2853"/>
                    <a:pt x="535" y="2955"/>
                    <a:pt x="474" y="3048"/>
                  </a:cubicBezTo>
                  <a:cubicBezTo>
                    <a:pt x="0" y="3721"/>
                    <a:pt x="555" y="4430"/>
                    <a:pt x="895" y="5193"/>
                  </a:cubicBezTo>
                  <a:cubicBezTo>
                    <a:pt x="1183" y="5833"/>
                    <a:pt x="989" y="6555"/>
                    <a:pt x="1277" y="7207"/>
                  </a:cubicBezTo>
                  <a:cubicBezTo>
                    <a:pt x="1443" y="7588"/>
                    <a:pt x="1536" y="7844"/>
                    <a:pt x="1585" y="8155"/>
                  </a:cubicBezTo>
                  <a:lnTo>
                    <a:pt x="1585" y="8164"/>
                  </a:lnTo>
                  <a:cubicBezTo>
                    <a:pt x="1783" y="8225"/>
                    <a:pt x="1998" y="8350"/>
                    <a:pt x="2238" y="8496"/>
                  </a:cubicBezTo>
                  <a:cubicBezTo>
                    <a:pt x="2791" y="8835"/>
                    <a:pt x="3305" y="9088"/>
                    <a:pt x="3909" y="9088"/>
                  </a:cubicBezTo>
                  <a:cubicBezTo>
                    <a:pt x="4056" y="9088"/>
                    <a:pt x="4209" y="9073"/>
                    <a:pt x="4369" y="9040"/>
                  </a:cubicBezTo>
                  <a:cubicBezTo>
                    <a:pt x="4791" y="8957"/>
                    <a:pt x="5200" y="8858"/>
                    <a:pt x="5584" y="8858"/>
                  </a:cubicBezTo>
                  <a:cubicBezTo>
                    <a:pt x="6047" y="8858"/>
                    <a:pt x="6475" y="9001"/>
                    <a:pt x="6846" y="9485"/>
                  </a:cubicBezTo>
                  <a:cubicBezTo>
                    <a:pt x="7167" y="9899"/>
                    <a:pt x="7187" y="10487"/>
                    <a:pt x="7560" y="10847"/>
                  </a:cubicBezTo>
                  <a:cubicBezTo>
                    <a:pt x="7848" y="11135"/>
                    <a:pt x="8302" y="11156"/>
                    <a:pt x="8464" y="11577"/>
                  </a:cubicBezTo>
                  <a:cubicBezTo>
                    <a:pt x="8622" y="11970"/>
                    <a:pt x="8444" y="12599"/>
                    <a:pt x="8424" y="13012"/>
                  </a:cubicBezTo>
                  <a:lnTo>
                    <a:pt x="8424" y="13093"/>
                  </a:lnTo>
                  <a:cubicBezTo>
                    <a:pt x="9157" y="13568"/>
                    <a:pt x="9672" y="14374"/>
                    <a:pt x="10053" y="15282"/>
                  </a:cubicBezTo>
                  <a:cubicBezTo>
                    <a:pt x="10467" y="15169"/>
                    <a:pt x="10888" y="15023"/>
                    <a:pt x="11383" y="14990"/>
                  </a:cubicBezTo>
                  <a:cubicBezTo>
                    <a:pt x="11500" y="14982"/>
                    <a:pt x="11618" y="14979"/>
                    <a:pt x="11736" y="14979"/>
                  </a:cubicBezTo>
                  <a:cubicBezTo>
                    <a:pt x="12084" y="14979"/>
                    <a:pt x="12436" y="15005"/>
                    <a:pt x="12780" y="15005"/>
                  </a:cubicBezTo>
                  <a:cubicBezTo>
                    <a:pt x="13209" y="15005"/>
                    <a:pt x="13628" y="14965"/>
                    <a:pt x="14014" y="14788"/>
                  </a:cubicBezTo>
                  <a:cubicBezTo>
                    <a:pt x="14460" y="14582"/>
                    <a:pt x="14849" y="14208"/>
                    <a:pt x="15116" y="13794"/>
                  </a:cubicBezTo>
                  <a:cubicBezTo>
                    <a:pt x="15335" y="13454"/>
                    <a:pt x="15469" y="12773"/>
                    <a:pt x="15790" y="12611"/>
                  </a:cubicBezTo>
                  <a:cubicBezTo>
                    <a:pt x="15863" y="12569"/>
                    <a:pt x="15952" y="12552"/>
                    <a:pt x="16050" y="12552"/>
                  </a:cubicBezTo>
                  <a:cubicBezTo>
                    <a:pt x="16362" y="12552"/>
                    <a:pt x="16759" y="12720"/>
                    <a:pt x="16993" y="12745"/>
                  </a:cubicBezTo>
                  <a:cubicBezTo>
                    <a:pt x="17094" y="12756"/>
                    <a:pt x="17198" y="12762"/>
                    <a:pt x="17303" y="12762"/>
                  </a:cubicBezTo>
                  <a:cubicBezTo>
                    <a:pt x="17575" y="12762"/>
                    <a:pt x="17851" y="12724"/>
                    <a:pt x="18088" y="12651"/>
                  </a:cubicBezTo>
                  <a:cubicBezTo>
                    <a:pt x="18295" y="11444"/>
                    <a:pt x="17180" y="9133"/>
                    <a:pt x="18181" y="8050"/>
                  </a:cubicBezTo>
                  <a:cubicBezTo>
                    <a:pt x="18789" y="7401"/>
                    <a:pt x="19997" y="7495"/>
                    <a:pt x="20544" y="6619"/>
                  </a:cubicBezTo>
                  <a:cubicBezTo>
                    <a:pt x="21107" y="5732"/>
                    <a:pt x="20419" y="5504"/>
                    <a:pt x="20070" y="4864"/>
                  </a:cubicBezTo>
                  <a:cubicBezTo>
                    <a:pt x="19924" y="4596"/>
                    <a:pt x="19964" y="4215"/>
                    <a:pt x="19799" y="3915"/>
                  </a:cubicBezTo>
                  <a:cubicBezTo>
                    <a:pt x="19778" y="3875"/>
                    <a:pt x="19750" y="3835"/>
                    <a:pt x="19717" y="3790"/>
                  </a:cubicBezTo>
                  <a:cubicBezTo>
                    <a:pt x="19543" y="3522"/>
                    <a:pt x="19283" y="3255"/>
                    <a:pt x="19049" y="3068"/>
                  </a:cubicBezTo>
                  <a:cubicBezTo>
                    <a:pt x="18521" y="2658"/>
                    <a:pt x="17829" y="2533"/>
                    <a:pt x="17264" y="2192"/>
                  </a:cubicBezTo>
                  <a:cubicBezTo>
                    <a:pt x="16583" y="1779"/>
                    <a:pt x="16398" y="1171"/>
                    <a:pt x="15571" y="1049"/>
                  </a:cubicBezTo>
                  <a:cubicBezTo>
                    <a:pt x="15520" y="1043"/>
                    <a:pt x="15469" y="1041"/>
                    <a:pt x="15417" y="1041"/>
                  </a:cubicBezTo>
                  <a:cubicBezTo>
                    <a:pt x="15213" y="1041"/>
                    <a:pt x="15003" y="1078"/>
                    <a:pt x="14802" y="1078"/>
                  </a:cubicBezTo>
                  <a:cubicBezTo>
                    <a:pt x="14712" y="1078"/>
                    <a:pt x="14625" y="1071"/>
                    <a:pt x="14540" y="1049"/>
                  </a:cubicBezTo>
                  <a:cubicBezTo>
                    <a:pt x="14074" y="936"/>
                    <a:pt x="14220" y="883"/>
                    <a:pt x="13932" y="575"/>
                  </a:cubicBezTo>
                  <a:cubicBezTo>
                    <a:pt x="13548" y="154"/>
                    <a:pt x="13255" y="1"/>
                    <a:pt x="13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8"/>
            <p:cNvSpPr/>
            <p:nvPr/>
          </p:nvSpPr>
          <p:spPr>
            <a:xfrm>
              <a:off x="4987350" y="5380975"/>
              <a:ext cx="360525" cy="95475"/>
            </a:xfrm>
            <a:custGeom>
              <a:avLst/>
              <a:gdLst/>
              <a:ahLst/>
              <a:cxnLst/>
              <a:rect l="l" t="t" r="r" b="b"/>
              <a:pathLst>
                <a:path w="14421" h="3819" extrusionOk="0">
                  <a:moveTo>
                    <a:pt x="1680" y="0"/>
                  </a:moveTo>
                  <a:cubicBezTo>
                    <a:pt x="1366" y="0"/>
                    <a:pt x="989" y="93"/>
                    <a:pt x="930" y="427"/>
                  </a:cubicBezTo>
                  <a:cubicBezTo>
                    <a:pt x="434" y="646"/>
                    <a:pt x="1" y="1895"/>
                    <a:pt x="455" y="2316"/>
                  </a:cubicBezTo>
                  <a:cubicBezTo>
                    <a:pt x="608" y="2454"/>
                    <a:pt x="860" y="2501"/>
                    <a:pt x="1146" y="2501"/>
                  </a:cubicBezTo>
                  <a:cubicBezTo>
                    <a:pt x="1692" y="2501"/>
                    <a:pt x="2363" y="2330"/>
                    <a:pt x="2717" y="2296"/>
                  </a:cubicBezTo>
                  <a:cubicBezTo>
                    <a:pt x="2769" y="2291"/>
                    <a:pt x="2820" y="2288"/>
                    <a:pt x="2870" y="2288"/>
                  </a:cubicBezTo>
                  <a:cubicBezTo>
                    <a:pt x="3909" y="2288"/>
                    <a:pt x="4550" y="3370"/>
                    <a:pt x="5583" y="3617"/>
                  </a:cubicBezTo>
                  <a:cubicBezTo>
                    <a:pt x="5864" y="3681"/>
                    <a:pt x="6150" y="3705"/>
                    <a:pt x="6438" y="3705"/>
                  </a:cubicBezTo>
                  <a:cubicBezTo>
                    <a:pt x="7353" y="3705"/>
                    <a:pt x="8294" y="3459"/>
                    <a:pt x="9203" y="3459"/>
                  </a:cubicBezTo>
                  <a:cubicBezTo>
                    <a:pt x="10047" y="3459"/>
                    <a:pt x="11066" y="3819"/>
                    <a:pt x="11994" y="3819"/>
                  </a:cubicBezTo>
                  <a:cubicBezTo>
                    <a:pt x="12541" y="3819"/>
                    <a:pt x="13056" y="3694"/>
                    <a:pt x="13484" y="3297"/>
                  </a:cubicBezTo>
                  <a:cubicBezTo>
                    <a:pt x="13825" y="2977"/>
                    <a:pt x="14420" y="2328"/>
                    <a:pt x="13760" y="2090"/>
                  </a:cubicBezTo>
                  <a:cubicBezTo>
                    <a:pt x="13575" y="2014"/>
                    <a:pt x="13274" y="1981"/>
                    <a:pt x="12992" y="1981"/>
                  </a:cubicBezTo>
                  <a:cubicBezTo>
                    <a:pt x="12773" y="1981"/>
                    <a:pt x="12564" y="2001"/>
                    <a:pt x="12430" y="2036"/>
                  </a:cubicBezTo>
                  <a:cubicBezTo>
                    <a:pt x="12150" y="2109"/>
                    <a:pt x="11976" y="2389"/>
                    <a:pt x="11696" y="2417"/>
                  </a:cubicBezTo>
                  <a:cubicBezTo>
                    <a:pt x="11368" y="2036"/>
                    <a:pt x="11554" y="1647"/>
                    <a:pt x="10966" y="1514"/>
                  </a:cubicBezTo>
                  <a:cubicBezTo>
                    <a:pt x="10774" y="1464"/>
                    <a:pt x="10570" y="1452"/>
                    <a:pt x="10365" y="1452"/>
                  </a:cubicBezTo>
                  <a:cubicBezTo>
                    <a:pt x="10186" y="1452"/>
                    <a:pt x="10006" y="1461"/>
                    <a:pt x="9832" y="1461"/>
                  </a:cubicBezTo>
                  <a:cubicBezTo>
                    <a:pt x="8777" y="1461"/>
                    <a:pt x="7841" y="1173"/>
                    <a:pt x="6811" y="1080"/>
                  </a:cubicBezTo>
                  <a:cubicBezTo>
                    <a:pt x="6752" y="1074"/>
                    <a:pt x="6695" y="1071"/>
                    <a:pt x="6640" y="1071"/>
                  </a:cubicBezTo>
                  <a:cubicBezTo>
                    <a:pt x="6079" y="1071"/>
                    <a:pt x="5670" y="1351"/>
                    <a:pt x="5108" y="1501"/>
                  </a:cubicBezTo>
                  <a:cubicBezTo>
                    <a:pt x="4970" y="1539"/>
                    <a:pt x="4817" y="1571"/>
                    <a:pt x="4670" y="1571"/>
                  </a:cubicBezTo>
                  <a:cubicBezTo>
                    <a:pt x="4454" y="1571"/>
                    <a:pt x="4251" y="1501"/>
                    <a:pt x="4128" y="1274"/>
                  </a:cubicBezTo>
                  <a:cubicBezTo>
                    <a:pt x="3982" y="1007"/>
                    <a:pt x="4221" y="606"/>
                    <a:pt x="3974" y="399"/>
                  </a:cubicBezTo>
                  <a:cubicBezTo>
                    <a:pt x="3886" y="325"/>
                    <a:pt x="3783" y="298"/>
                    <a:pt x="3674" y="298"/>
                  </a:cubicBezTo>
                  <a:cubicBezTo>
                    <a:pt x="3390" y="298"/>
                    <a:pt x="3065" y="483"/>
                    <a:pt x="2851" y="492"/>
                  </a:cubicBezTo>
                  <a:cubicBezTo>
                    <a:pt x="2847" y="492"/>
                    <a:pt x="2843" y="492"/>
                    <a:pt x="2839" y="492"/>
                  </a:cubicBezTo>
                  <a:cubicBezTo>
                    <a:pt x="2456" y="492"/>
                    <a:pt x="2393" y="130"/>
                    <a:pt x="2012" y="38"/>
                  </a:cubicBezTo>
                  <a:cubicBezTo>
                    <a:pt x="1930" y="16"/>
                    <a:pt x="1811" y="0"/>
                    <a:pt x="16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8"/>
            <p:cNvSpPr/>
            <p:nvPr/>
          </p:nvSpPr>
          <p:spPr>
            <a:xfrm>
              <a:off x="4803325" y="2367025"/>
              <a:ext cx="887200" cy="721475"/>
            </a:xfrm>
            <a:custGeom>
              <a:avLst/>
              <a:gdLst/>
              <a:ahLst/>
              <a:cxnLst/>
              <a:rect l="l" t="t" r="r" b="b"/>
              <a:pathLst>
                <a:path w="35488" h="28859" extrusionOk="0">
                  <a:moveTo>
                    <a:pt x="19853" y="0"/>
                  </a:moveTo>
                  <a:cubicBezTo>
                    <a:pt x="19311" y="0"/>
                    <a:pt x="18798" y="268"/>
                    <a:pt x="18307" y="392"/>
                  </a:cubicBezTo>
                  <a:cubicBezTo>
                    <a:pt x="18127" y="433"/>
                    <a:pt x="17952" y="450"/>
                    <a:pt x="17780" y="450"/>
                  </a:cubicBezTo>
                  <a:cubicBezTo>
                    <a:pt x="17129" y="450"/>
                    <a:pt x="16530" y="211"/>
                    <a:pt x="15910" y="211"/>
                  </a:cubicBezTo>
                  <a:cubicBezTo>
                    <a:pt x="15852" y="211"/>
                    <a:pt x="15795" y="213"/>
                    <a:pt x="15737" y="218"/>
                  </a:cubicBezTo>
                  <a:cubicBezTo>
                    <a:pt x="15437" y="225"/>
                    <a:pt x="15141" y="307"/>
                    <a:pt x="14821" y="506"/>
                  </a:cubicBezTo>
                  <a:cubicBezTo>
                    <a:pt x="14160" y="906"/>
                    <a:pt x="14119" y="1568"/>
                    <a:pt x="13520" y="1981"/>
                  </a:cubicBezTo>
                  <a:cubicBezTo>
                    <a:pt x="13301" y="2132"/>
                    <a:pt x="13074" y="2165"/>
                    <a:pt x="12842" y="2165"/>
                  </a:cubicBezTo>
                  <a:cubicBezTo>
                    <a:pt x="12659" y="2165"/>
                    <a:pt x="12473" y="2145"/>
                    <a:pt x="12285" y="2145"/>
                  </a:cubicBezTo>
                  <a:cubicBezTo>
                    <a:pt x="12172" y="2145"/>
                    <a:pt x="12058" y="2152"/>
                    <a:pt x="11943" y="2176"/>
                  </a:cubicBezTo>
                  <a:cubicBezTo>
                    <a:pt x="11201" y="2341"/>
                    <a:pt x="10994" y="2917"/>
                    <a:pt x="10787" y="3473"/>
                  </a:cubicBezTo>
                  <a:cubicBezTo>
                    <a:pt x="10820" y="3518"/>
                    <a:pt x="10848" y="3558"/>
                    <a:pt x="10869" y="3598"/>
                  </a:cubicBezTo>
                  <a:cubicBezTo>
                    <a:pt x="11034" y="3898"/>
                    <a:pt x="10994" y="4279"/>
                    <a:pt x="11140" y="4547"/>
                  </a:cubicBezTo>
                  <a:cubicBezTo>
                    <a:pt x="11489" y="5187"/>
                    <a:pt x="12177" y="5415"/>
                    <a:pt x="11614" y="6302"/>
                  </a:cubicBezTo>
                  <a:cubicBezTo>
                    <a:pt x="11067" y="7178"/>
                    <a:pt x="9859" y="7084"/>
                    <a:pt x="9251" y="7733"/>
                  </a:cubicBezTo>
                  <a:cubicBezTo>
                    <a:pt x="8250" y="8816"/>
                    <a:pt x="9365" y="11127"/>
                    <a:pt x="9158" y="12334"/>
                  </a:cubicBezTo>
                  <a:cubicBezTo>
                    <a:pt x="8921" y="12407"/>
                    <a:pt x="8645" y="12445"/>
                    <a:pt x="8373" y="12445"/>
                  </a:cubicBezTo>
                  <a:cubicBezTo>
                    <a:pt x="8268" y="12445"/>
                    <a:pt x="8164" y="12439"/>
                    <a:pt x="8063" y="12428"/>
                  </a:cubicBezTo>
                  <a:cubicBezTo>
                    <a:pt x="7829" y="12403"/>
                    <a:pt x="7432" y="12235"/>
                    <a:pt x="7120" y="12235"/>
                  </a:cubicBezTo>
                  <a:cubicBezTo>
                    <a:pt x="7022" y="12235"/>
                    <a:pt x="6933" y="12252"/>
                    <a:pt x="6860" y="12294"/>
                  </a:cubicBezTo>
                  <a:cubicBezTo>
                    <a:pt x="6539" y="12456"/>
                    <a:pt x="6405" y="13137"/>
                    <a:pt x="6186" y="13477"/>
                  </a:cubicBezTo>
                  <a:cubicBezTo>
                    <a:pt x="5919" y="13891"/>
                    <a:pt x="5530" y="14265"/>
                    <a:pt x="5084" y="14471"/>
                  </a:cubicBezTo>
                  <a:cubicBezTo>
                    <a:pt x="4698" y="14648"/>
                    <a:pt x="4279" y="14688"/>
                    <a:pt x="3850" y="14688"/>
                  </a:cubicBezTo>
                  <a:cubicBezTo>
                    <a:pt x="3506" y="14688"/>
                    <a:pt x="3154" y="14662"/>
                    <a:pt x="2806" y="14662"/>
                  </a:cubicBezTo>
                  <a:cubicBezTo>
                    <a:pt x="2688" y="14662"/>
                    <a:pt x="2570" y="14665"/>
                    <a:pt x="2453" y="14673"/>
                  </a:cubicBezTo>
                  <a:cubicBezTo>
                    <a:pt x="1958" y="14706"/>
                    <a:pt x="1537" y="14852"/>
                    <a:pt x="1123" y="14965"/>
                  </a:cubicBezTo>
                  <a:cubicBezTo>
                    <a:pt x="1516" y="15894"/>
                    <a:pt x="1763" y="16911"/>
                    <a:pt x="1958" y="17771"/>
                  </a:cubicBezTo>
                  <a:cubicBezTo>
                    <a:pt x="2291" y="19161"/>
                    <a:pt x="3681" y="19790"/>
                    <a:pt x="3713" y="21318"/>
                  </a:cubicBezTo>
                  <a:cubicBezTo>
                    <a:pt x="3762" y="22948"/>
                    <a:pt x="2485" y="22907"/>
                    <a:pt x="1443" y="23710"/>
                  </a:cubicBezTo>
                  <a:cubicBezTo>
                    <a:pt x="0" y="24812"/>
                    <a:pt x="2072" y="25298"/>
                    <a:pt x="2205" y="26588"/>
                  </a:cubicBezTo>
                  <a:cubicBezTo>
                    <a:pt x="2278" y="27156"/>
                    <a:pt x="2156" y="27743"/>
                    <a:pt x="2226" y="28311"/>
                  </a:cubicBezTo>
                  <a:cubicBezTo>
                    <a:pt x="2246" y="28505"/>
                    <a:pt x="2298" y="28679"/>
                    <a:pt x="2371" y="28858"/>
                  </a:cubicBezTo>
                  <a:cubicBezTo>
                    <a:pt x="3247" y="28744"/>
                    <a:pt x="4074" y="28464"/>
                    <a:pt x="4776" y="27897"/>
                  </a:cubicBezTo>
                  <a:cubicBezTo>
                    <a:pt x="5838" y="27050"/>
                    <a:pt x="6600" y="26166"/>
                    <a:pt x="7982" y="25781"/>
                  </a:cubicBezTo>
                  <a:cubicBezTo>
                    <a:pt x="8460" y="25650"/>
                    <a:pt x="9024" y="25566"/>
                    <a:pt x="9579" y="25566"/>
                  </a:cubicBezTo>
                  <a:cubicBezTo>
                    <a:pt x="10018" y="25566"/>
                    <a:pt x="10450" y="25618"/>
                    <a:pt x="10828" y="25740"/>
                  </a:cubicBezTo>
                  <a:cubicBezTo>
                    <a:pt x="11916" y="26088"/>
                    <a:pt x="12617" y="26773"/>
                    <a:pt x="13799" y="26773"/>
                  </a:cubicBezTo>
                  <a:cubicBezTo>
                    <a:pt x="13885" y="26773"/>
                    <a:pt x="13975" y="26769"/>
                    <a:pt x="14067" y="26762"/>
                  </a:cubicBezTo>
                  <a:cubicBezTo>
                    <a:pt x="15229" y="26667"/>
                    <a:pt x="16127" y="26061"/>
                    <a:pt x="17217" y="26061"/>
                  </a:cubicBezTo>
                  <a:cubicBezTo>
                    <a:pt x="17424" y="26061"/>
                    <a:pt x="17638" y="26083"/>
                    <a:pt x="17861" y="26134"/>
                  </a:cubicBezTo>
                  <a:cubicBezTo>
                    <a:pt x="18668" y="26320"/>
                    <a:pt x="19037" y="26660"/>
                    <a:pt x="19897" y="26669"/>
                  </a:cubicBezTo>
                  <a:cubicBezTo>
                    <a:pt x="20163" y="26669"/>
                    <a:pt x="20438" y="26679"/>
                    <a:pt x="20715" y="26679"/>
                  </a:cubicBezTo>
                  <a:cubicBezTo>
                    <a:pt x="20995" y="26679"/>
                    <a:pt x="21275" y="26669"/>
                    <a:pt x="21547" y="26628"/>
                  </a:cubicBezTo>
                  <a:cubicBezTo>
                    <a:pt x="22018" y="26554"/>
                    <a:pt x="22444" y="26519"/>
                    <a:pt x="22861" y="26519"/>
                  </a:cubicBezTo>
                  <a:cubicBezTo>
                    <a:pt x="23527" y="26519"/>
                    <a:pt x="24171" y="26607"/>
                    <a:pt x="24939" y="26754"/>
                  </a:cubicBezTo>
                  <a:cubicBezTo>
                    <a:pt x="25716" y="26899"/>
                    <a:pt x="26887" y="27300"/>
                    <a:pt x="27913" y="27300"/>
                  </a:cubicBezTo>
                  <a:cubicBezTo>
                    <a:pt x="28493" y="27300"/>
                    <a:pt x="29026" y="27171"/>
                    <a:pt x="29415" y="26795"/>
                  </a:cubicBezTo>
                  <a:cubicBezTo>
                    <a:pt x="30352" y="25874"/>
                    <a:pt x="29456" y="24484"/>
                    <a:pt x="30444" y="23575"/>
                  </a:cubicBezTo>
                  <a:cubicBezTo>
                    <a:pt x="31291" y="22802"/>
                    <a:pt x="33302" y="23021"/>
                    <a:pt x="33424" y="21626"/>
                  </a:cubicBezTo>
                  <a:cubicBezTo>
                    <a:pt x="33424" y="21605"/>
                    <a:pt x="33424" y="21573"/>
                    <a:pt x="33436" y="21553"/>
                  </a:cubicBezTo>
                  <a:cubicBezTo>
                    <a:pt x="33456" y="20783"/>
                    <a:pt x="32857" y="19153"/>
                    <a:pt x="32496" y="18492"/>
                  </a:cubicBezTo>
                  <a:cubicBezTo>
                    <a:pt x="31940" y="17459"/>
                    <a:pt x="30631" y="16871"/>
                    <a:pt x="31145" y="15541"/>
                  </a:cubicBezTo>
                  <a:cubicBezTo>
                    <a:pt x="31219" y="15530"/>
                    <a:pt x="31291" y="15525"/>
                    <a:pt x="31362" y="15525"/>
                  </a:cubicBezTo>
                  <a:cubicBezTo>
                    <a:pt x="32099" y="15525"/>
                    <a:pt x="32728" y="16073"/>
                    <a:pt x="33485" y="16073"/>
                  </a:cubicBezTo>
                  <a:cubicBezTo>
                    <a:pt x="33527" y="16073"/>
                    <a:pt x="33569" y="16072"/>
                    <a:pt x="33611" y="16068"/>
                  </a:cubicBezTo>
                  <a:cubicBezTo>
                    <a:pt x="34579" y="15975"/>
                    <a:pt x="34964" y="15014"/>
                    <a:pt x="35106" y="14119"/>
                  </a:cubicBezTo>
                  <a:cubicBezTo>
                    <a:pt x="35488" y="11827"/>
                    <a:pt x="33035" y="12274"/>
                    <a:pt x="31933" y="11447"/>
                  </a:cubicBezTo>
                  <a:cubicBezTo>
                    <a:pt x="31579" y="11191"/>
                    <a:pt x="31527" y="10879"/>
                    <a:pt x="31044" y="10665"/>
                  </a:cubicBezTo>
                  <a:cubicBezTo>
                    <a:pt x="30745" y="10538"/>
                    <a:pt x="30404" y="10559"/>
                    <a:pt x="30064" y="10397"/>
                  </a:cubicBezTo>
                  <a:cubicBezTo>
                    <a:pt x="29289" y="10036"/>
                    <a:pt x="29147" y="9383"/>
                    <a:pt x="28661" y="8723"/>
                  </a:cubicBezTo>
                  <a:cubicBezTo>
                    <a:pt x="28133" y="8001"/>
                    <a:pt x="26569" y="7838"/>
                    <a:pt x="26257" y="7239"/>
                  </a:cubicBezTo>
                  <a:cubicBezTo>
                    <a:pt x="25929" y="6590"/>
                    <a:pt x="27339" y="5443"/>
                    <a:pt x="27246" y="4560"/>
                  </a:cubicBezTo>
                  <a:cubicBezTo>
                    <a:pt x="27185" y="3992"/>
                    <a:pt x="26658" y="3558"/>
                    <a:pt x="26443" y="2979"/>
                  </a:cubicBezTo>
                  <a:cubicBezTo>
                    <a:pt x="26184" y="2277"/>
                    <a:pt x="26217" y="1916"/>
                    <a:pt x="25628" y="1413"/>
                  </a:cubicBezTo>
                  <a:cubicBezTo>
                    <a:pt x="25122" y="968"/>
                    <a:pt x="24567" y="627"/>
                    <a:pt x="23925" y="493"/>
                  </a:cubicBezTo>
                  <a:cubicBezTo>
                    <a:pt x="23799" y="466"/>
                    <a:pt x="23683" y="455"/>
                    <a:pt x="23574" y="455"/>
                  </a:cubicBezTo>
                  <a:cubicBezTo>
                    <a:pt x="23030" y="455"/>
                    <a:pt x="22668" y="739"/>
                    <a:pt x="22049" y="773"/>
                  </a:cubicBezTo>
                  <a:cubicBezTo>
                    <a:pt x="22020" y="774"/>
                    <a:pt x="21992" y="775"/>
                    <a:pt x="21965" y="775"/>
                  </a:cubicBezTo>
                  <a:cubicBezTo>
                    <a:pt x="21193" y="775"/>
                    <a:pt x="20891" y="232"/>
                    <a:pt x="20245" y="51"/>
                  </a:cubicBezTo>
                  <a:cubicBezTo>
                    <a:pt x="20113" y="16"/>
                    <a:pt x="19982" y="0"/>
                    <a:pt x="198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8"/>
            <p:cNvSpPr/>
            <p:nvPr/>
          </p:nvSpPr>
          <p:spPr>
            <a:xfrm>
              <a:off x="4930700" y="4898425"/>
              <a:ext cx="188425" cy="152700"/>
            </a:xfrm>
            <a:custGeom>
              <a:avLst/>
              <a:gdLst/>
              <a:ahLst/>
              <a:cxnLst/>
              <a:rect l="l" t="t" r="r" b="b"/>
              <a:pathLst>
                <a:path w="7537" h="6108" extrusionOk="0">
                  <a:moveTo>
                    <a:pt x="897" y="1"/>
                  </a:moveTo>
                  <a:cubicBezTo>
                    <a:pt x="791" y="1"/>
                    <a:pt x="676" y="10"/>
                    <a:pt x="548" y="23"/>
                  </a:cubicBezTo>
                  <a:cubicBezTo>
                    <a:pt x="248" y="23"/>
                    <a:pt x="1" y="433"/>
                    <a:pt x="70" y="725"/>
                  </a:cubicBezTo>
                  <a:cubicBezTo>
                    <a:pt x="184" y="1199"/>
                    <a:pt x="824" y="980"/>
                    <a:pt x="1196" y="1146"/>
                  </a:cubicBezTo>
                  <a:cubicBezTo>
                    <a:pt x="1752" y="1402"/>
                    <a:pt x="1724" y="2156"/>
                    <a:pt x="2287" y="2497"/>
                  </a:cubicBezTo>
                  <a:cubicBezTo>
                    <a:pt x="2794" y="2796"/>
                    <a:pt x="3094" y="3344"/>
                    <a:pt x="3690" y="3466"/>
                  </a:cubicBezTo>
                  <a:cubicBezTo>
                    <a:pt x="4504" y="3619"/>
                    <a:pt x="4817" y="3311"/>
                    <a:pt x="5166" y="4207"/>
                  </a:cubicBezTo>
                  <a:cubicBezTo>
                    <a:pt x="5393" y="4766"/>
                    <a:pt x="5725" y="5241"/>
                    <a:pt x="6134" y="5695"/>
                  </a:cubicBezTo>
                  <a:cubicBezTo>
                    <a:pt x="6298" y="5871"/>
                    <a:pt x="6744" y="6107"/>
                    <a:pt x="7088" y="6107"/>
                  </a:cubicBezTo>
                  <a:cubicBezTo>
                    <a:pt x="7329" y="6107"/>
                    <a:pt x="7521" y="5991"/>
                    <a:pt x="7529" y="5655"/>
                  </a:cubicBezTo>
                  <a:cubicBezTo>
                    <a:pt x="7537" y="5229"/>
                    <a:pt x="7002" y="5148"/>
                    <a:pt x="6747" y="4941"/>
                  </a:cubicBezTo>
                  <a:cubicBezTo>
                    <a:pt x="6495" y="4746"/>
                    <a:pt x="6248" y="4394"/>
                    <a:pt x="6074" y="4138"/>
                  </a:cubicBezTo>
                  <a:cubicBezTo>
                    <a:pt x="5806" y="3757"/>
                    <a:pt x="5705" y="3417"/>
                    <a:pt x="5692" y="2950"/>
                  </a:cubicBezTo>
                  <a:cubicBezTo>
                    <a:pt x="5681" y="2497"/>
                    <a:pt x="5632" y="2136"/>
                    <a:pt x="5125" y="2001"/>
                  </a:cubicBezTo>
                  <a:cubicBezTo>
                    <a:pt x="4704" y="1880"/>
                    <a:pt x="4257" y="1928"/>
                    <a:pt x="3836" y="1775"/>
                  </a:cubicBezTo>
                  <a:cubicBezTo>
                    <a:pt x="3309" y="1580"/>
                    <a:pt x="3054" y="1280"/>
                    <a:pt x="2640" y="972"/>
                  </a:cubicBezTo>
                  <a:cubicBezTo>
                    <a:pt x="2412" y="806"/>
                    <a:pt x="2154" y="774"/>
                    <a:pt x="1918" y="620"/>
                  </a:cubicBezTo>
                  <a:cubicBezTo>
                    <a:pt x="1712" y="474"/>
                    <a:pt x="1731" y="384"/>
                    <a:pt x="1546" y="226"/>
                  </a:cubicBezTo>
                  <a:cubicBezTo>
                    <a:pt x="1344" y="52"/>
                    <a:pt x="1145" y="1"/>
                    <a:pt x="8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8"/>
            <p:cNvSpPr/>
            <p:nvPr/>
          </p:nvSpPr>
          <p:spPr>
            <a:xfrm>
              <a:off x="4921400" y="5300100"/>
              <a:ext cx="48750" cy="53075"/>
            </a:xfrm>
            <a:custGeom>
              <a:avLst/>
              <a:gdLst/>
              <a:ahLst/>
              <a:cxnLst/>
              <a:rect l="l" t="t" r="r" b="b"/>
              <a:pathLst>
                <a:path w="1950" h="2123" extrusionOk="0">
                  <a:moveTo>
                    <a:pt x="331" y="1"/>
                  </a:moveTo>
                  <a:cubicBezTo>
                    <a:pt x="246" y="1"/>
                    <a:pt x="160" y="5"/>
                    <a:pt x="73" y="13"/>
                  </a:cubicBezTo>
                  <a:cubicBezTo>
                    <a:pt x="12" y="127"/>
                    <a:pt x="0" y="436"/>
                    <a:pt x="32" y="601"/>
                  </a:cubicBezTo>
                  <a:cubicBezTo>
                    <a:pt x="105" y="950"/>
                    <a:pt x="320" y="922"/>
                    <a:pt x="507" y="1157"/>
                  </a:cubicBezTo>
                  <a:cubicBezTo>
                    <a:pt x="734" y="1445"/>
                    <a:pt x="556" y="2057"/>
                    <a:pt x="1042" y="2118"/>
                  </a:cubicBezTo>
                  <a:cubicBezTo>
                    <a:pt x="1068" y="2121"/>
                    <a:pt x="1093" y="2122"/>
                    <a:pt x="1116" y="2122"/>
                  </a:cubicBezTo>
                  <a:cubicBezTo>
                    <a:pt x="1527" y="2122"/>
                    <a:pt x="1513" y="1699"/>
                    <a:pt x="1598" y="1404"/>
                  </a:cubicBezTo>
                  <a:cubicBezTo>
                    <a:pt x="1735" y="1015"/>
                    <a:pt x="1950" y="796"/>
                    <a:pt x="1598" y="436"/>
                  </a:cubicBezTo>
                  <a:cubicBezTo>
                    <a:pt x="1332" y="159"/>
                    <a:pt x="859" y="1"/>
                    <a:pt x="33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8"/>
            <p:cNvSpPr/>
            <p:nvPr/>
          </p:nvSpPr>
          <p:spPr>
            <a:xfrm>
              <a:off x="4593450" y="4480125"/>
              <a:ext cx="749250" cy="610725"/>
            </a:xfrm>
            <a:custGeom>
              <a:avLst/>
              <a:gdLst/>
              <a:ahLst/>
              <a:cxnLst/>
              <a:rect l="l" t="t" r="r" b="b"/>
              <a:pathLst>
                <a:path w="29970" h="24429" extrusionOk="0">
                  <a:moveTo>
                    <a:pt x="27415" y="1"/>
                  </a:moveTo>
                  <a:cubicBezTo>
                    <a:pt x="27404" y="1"/>
                    <a:pt x="27393" y="2"/>
                    <a:pt x="27383" y="5"/>
                  </a:cubicBezTo>
                  <a:cubicBezTo>
                    <a:pt x="26937" y="126"/>
                    <a:pt x="27631" y="1529"/>
                    <a:pt x="27639" y="1849"/>
                  </a:cubicBezTo>
                  <a:cubicBezTo>
                    <a:pt x="27650" y="2255"/>
                    <a:pt x="27525" y="2275"/>
                    <a:pt x="27145" y="2283"/>
                  </a:cubicBezTo>
                  <a:cubicBezTo>
                    <a:pt x="26816" y="2283"/>
                    <a:pt x="26536" y="2345"/>
                    <a:pt x="26215" y="2457"/>
                  </a:cubicBezTo>
                  <a:cubicBezTo>
                    <a:pt x="25600" y="2663"/>
                    <a:pt x="24835" y="2952"/>
                    <a:pt x="24124" y="2952"/>
                  </a:cubicBezTo>
                  <a:cubicBezTo>
                    <a:pt x="23825" y="2952"/>
                    <a:pt x="23534" y="2901"/>
                    <a:pt x="23268" y="2770"/>
                  </a:cubicBezTo>
                  <a:cubicBezTo>
                    <a:pt x="22790" y="2526"/>
                    <a:pt x="22532" y="2129"/>
                    <a:pt x="21986" y="2129"/>
                  </a:cubicBezTo>
                  <a:cubicBezTo>
                    <a:pt x="21931" y="2129"/>
                    <a:pt x="21874" y="2133"/>
                    <a:pt x="21813" y="2141"/>
                  </a:cubicBezTo>
                  <a:cubicBezTo>
                    <a:pt x="21640" y="2158"/>
                    <a:pt x="21473" y="2218"/>
                    <a:pt x="21308" y="2218"/>
                  </a:cubicBezTo>
                  <a:cubicBezTo>
                    <a:pt x="21197" y="2218"/>
                    <a:pt x="21088" y="2191"/>
                    <a:pt x="20978" y="2109"/>
                  </a:cubicBezTo>
                  <a:cubicBezTo>
                    <a:pt x="20824" y="1995"/>
                    <a:pt x="20759" y="1776"/>
                    <a:pt x="20617" y="1664"/>
                  </a:cubicBezTo>
                  <a:cubicBezTo>
                    <a:pt x="20321" y="1425"/>
                    <a:pt x="19638" y="1244"/>
                    <a:pt x="19079" y="1244"/>
                  </a:cubicBezTo>
                  <a:cubicBezTo>
                    <a:pt x="18817" y="1244"/>
                    <a:pt x="18583" y="1284"/>
                    <a:pt x="18428" y="1376"/>
                  </a:cubicBezTo>
                  <a:cubicBezTo>
                    <a:pt x="18194" y="1521"/>
                    <a:pt x="18161" y="1821"/>
                    <a:pt x="17914" y="1943"/>
                  </a:cubicBezTo>
                  <a:cubicBezTo>
                    <a:pt x="17698" y="2048"/>
                    <a:pt x="17419" y="2057"/>
                    <a:pt x="17192" y="2162"/>
                  </a:cubicBezTo>
                  <a:cubicBezTo>
                    <a:pt x="16775" y="2332"/>
                    <a:pt x="16386" y="2720"/>
                    <a:pt x="15941" y="2720"/>
                  </a:cubicBezTo>
                  <a:cubicBezTo>
                    <a:pt x="15859" y="2720"/>
                    <a:pt x="15775" y="2707"/>
                    <a:pt x="15688" y="2676"/>
                  </a:cubicBezTo>
                  <a:cubicBezTo>
                    <a:pt x="15109" y="2470"/>
                    <a:pt x="14602" y="1995"/>
                    <a:pt x="13973" y="1935"/>
                  </a:cubicBezTo>
                  <a:cubicBezTo>
                    <a:pt x="13867" y="1924"/>
                    <a:pt x="13758" y="1920"/>
                    <a:pt x="13648" y="1920"/>
                  </a:cubicBezTo>
                  <a:cubicBezTo>
                    <a:pt x="13429" y="1920"/>
                    <a:pt x="13207" y="1935"/>
                    <a:pt x="12996" y="1935"/>
                  </a:cubicBezTo>
                  <a:cubicBezTo>
                    <a:pt x="12903" y="1935"/>
                    <a:pt x="12798" y="1943"/>
                    <a:pt x="12697" y="1943"/>
                  </a:cubicBezTo>
                  <a:cubicBezTo>
                    <a:pt x="12469" y="2490"/>
                    <a:pt x="12129" y="2964"/>
                    <a:pt x="12117" y="3593"/>
                  </a:cubicBezTo>
                  <a:cubicBezTo>
                    <a:pt x="12096" y="4501"/>
                    <a:pt x="10974" y="4582"/>
                    <a:pt x="10220" y="4594"/>
                  </a:cubicBezTo>
                  <a:cubicBezTo>
                    <a:pt x="10198" y="4595"/>
                    <a:pt x="10177" y="4595"/>
                    <a:pt x="10156" y="4595"/>
                  </a:cubicBezTo>
                  <a:cubicBezTo>
                    <a:pt x="9733" y="4595"/>
                    <a:pt x="9404" y="4477"/>
                    <a:pt x="8991" y="4420"/>
                  </a:cubicBezTo>
                  <a:cubicBezTo>
                    <a:pt x="8937" y="4411"/>
                    <a:pt x="8885" y="4407"/>
                    <a:pt x="8834" y="4407"/>
                  </a:cubicBezTo>
                  <a:cubicBezTo>
                    <a:pt x="8464" y="4407"/>
                    <a:pt x="8157" y="4623"/>
                    <a:pt x="7836" y="4833"/>
                  </a:cubicBezTo>
                  <a:cubicBezTo>
                    <a:pt x="7447" y="5101"/>
                    <a:pt x="7179" y="5462"/>
                    <a:pt x="6713" y="5583"/>
                  </a:cubicBezTo>
                  <a:cubicBezTo>
                    <a:pt x="6364" y="5677"/>
                    <a:pt x="5930" y="5616"/>
                    <a:pt x="5590" y="5717"/>
                  </a:cubicBezTo>
                  <a:cubicBezTo>
                    <a:pt x="5197" y="5831"/>
                    <a:pt x="4949" y="6191"/>
                    <a:pt x="4476" y="6285"/>
                  </a:cubicBezTo>
                  <a:cubicBezTo>
                    <a:pt x="4195" y="6349"/>
                    <a:pt x="3928" y="6431"/>
                    <a:pt x="3660" y="6532"/>
                  </a:cubicBezTo>
                  <a:cubicBezTo>
                    <a:pt x="3940" y="6852"/>
                    <a:pt x="4042" y="7339"/>
                    <a:pt x="3980" y="7772"/>
                  </a:cubicBezTo>
                  <a:cubicBezTo>
                    <a:pt x="3879" y="8429"/>
                    <a:pt x="3312" y="8615"/>
                    <a:pt x="2906" y="9069"/>
                  </a:cubicBezTo>
                  <a:cubicBezTo>
                    <a:pt x="2371" y="9670"/>
                    <a:pt x="2618" y="10606"/>
                    <a:pt x="1864" y="11032"/>
                  </a:cubicBezTo>
                  <a:cubicBezTo>
                    <a:pt x="1609" y="11174"/>
                    <a:pt x="1289" y="11226"/>
                    <a:pt x="1009" y="11360"/>
                  </a:cubicBezTo>
                  <a:cubicBezTo>
                    <a:pt x="640" y="11546"/>
                    <a:pt x="640" y="11648"/>
                    <a:pt x="567" y="12061"/>
                  </a:cubicBezTo>
                  <a:cubicBezTo>
                    <a:pt x="494" y="12463"/>
                    <a:pt x="401" y="12957"/>
                    <a:pt x="0" y="13062"/>
                  </a:cubicBezTo>
                  <a:cubicBezTo>
                    <a:pt x="8" y="13249"/>
                    <a:pt x="0" y="13444"/>
                    <a:pt x="40" y="13630"/>
                  </a:cubicBezTo>
                  <a:cubicBezTo>
                    <a:pt x="195" y="14360"/>
                    <a:pt x="669" y="14959"/>
                    <a:pt x="1009" y="15580"/>
                  </a:cubicBezTo>
                  <a:cubicBezTo>
                    <a:pt x="1256" y="16022"/>
                    <a:pt x="1390" y="16443"/>
                    <a:pt x="1836" y="16723"/>
                  </a:cubicBezTo>
                  <a:cubicBezTo>
                    <a:pt x="2171" y="16930"/>
                    <a:pt x="2664" y="17023"/>
                    <a:pt x="3076" y="17023"/>
                  </a:cubicBezTo>
                  <a:cubicBezTo>
                    <a:pt x="3092" y="17023"/>
                    <a:pt x="3109" y="17023"/>
                    <a:pt x="3125" y="17023"/>
                  </a:cubicBezTo>
                  <a:cubicBezTo>
                    <a:pt x="3383" y="17013"/>
                    <a:pt x="3626" y="16940"/>
                    <a:pt x="3885" y="16940"/>
                  </a:cubicBezTo>
                  <a:cubicBezTo>
                    <a:pt x="3937" y="16940"/>
                    <a:pt x="3989" y="16943"/>
                    <a:pt x="4042" y="16950"/>
                  </a:cubicBezTo>
                  <a:cubicBezTo>
                    <a:pt x="4248" y="16970"/>
                    <a:pt x="4661" y="17084"/>
                    <a:pt x="4581" y="17384"/>
                  </a:cubicBezTo>
                  <a:cubicBezTo>
                    <a:pt x="4515" y="17619"/>
                    <a:pt x="4195" y="17571"/>
                    <a:pt x="4001" y="17599"/>
                  </a:cubicBezTo>
                  <a:cubicBezTo>
                    <a:pt x="3868" y="17611"/>
                    <a:pt x="3473" y="17639"/>
                    <a:pt x="3393" y="17745"/>
                  </a:cubicBezTo>
                  <a:cubicBezTo>
                    <a:pt x="3247" y="17919"/>
                    <a:pt x="3372" y="18353"/>
                    <a:pt x="3425" y="18527"/>
                  </a:cubicBezTo>
                  <a:cubicBezTo>
                    <a:pt x="3640" y="19188"/>
                    <a:pt x="4300" y="19468"/>
                    <a:pt x="4515" y="20084"/>
                  </a:cubicBezTo>
                  <a:cubicBezTo>
                    <a:pt x="4641" y="20424"/>
                    <a:pt x="4588" y="20952"/>
                    <a:pt x="4869" y="21190"/>
                  </a:cubicBezTo>
                  <a:cubicBezTo>
                    <a:pt x="4996" y="21295"/>
                    <a:pt x="5159" y="21332"/>
                    <a:pt x="5330" y="21332"/>
                  </a:cubicBezTo>
                  <a:cubicBezTo>
                    <a:pt x="5562" y="21332"/>
                    <a:pt x="5807" y="21264"/>
                    <a:pt x="5991" y="21210"/>
                  </a:cubicBezTo>
                  <a:cubicBezTo>
                    <a:pt x="6611" y="21044"/>
                    <a:pt x="7187" y="20765"/>
                    <a:pt x="7827" y="20684"/>
                  </a:cubicBezTo>
                  <a:cubicBezTo>
                    <a:pt x="7992" y="20662"/>
                    <a:pt x="8157" y="20655"/>
                    <a:pt x="8324" y="20655"/>
                  </a:cubicBezTo>
                  <a:cubicBezTo>
                    <a:pt x="8655" y="20655"/>
                    <a:pt x="8989" y="20684"/>
                    <a:pt x="9317" y="20684"/>
                  </a:cubicBezTo>
                  <a:cubicBezTo>
                    <a:pt x="9629" y="20684"/>
                    <a:pt x="9935" y="20658"/>
                    <a:pt x="10231" y="20558"/>
                  </a:cubicBezTo>
                  <a:cubicBezTo>
                    <a:pt x="10334" y="20523"/>
                    <a:pt x="10415" y="20509"/>
                    <a:pt x="10482" y="20509"/>
                  </a:cubicBezTo>
                  <a:cubicBezTo>
                    <a:pt x="10732" y="20509"/>
                    <a:pt x="10800" y="20709"/>
                    <a:pt x="11120" y="20849"/>
                  </a:cubicBezTo>
                  <a:cubicBezTo>
                    <a:pt x="11183" y="20876"/>
                    <a:pt x="11245" y="20886"/>
                    <a:pt x="11304" y="20886"/>
                  </a:cubicBezTo>
                  <a:cubicBezTo>
                    <a:pt x="11529" y="20886"/>
                    <a:pt x="11731" y="20740"/>
                    <a:pt x="11924" y="20740"/>
                  </a:cubicBezTo>
                  <a:cubicBezTo>
                    <a:pt x="11996" y="20740"/>
                    <a:pt x="12067" y="20761"/>
                    <a:pt x="12137" y="20817"/>
                  </a:cubicBezTo>
                  <a:cubicBezTo>
                    <a:pt x="12364" y="21004"/>
                    <a:pt x="12457" y="21324"/>
                    <a:pt x="12716" y="21506"/>
                  </a:cubicBezTo>
                  <a:cubicBezTo>
                    <a:pt x="12952" y="21685"/>
                    <a:pt x="13178" y="21779"/>
                    <a:pt x="13470" y="21798"/>
                  </a:cubicBezTo>
                  <a:cubicBezTo>
                    <a:pt x="13476" y="21798"/>
                    <a:pt x="13482" y="21798"/>
                    <a:pt x="13489" y="21798"/>
                  </a:cubicBezTo>
                  <a:cubicBezTo>
                    <a:pt x="13586" y="21798"/>
                    <a:pt x="13838" y="21772"/>
                    <a:pt x="14074" y="21772"/>
                  </a:cubicBezTo>
                  <a:cubicBezTo>
                    <a:pt x="14335" y="21772"/>
                    <a:pt x="14577" y="21804"/>
                    <a:pt x="14573" y="21940"/>
                  </a:cubicBezTo>
                  <a:cubicBezTo>
                    <a:pt x="14561" y="22179"/>
                    <a:pt x="13685" y="22314"/>
                    <a:pt x="13560" y="22548"/>
                  </a:cubicBezTo>
                  <a:cubicBezTo>
                    <a:pt x="13397" y="22860"/>
                    <a:pt x="13674" y="23148"/>
                    <a:pt x="13953" y="23209"/>
                  </a:cubicBezTo>
                  <a:cubicBezTo>
                    <a:pt x="14044" y="23233"/>
                    <a:pt x="14137" y="23243"/>
                    <a:pt x="14229" y="23243"/>
                  </a:cubicBezTo>
                  <a:cubicBezTo>
                    <a:pt x="14541" y="23243"/>
                    <a:pt x="14853" y="23124"/>
                    <a:pt x="15141" y="23014"/>
                  </a:cubicBezTo>
                  <a:cubicBezTo>
                    <a:pt x="15341" y="22936"/>
                    <a:pt x="15516" y="22860"/>
                    <a:pt x="15709" y="22860"/>
                  </a:cubicBezTo>
                  <a:cubicBezTo>
                    <a:pt x="15793" y="22860"/>
                    <a:pt x="15881" y="22875"/>
                    <a:pt x="15975" y="22909"/>
                  </a:cubicBezTo>
                  <a:cubicBezTo>
                    <a:pt x="16284" y="23035"/>
                    <a:pt x="16377" y="23323"/>
                    <a:pt x="16584" y="23562"/>
                  </a:cubicBezTo>
                  <a:cubicBezTo>
                    <a:pt x="16844" y="23849"/>
                    <a:pt x="17632" y="24429"/>
                    <a:pt x="18098" y="24429"/>
                  </a:cubicBezTo>
                  <a:cubicBezTo>
                    <a:pt x="18336" y="24429"/>
                    <a:pt x="18491" y="24277"/>
                    <a:pt x="18449" y="23858"/>
                  </a:cubicBezTo>
                  <a:cubicBezTo>
                    <a:pt x="18368" y="23014"/>
                    <a:pt x="18161" y="22241"/>
                    <a:pt x="17659" y="21560"/>
                  </a:cubicBezTo>
                  <a:cubicBezTo>
                    <a:pt x="17090" y="20797"/>
                    <a:pt x="16151" y="20303"/>
                    <a:pt x="15294" y="19901"/>
                  </a:cubicBezTo>
                  <a:cubicBezTo>
                    <a:pt x="14987" y="19755"/>
                    <a:pt x="14686" y="19601"/>
                    <a:pt x="14467" y="19322"/>
                  </a:cubicBezTo>
                  <a:cubicBezTo>
                    <a:pt x="14306" y="19115"/>
                    <a:pt x="14213" y="18860"/>
                    <a:pt x="14038" y="18660"/>
                  </a:cubicBezTo>
                  <a:cubicBezTo>
                    <a:pt x="13799" y="18385"/>
                    <a:pt x="13519" y="18300"/>
                    <a:pt x="13171" y="18260"/>
                  </a:cubicBezTo>
                  <a:cubicBezTo>
                    <a:pt x="12850" y="18219"/>
                    <a:pt x="11954" y="18219"/>
                    <a:pt x="11728" y="17911"/>
                  </a:cubicBezTo>
                  <a:cubicBezTo>
                    <a:pt x="11395" y="17444"/>
                    <a:pt x="12181" y="17371"/>
                    <a:pt x="12429" y="17343"/>
                  </a:cubicBezTo>
                  <a:cubicBezTo>
                    <a:pt x="13086" y="17258"/>
                    <a:pt x="13378" y="16804"/>
                    <a:pt x="13077" y="16196"/>
                  </a:cubicBezTo>
                  <a:cubicBezTo>
                    <a:pt x="12891" y="15827"/>
                    <a:pt x="12076" y="15547"/>
                    <a:pt x="12611" y="15114"/>
                  </a:cubicBezTo>
                  <a:cubicBezTo>
                    <a:pt x="12808" y="14958"/>
                    <a:pt x="13057" y="14864"/>
                    <a:pt x="13303" y="14864"/>
                  </a:cubicBezTo>
                  <a:cubicBezTo>
                    <a:pt x="13499" y="14864"/>
                    <a:pt x="13691" y="14924"/>
                    <a:pt x="13852" y="15061"/>
                  </a:cubicBezTo>
                  <a:cubicBezTo>
                    <a:pt x="14103" y="15275"/>
                    <a:pt x="14283" y="15990"/>
                    <a:pt x="14689" y="15990"/>
                  </a:cubicBezTo>
                  <a:cubicBezTo>
                    <a:pt x="14714" y="15990"/>
                    <a:pt x="14741" y="15987"/>
                    <a:pt x="14768" y="15981"/>
                  </a:cubicBezTo>
                  <a:cubicBezTo>
                    <a:pt x="14821" y="15649"/>
                    <a:pt x="14821" y="15073"/>
                    <a:pt x="14602" y="14834"/>
                  </a:cubicBezTo>
                  <a:cubicBezTo>
                    <a:pt x="14428" y="14639"/>
                    <a:pt x="14387" y="14360"/>
                    <a:pt x="14273" y="14132"/>
                  </a:cubicBezTo>
                  <a:cubicBezTo>
                    <a:pt x="14087" y="13784"/>
                    <a:pt x="13859" y="13586"/>
                    <a:pt x="13511" y="13423"/>
                  </a:cubicBezTo>
                  <a:cubicBezTo>
                    <a:pt x="13037" y="13196"/>
                    <a:pt x="12903" y="13022"/>
                    <a:pt x="12789" y="12503"/>
                  </a:cubicBezTo>
                  <a:cubicBezTo>
                    <a:pt x="12745" y="12329"/>
                    <a:pt x="12818" y="12082"/>
                    <a:pt x="12757" y="11928"/>
                  </a:cubicBezTo>
                  <a:cubicBezTo>
                    <a:pt x="12603" y="11567"/>
                    <a:pt x="12003" y="11473"/>
                    <a:pt x="11748" y="11258"/>
                  </a:cubicBezTo>
                  <a:cubicBezTo>
                    <a:pt x="11509" y="11052"/>
                    <a:pt x="11314" y="10618"/>
                    <a:pt x="11262" y="10330"/>
                  </a:cubicBezTo>
                  <a:cubicBezTo>
                    <a:pt x="11208" y="10018"/>
                    <a:pt x="11354" y="9743"/>
                    <a:pt x="11375" y="9442"/>
                  </a:cubicBezTo>
                  <a:cubicBezTo>
                    <a:pt x="11395" y="9090"/>
                    <a:pt x="11375" y="8781"/>
                    <a:pt x="11189" y="8502"/>
                  </a:cubicBezTo>
                  <a:cubicBezTo>
                    <a:pt x="10773" y="7861"/>
                    <a:pt x="11530" y="7118"/>
                    <a:pt x="12247" y="7118"/>
                  </a:cubicBezTo>
                  <a:cubicBezTo>
                    <a:pt x="12384" y="7118"/>
                    <a:pt x="12518" y="7145"/>
                    <a:pt x="12643" y="7204"/>
                  </a:cubicBezTo>
                  <a:cubicBezTo>
                    <a:pt x="12643" y="7574"/>
                    <a:pt x="12489" y="7793"/>
                    <a:pt x="12417" y="8141"/>
                  </a:cubicBezTo>
                  <a:cubicBezTo>
                    <a:pt x="12315" y="8676"/>
                    <a:pt x="12777" y="8916"/>
                    <a:pt x="13199" y="9122"/>
                  </a:cubicBezTo>
                  <a:cubicBezTo>
                    <a:pt x="13584" y="9296"/>
                    <a:pt x="13880" y="9483"/>
                    <a:pt x="14306" y="9483"/>
                  </a:cubicBezTo>
                  <a:cubicBezTo>
                    <a:pt x="14768" y="9471"/>
                    <a:pt x="15214" y="9329"/>
                    <a:pt x="15664" y="9244"/>
                  </a:cubicBezTo>
                  <a:cubicBezTo>
                    <a:pt x="16276" y="9122"/>
                    <a:pt x="16892" y="8770"/>
                    <a:pt x="16872" y="8040"/>
                  </a:cubicBezTo>
                  <a:cubicBezTo>
                    <a:pt x="16872" y="7821"/>
                    <a:pt x="16799" y="7452"/>
                    <a:pt x="16718" y="7273"/>
                  </a:cubicBezTo>
                  <a:cubicBezTo>
                    <a:pt x="16637" y="7099"/>
                    <a:pt x="16438" y="7018"/>
                    <a:pt x="16357" y="6844"/>
                  </a:cubicBezTo>
                  <a:cubicBezTo>
                    <a:pt x="16142" y="6418"/>
                    <a:pt x="16304" y="6009"/>
                    <a:pt x="16770" y="5964"/>
                  </a:cubicBezTo>
                  <a:cubicBezTo>
                    <a:pt x="16787" y="5963"/>
                    <a:pt x="16803" y="5962"/>
                    <a:pt x="16819" y="5962"/>
                  </a:cubicBezTo>
                  <a:cubicBezTo>
                    <a:pt x="17237" y="5962"/>
                    <a:pt x="17595" y="6381"/>
                    <a:pt x="17991" y="6381"/>
                  </a:cubicBezTo>
                  <a:cubicBezTo>
                    <a:pt x="18051" y="6381"/>
                    <a:pt x="18111" y="6371"/>
                    <a:pt x="18173" y="6349"/>
                  </a:cubicBezTo>
                  <a:cubicBezTo>
                    <a:pt x="18696" y="6143"/>
                    <a:pt x="18834" y="5328"/>
                    <a:pt x="19410" y="5088"/>
                  </a:cubicBezTo>
                  <a:cubicBezTo>
                    <a:pt x="19536" y="5037"/>
                    <a:pt x="19646" y="5016"/>
                    <a:pt x="19746" y="5016"/>
                  </a:cubicBezTo>
                  <a:cubicBezTo>
                    <a:pt x="20131" y="5016"/>
                    <a:pt x="20374" y="5320"/>
                    <a:pt x="20824" y="5368"/>
                  </a:cubicBezTo>
                  <a:cubicBezTo>
                    <a:pt x="20854" y="5371"/>
                    <a:pt x="20883" y="5372"/>
                    <a:pt x="20911" y="5372"/>
                  </a:cubicBezTo>
                  <a:cubicBezTo>
                    <a:pt x="21452" y="5372"/>
                    <a:pt x="21653" y="4908"/>
                    <a:pt x="22153" y="4789"/>
                  </a:cubicBezTo>
                  <a:cubicBezTo>
                    <a:pt x="22215" y="4774"/>
                    <a:pt x="22281" y="4767"/>
                    <a:pt x="22350" y="4767"/>
                  </a:cubicBezTo>
                  <a:cubicBezTo>
                    <a:pt x="22815" y="4767"/>
                    <a:pt x="23406" y="5071"/>
                    <a:pt x="23783" y="5222"/>
                  </a:cubicBezTo>
                  <a:cubicBezTo>
                    <a:pt x="24127" y="5353"/>
                    <a:pt x="24423" y="5402"/>
                    <a:pt x="24738" y="5402"/>
                  </a:cubicBezTo>
                  <a:cubicBezTo>
                    <a:pt x="24969" y="5402"/>
                    <a:pt x="25210" y="5375"/>
                    <a:pt x="25486" y="5336"/>
                  </a:cubicBezTo>
                  <a:cubicBezTo>
                    <a:pt x="25654" y="5315"/>
                    <a:pt x="25834" y="5297"/>
                    <a:pt x="26013" y="5297"/>
                  </a:cubicBezTo>
                  <a:cubicBezTo>
                    <a:pt x="26085" y="5297"/>
                    <a:pt x="26157" y="5300"/>
                    <a:pt x="26228" y="5307"/>
                  </a:cubicBezTo>
                  <a:cubicBezTo>
                    <a:pt x="26536" y="5328"/>
                    <a:pt x="26711" y="5482"/>
                    <a:pt x="26990" y="5583"/>
                  </a:cubicBezTo>
                  <a:cubicBezTo>
                    <a:pt x="27103" y="5624"/>
                    <a:pt x="27210" y="5643"/>
                    <a:pt x="27311" y="5643"/>
                  </a:cubicBezTo>
                  <a:cubicBezTo>
                    <a:pt x="27419" y="5643"/>
                    <a:pt x="27522" y="5621"/>
                    <a:pt x="27618" y="5583"/>
                  </a:cubicBezTo>
                  <a:cubicBezTo>
                    <a:pt x="28153" y="5356"/>
                    <a:pt x="28466" y="4594"/>
                    <a:pt x="28507" y="4027"/>
                  </a:cubicBezTo>
                  <a:cubicBezTo>
                    <a:pt x="28539" y="3492"/>
                    <a:pt x="28466" y="3045"/>
                    <a:pt x="28879" y="2624"/>
                  </a:cubicBezTo>
                  <a:cubicBezTo>
                    <a:pt x="29126" y="2377"/>
                    <a:pt x="29581" y="2283"/>
                    <a:pt x="29723" y="1963"/>
                  </a:cubicBezTo>
                  <a:cubicBezTo>
                    <a:pt x="29970" y="1396"/>
                    <a:pt x="29467" y="573"/>
                    <a:pt x="28993" y="326"/>
                  </a:cubicBezTo>
                  <a:cubicBezTo>
                    <a:pt x="28754" y="199"/>
                    <a:pt x="28587" y="220"/>
                    <a:pt x="28320" y="212"/>
                  </a:cubicBezTo>
                  <a:lnTo>
                    <a:pt x="28279" y="212"/>
                  </a:lnTo>
                  <a:cubicBezTo>
                    <a:pt x="28133" y="199"/>
                    <a:pt x="28000" y="199"/>
                    <a:pt x="27858" y="171"/>
                  </a:cubicBezTo>
                  <a:cubicBezTo>
                    <a:pt x="27743" y="142"/>
                    <a:pt x="27537" y="1"/>
                    <a:pt x="274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8"/>
            <p:cNvSpPr/>
            <p:nvPr/>
          </p:nvSpPr>
          <p:spPr>
            <a:xfrm>
              <a:off x="4755575" y="1868675"/>
              <a:ext cx="369550" cy="295675"/>
            </a:xfrm>
            <a:custGeom>
              <a:avLst/>
              <a:gdLst/>
              <a:ahLst/>
              <a:cxnLst/>
              <a:rect l="l" t="t" r="r" b="b"/>
              <a:pathLst>
                <a:path w="14782" h="11827" extrusionOk="0">
                  <a:moveTo>
                    <a:pt x="9040" y="0"/>
                  </a:moveTo>
                  <a:cubicBezTo>
                    <a:pt x="8263" y="0"/>
                    <a:pt x="7600" y="197"/>
                    <a:pt x="6852" y="503"/>
                  </a:cubicBezTo>
                  <a:cubicBezTo>
                    <a:pt x="5964" y="852"/>
                    <a:pt x="5263" y="1111"/>
                    <a:pt x="4294" y="1111"/>
                  </a:cubicBezTo>
                  <a:cubicBezTo>
                    <a:pt x="3621" y="1111"/>
                    <a:pt x="3280" y="1245"/>
                    <a:pt x="2734" y="1597"/>
                  </a:cubicBezTo>
                  <a:cubicBezTo>
                    <a:pt x="1578" y="2339"/>
                    <a:pt x="147" y="2339"/>
                    <a:pt x="62" y="3997"/>
                  </a:cubicBezTo>
                  <a:cubicBezTo>
                    <a:pt x="1" y="5258"/>
                    <a:pt x="402" y="6600"/>
                    <a:pt x="889" y="7690"/>
                  </a:cubicBezTo>
                  <a:cubicBezTo>
                    <a:pt x="1136" y="8258"/>
                    <a:pt x="1703" y="8878"/>
                    <a:pt x="2344" y="8878"/>
                  </a:cubicBezTo>
                  <a:cubicBezTo>
                    <a:pt x="2688" y="8878"/>
                    <a:pt x="3120" y="8600"/>
                    <a:pt x="3405" y="8600"/>
                  </a:cubicBezTo>
                  <a:cubicBezTo>
                    <a:pt x="3579" y="8600"/>
                    <a:pt x="3697" y="8705"/>
                    <a:pt x="3706" y="9040"/>
                  </a:cubicBezTo>
                  <a:cubicBezTo>
                    <a:pt x="3706" y="9693"/>
                    <a:pt x="3147" y="10155"/>
                    <a:pt x="3147" y="10828"/>
                  </a:cubicBezTo>
                  <a:cubicBezTo>
                    <a:pt x="3147" y="11023"/>
                    <a:pt x="3179" y="11217"/>
                    <a:pt x="3252" y="11395"/>
                  </a:cubicBezTo>
                  <a:cubicBezTo>
                    <a:pt x="3600" y="10742"/>
                    <a:pt x="4768" y="10301"/>
                    <a:pt x="5336" y="9981"/>
                  </a:cubicBezTo>
                  <a:cubicBezTo>
                    <a:pt x="5673" y="9791"/>
                    <a:pt x="6025" y="9700"/>
                    <a:pt x="6378" y="9700"/>
                  </a:cubicBezTo>
                  <a:cubicBezTo>
                    <a:pt x="6830" y="9700"/>
                    <a:pt x="7283" y="9849"/>
                    <a:pt x="7707" y="10127"/>
                  </a:cubicBezTo>
                  <a:cubicBezTo>
                    <a:pt x="8128" y="10394"/>
                    <a:pt x="8343" y="10641"/>
                    <a:pt x="8850" y="10776"/>
                  </a:cubicBezTo>
                  <a:cubicBezTo>
                    <a:pt x="9430" y="10929"/>
                    <a:pt x="9739" y="11103"/>
                    <a:pt x="10201" y="11485"/>
                  </a:cubicBezTo>
                  <a:cubicBezTo>
                    <a:pt x="10505" y="11740"/>
                    <a:pt x="10762" y="11826"/>
                    <a:pt x="11021" y="11826"/>
                  </a:cubicBezTo>
                  <a:cubicBezTo>
                    <a:pt x="11402" y="11826"/>
                    <a:pt x="11786" y="11638"/>
                    <a:pt x="12325" y="11530"/>
                  </a:cubicBezTo>
                  <a:cubicBezTo>
                    <a:pt x="12617" y="11467"/>
                    <a:pt x="12939" y="11425"/>
                    <a:pt x="13264" y="11425"/>
                  </a:cubicBezTo>
                  <a:cubicBezTo>
                    <a:pt x="13526" y="11425"/>
                    <a:pt x="13789" y="11452"/>
                    <a:pt x="14039" y="11517"/>
                  </a:cubicBezTo>
                  <a:cubicBezTo>
                    <a:pt x="14048" y="11351"/>
                    <a:pt x="14059" y="11189"/>
                    <a:pt x="14059" y="11023"/>
                  </a:cubicBezTo>
                  <a:cubicBezTo>
                    <a:pt x="14080" y="10228"/>
                    <a:pt x="14781" y="9940"/>
                    <a:pt x="14720" y="9073"/>
                  </a:cubicBezTo>
                  <a:cubicBezTo>
                    <a:pt x="14667" y="8278"/>
                    <a:pt x="14160" y="7857"/>
                    <a:pt x="13500" y="7496"/>
                  </a:cubicBezTo>
                  <a:cubicBezTo>
                    <a:pt x="13184" y="7329"/>
                    <a:pt x="12811" y="7216"/>
                    <a:pt x="12677" y="6867"/>
                  </a:cubicBezTo>
                  <a:cubicBezTo>
                    <a:pt x="12584" y="6620"/>
                    <a:pt x="12718" y="6280"/>
                    <a:pt x="12637" y="6012"/>
                  </a:cubicBezTo>
                  <a:cubicBezTo>
                    <a:pt x="12390" y="5266"/>
                    <a:pt x="11141" y="4443"/>
                    <a:pt x="11469" y="3588"/>
                  </a:cubicBezTo>
                  <a:cubicBezTo>
                    <a:pt x="11716" y="2927"/>
                    <a:pt x="12543" y="2813"/>
                    <a:pt x="13119" y="2659"/>
                  </a:cubicBezTo>
                  <a:cubicBezTo>
                    <a:pt x="13820" y="2461"/>
                    <a:pt x="14226" y="1893"/>
                    <a:pt x="14339" y="1163"/>
                  </a:cubicBezTo>
                  <a:cubicBezTo>
                    <a:pt x="14446" y="452"/>
                    <a:pt x="14292" y="301"/>
                    <a:pt x="13909" y="301"/>
                  </a:cubicBezTo>
                  <a:cubicBezTo>
                    <a:pt x="13782" y="301"/>
                    <a:pt x="13629" y="318"/>
                    <a:pt x="13451" y="336"/>
                  </a:cubicBezTo>
                  <a:cubicBezTo>
                    <a:pt x="13185" y="364"/>
                    <a:pt x="12905" y="374"/>
                    <a:pt x="12624" y="374"/>
                  </a:cubicBezTo>
                  <a:cubicBezTo>
                    <a:pt x="12241" y="374"/>
                    <a:pt x="11854" y="355"/>
                    <a:pt x="11490" y="336"/>
                  </a:cubicBezTo>
                  <a:cubicBezTo>
                    <a:pt x="10727" y="296"/>
                    <a:pt x="10066" y="36"/>
                    <a:pt x="9316" y="8"/>
                  </a:cubicBezTo>
                  <a:cubicBezTo>
                    <a:pt x="9223" y="3"/>
                    <a:pt x="9131" y="0"/>
                    <a:pt x="9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78"/>
            <p:cNvSpPr/>
            <p:nvPr/>
          </p:nvSpPr>
          <p:spPr>
            <a:xfrm>
              <a:off x="4823400" y="4113875"/>
              <a:ext cx="718850" cy="440075"/>
            </a:xfrm>
            <a:custGeom>
              <a:avLst/>
              <a:gdLst/>
              <a:ahLst/>
              <a:cxnLst/>
              <a:rect l="l" t="t" r="r" b="b"/>
              <a:pathLst>
                <a:path w="28754" h="17603" extrusionOk="0">
                  <a:moveTo>
                    <a:pt x="21019" y="0"/>
                  </a:moveTo>
                  <a:cubicBezTo>
                    <a:pt x="20157" y="0"/>
                    <a:pt x="19370" y="245"/>
                    <a:pt x="18595" y="588"/>
                  </a:cubicBezTo>
                  <a:cubicBezTo>
                    <a:pt x="17874" y="897"/>
                    <a:pt x="16876" y="917"/>
                    <a:pt x="16336" y="1516"/>
                  </a:cubicBezTo>
                  <a:cubicBezTo>
                    <a:pt x="15749" y="2186"/>
                    <a:pt x="15668" y="2875"/>
                    <a:pt x="14821" y="3301"/>
                  </a:cubicBezTo>
                  <a:cubicBezTo>
                    <a:pt x="14009" y="3726"/>
                    <a:pt x="13138" y="3734"/>
                    <a:pt x="12236" y="3734"/>
                  </a:cubicBezTo>
                  <a:cubicBezTo>
                    <a:pt x="12200" y="3734"/>
                    <a:pt x="12164" y="3734"/>
                    <a:pt x="12129" y="3734"/>
                  </a:cubicBezTo>
                  <a:cubicBezTo>
                    <a:pt x="12052" y="3734"/>
                    <a:pt x="11977" y="3734"/>
                    <a:pt x="11901" y="3734"/>
                  </a:cubicBezTo>
                  <a:cubicBezTo>
                    <a:pt x="10208" y="3734"/>
                    <a:pt x="8662" y="3726"/>
                    <a:pt x="7005" y="3349"/>
                  </a:cubicBezTo>
                  <a:cubicBezTo>
                    <a:pt x="6199" y="3174"/>
                    <a:pt x="5448" y="3021"/>
                    <a:pt x="4613" y="3021"/>
                  </a:cubicBezTo>
                  <a:cubicBezTo>
                    <a:pt x="4367" y="3021"/>
                    <a:pt x="3962" y="3073"/>
                    <a:pt x="3581" y="3073"/>
                  </a:cubicBezTo>
                  <a:cubicBezTo>
                    <a:pt x="3229" y="3073"/>
                    <a:pt x="2898" y="3028"/>
                    <a:pt x="2736" y="2854"/>
                  </a:cubicBezTo>
                  <a:cubicBezTo>
                    <a:pt x="2322" y="2412"/>
                    <a:pt x="2756" y="1671"/>
                    <a:pt x="2331" y="1237"/>
                  </a:cubicBezTo>
                  <a:cubicBezTo>
                    <a:pt x="2116" y="1010"/>
                    <a:pt x="1703" y="856"/>
                    <a:pt x="1280" y="795"/>
                  </a:cubicBezTo>
                  <a:lnTo>
                    <a:pt x="1269" y="795"/>
                  </a:lnTo>
                  <a:cubicBezTo>
                    <a:pt x="1135" y="1258"/>
                    <a:pt x="960" y="1724"/>
                    <a:pt x="786" y="2186"/>
                  </a:cubicBezTo>
                  <a:cubicBezTo>
                    <a:pt x="507" y="2919"/>
                    <a:pt x="0" y="3629"/>
                    <a:pt x="373" y="4390"/>
                  </a:cubicBezTo>
                  <a:cubicBezTo>
                    <a:pt x="827" y="5344"/>
                    <a:pt x="1856" y="5672"/>
                    <a:pt x="2444" y="6434"/>
                  </a:cubicBezTo>
                  <a:cubicBezTo>
                    <a:pt x="2870" y="6993"/>
                    <a:pt x="2651" y="8303"/>
                    <a:pt x="2283" y="8911"/>
                  </a:cubicBezTo>
                  <a:cubicBezTo>
                    <a:pt x="1909" y="9519"/>
                    <a:pt x="1301" y="9746"/>
                    <a:pt x="1042" y="10447"/>
                  </a:cubicBezTo>
                  <a:cubicBezTo>
                    <a:pt x="807" y="11075"/>
                    <a:pt x="848" y="11769"/>
                    <a:pt x="741" y="12426"/>
                  </a:cubicBezTo>
                  <a:cubicBezTo>
                    <a:pt x="949" y="12583"/>
                    <a:pt x="1127" y="12778"/>
                    <a:pt x="1280" y="13006"/>
                  </a:cubicBezTo>
                  <a:cubicBezTo>
                    <a:pt x="1516" y="13354"/>
                    <a:pt x="1536" y="13406"/>
                    <a:pt x="1929" y="13532"/>
                  </a:cubicBezTo>
                  <a:cubicBezTo>
                    <a:pt x="2283" y="13633"/>
                    <a:pt x="2590" y="13848"/>
                    <a:pt x="2878" y="14047"/>
                  </a:cubicBezTo>
                  <a:cubicBezTo>
                    <a:pt x="3426" y="14416"/>
                    <a:pt x="3733" y="15057"/>
                    <a:pt x="3705" y="15738"/>
                  </a:cubicBezTo>
                  <a:cubicBezTo>
                    <a:pt x="3693" y="16058"/>
                    <a:pt x="3600" y="16338"/>
                    <a:pt x="3499" y="16593"/>
                  </a:cubicBezTo>
                  <a:cubicBezTo>
                    <a:pt x="3600" y="16593"/>
                    <a:pt x="3705" y="16585"/>
                    <a:pt x="3798" y="16585"/>
                  </a:cubicBezTo>
                  <a:cubicBezTo>
                    <a:pt x="4009" y="16585"/>
                    <a:pt x="4231" y="16570"/>
                    <a:pt x="4450" y="16570"/>
                  </a:cubicBezTo>
                  <a:cubicBezTo>
                    <a:pt x="4560" y="16570"/>
                    <a:pt x="4669" y="16574"/>
                    <a:pt x="4775" y="16585"/>
                  </a:cubicBezTo>
                  <a:cubicBezTo>
                    <a:pt x="5404" y="16645"/>
                    <a:pt x="5911" y="17120"/>
                    <a:pt x="6490" y="17326"/>
                  </a:cubicBezTo>
                  <a:cubicBezTo>
                    <a:pt x="6577" y="17357"/>
                    <a:pt x="6661" y="17370"/>
                    <a:pt x="6743" y="17370"/>
                  </a:cubicBezTo>
                  <a:cubicBezTo>
                    <a:pt x="7188" y="17370"/>
                    <a:pt x="7577" y="16982"/>
                    <a:pt x="7994" y="16812"/>
                  </a:cubicBezTo>
                  <a:cubicBezTo>
                    <a:pt x="8221" y="16707"/>
                    <a:pt x="8500" y="16698"/>
                    <a:pt x="8716" y="16593"/>
                  </a:cubicBezTo>
                  <a:cubicBezTo>
                    <a:pt x="8963" y="16471"/>
                    <a:pt x="8996" y="16171"/>
                    <a:pt x="9230" y="16026"/>
                  </a:cubicBezTo>
                  <a:cubicBezTo>
                    <a:pt x="9385" y="15934"/>
                    <a:pt x="9619" y="15894"/>
                    <a:pt x="9881" y="15894"/>
                  </a:cubicBezTo>
                  <a:cubicBezTo>
                    <a:pt x="10440" y="15894"/>
                    <a:pt x="11123" y="16075"/>
                    <a:pt x="11419" y="16314"/>
                  </a:cubicBezTo>
                  <a:cubicBezTo>
                    <a:pt x="11561" y="16426"/>
                    <a:pt x="11626" y="16645"/>
                    <a:pt x="11780" y="16759"/>
                  </a:cubicBezTo>
                  <a:cubicBezTo>
                    <a:pt x="11890" y="16841"/>
                    <a:pt x="11999" y="16868"/>
                    <a:pt x="12110" y="16868"/>
                  </a:cubicBezTo>
                  <a:cubicBezTo>
                    <a:pt x="12275" y="16868"/>
                    <a:pt x="12442" y="16808"/>
                    <a:pt x="12615" y="16791"/>
                  </a:cubicBezTo>
                  <a:cubicBezTo>
                    <a:pt x="12676" y="16783"/>
                    <a:pt x="12733" y="16779"/>
                    <a:pt x="12788" y="16779"/>
                  </a:cubicBezTo>
                  <a:cubicBezTo>
                    <a:pt x="13334" y="16779"/>
                    <a:pt x="13592" y="17176"/>
                    <a:pt x="14070" y="17420"/>
                  </a:cubicBezTo>
                  <a:cubicBezTo>
                    <a:pt x="14336" y="17551"/>
                    <a:pt x="14627" y="17602"/>
                    <a:pt x="14926" y="17602"/>
                  </a:cubicBezTo>
                  <a:cubicBezTo>
                    <a:pt x="15637" y="17602"/>
                    <a:pt x="16402" y="17313"/>
                    <a:pt x="17017" y="17107"/>
                  </a:cubicBezTo>
                  <a:cubicBezTo>
                    <a:pt x="17338" y="16995"/>
                    <a:pt x="17618" y="16933"/>
                    <a:pt x="17947" y="16933"/>
                  </a:cubicBezTo>
                  <a:cubicBezTo>
                    <a:pt x="18327" y="16925"/>
                    <a:pt x="18452" y="16905"/>
                    <a:pt x="18441" y="16499"/>
                  </a:cubicBezTo>
                  <a:cubicBezTo>
                    <a:pt x="18433" y="16179"/>
                    <a:pt x="17739" y="14776"/>
                    <a:pt x="18185" y="14655"/>
                  </a:cubicBezTo>
                  <a:cubicBezTo>
                    <a:pt x="18195" y="14652"/>
                    <a:pt x="18206" y="14651"/>
                    <a:pt x="18217" y="14651"/>
                  </a:cubicBezTo>
                  <a:cubicBezTo>
                    <a:pt x="18339" y="14651"/>
                    <a:pt x="18545" y="14792"/>
                    <a:pt x="18660" y="14821"/>
                  </a:cubicBezTo>
                  <a:cubicBezTo>
                    <a:pt x="18802" y="14849"/>
                    <a:pt x="18935" y="14849"/>
                    <a:pt x="19081" y="14862"/>
                  </a:cubicBezTo>
                  <a:cubicBezTo>
                    <a:pt x="19154" y="14663"/>
                    <a:pt x="19236" y="14481"/>
                    <a:pt x="19361" y="14314"/>
                  </a:cubicBezTo>
                  <a:cubicBezTo>
                    <a:pt x="19474" y="14160"/>
                    <a:pt x="19681" y="14108"/>
                    <a:pt x="19795" y="13934"/>
                  </a:cubicBezTo>
                  <a:cubicBezTo>
                    <a:pt x="19884" y="13788"/>
                    <a:pt x="19876" y="13581"/>
                    <a:pt x="19969" y="13419"/>
                  </a:cubicBezTo>
                  <a:cubicBezTo>
                    <a:pt x="20245" y="12993"/>
                    <a:pt x="20516" y="13006"/>
                    <a:pt x="20958" y="12933"/>
                  </a:cubicBezTo>
                  <a:cubicBezTo>
                    <a:pt x="21206" y="12879"/>
                    <a:pt x="21485" y="12851"/>
                    <a:pt x="21692" y="12693"/>
                  </a:cubicBezTo>
                  <a:cubicBezTo>
                    <a:pt x="21887" y="12539"/>
                    <a:pt x="21919" y="12243"/>
                    <a:pt x="22114" y="12097"/>
                  </a:cubicBezTo>
                  <a:cubicBezTo>
                    <a:pt x="22236" y="12002"/>
                    <a:pt x="22379" y="11969"/>
                    <a:pt x="22531" y="11969"/>
                  </a:cubicBezTo>
                  <a:cubicBezTo>
                    <a:pt x="22840" y="11969"/>
                    <a:pt x="23185" y="12109"/>
                    <a:pt x="23463" y="12158"/>
                  </a:cubicBezTo>
                  <a:cubicBezTo>
                    <a:pt x="23869" y="12240"/>
                    <a:pt x="24867" y="12570"/>
                    <a:pt x="25643" y="12570"/>
                  </a:cubicBezTo>
                  <a:cubicBezTo>
                    <a:pt x="26053" y="12570"/>
                    <a:pt x="26401" y="12478"/>
                    <a:pt x="26569" y="12211"/>
                  </a:cubicBezTo>
                  <a:cubicBezTo>
                    <a:pt x="26589" y="12198"/>
                    <a:pt x="26589" y="12190"/>
                    <a:pt x="26601" y="12179"/>
                  </a:cubicBezTo>
                  <a:cubicBezTo>
                    <a:pt x="26990" y="11468"/>
                    <a:pt x="25640" y="10581"/>
                    <a:pt x="25199" y="10334"/>
                  </a:cubicBezTo>
                  <a:cubicBezTo>
                    <a:pt x="24651" y="10033"/>
                    <a:pt x="23804" y="9385"/>
                    <a:pt x="24052" y="8623"/>
                  </a:cubicBezTo>
                  <a:cubicBezTo>
                    <a:pt x="24198" y="8190"/>
                    <a:pt x="24765" y="7930"/>
                    <a:pt x="25064" y="7610"/>
                  </a:cubicBezTo>
                  <a:cubicBezTo>
                    <a:pt x="25693" y="6940"/>
                    <a:pt x="25920" y="6381"/>
                    <a:pt x="25920" y="5498"/>
                  </a:cubicBezTo>
                  <a:cubicBezTo>
                    <a:pt x="25928" y="5032"/>
                    <a:pt x="25880" y="4310"/>
                    <a:pt x="26342" y="4042"/>
                  </a:cubicBezTo>
                  <a:cubicBezTo>
                    <a:pt x="26714" y="3827"/>
                    <a:pt x="27371" y="4010"/>
                    <a:pt x="27805" y="3815"/>
                  </a:cubicBezTo>
                  <a:cubicBezTo>
                    <a:pt x="28754" y="3393"/>
                    <a:pt x="28600" y="1825"/>
                    <a:pt x="27704" y="1391"/>
                  </a:cubicBezTo>
                  <a:cubicBezTo>
                    <a:pt x="27643" y="1359"/>
                    <a:pt x="27570" y="1338"/>
                    <a:pt x="27485" y="1318"/>
                  </a:cubicBezTo>
                  <a:cubicBezTo>
                    <a:pt x="27096" y="1217"/>
                    <a:pt x="26609" y="1245"/>
                    <a:pt x="26241" y="1164"/>
                  </a:cubicBezTo>
                  <a:cubicBezTo>
                    <a:pt x="25652" y="1043"/>
                    <a:pt x="25064" y="998"/>
                    <a:pt x="24465" y="908"/>
                  </a:cubicBezTo>
                  <a:cubicBezTo>
                    <a:pt x="23289" y="702"/>
                    <a:pt x="22288" y="8"/>
                    <a:pt x="21084" y="1"/>
                  </a:cubicBezTo>
                  <a:cubicBezTo>
                    <a:pt x="21063" y="0"/>
                    <a:pt x="21041" y="0"/>
                    <a:pt x="210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78"/>
            <p:cNvSpPr/>
            <p:nvPr/>
          </p:nvSpPr>
          <p:spPr>
            <a:xfrm>
              <a:off x="4615625" y="4414775"/>
              <a:ext cx="301125" cy="228650"/>
            </a:xfrm>
            <a:custGeom>
              <a:avLst/>
              <a:gdLst/>
              <a:ahLst/>
              <a:cxnLst/>
              <a:rect l="l" t="t" r="r" b="b"/>
              <a:pathLst>
                <a:path w="12045" h="9146" extrusionOk="0">
                  <a:moveTo>
                    <a:pt x="7728" y="0"/>
                  </a:moveTo>
                  <a:cubicBezTo>
                    <a:pt x="7211" y="0"/>
                    <a:pt x="6712" y="11"/>
                    <a:pt x="6227" y="216"/>
                  </a:cubicBezTo>
                  <a:cubicBezTo>
                    <a:pt x="5918" y="341"/>
                    <a:pt x="5771" y="550"/>
                    <a:pt x="5453" y="550"/>
                  </a:cubicBezTo>
                  <a:cubicBezTo>
                    <a:pt x="5433" y="550"/>
                    <a:pt x="5413" y="549"/>
                    <a:pt x="5392" y="547"/>
                  </a:cubicBezTo>
                  <a:cubicBezTo>
                    <a:pt x="5258" y="536"/>
                    <a:pt x="5136" y="495"/>
                    <a:pt x="5024" y="434"/>
                  </a:cubicBezTo>
                  <a:cubicBezTo>
                    <a:pt x="4796" y="937"/>
                    <a:pt x="4557" y="1496"/>
                    <a:pt x="4062" y="1597"/>
                  </a:cubicBezTo>
                  <a:cubicBezTo>
                    <a:pt x="3973" y="1615"/>
                    <a:pt x="3882" y="1623"/>
                    <a:pt x="3790" y="1623"/>
                  </a:cubicBezTo>
                  <a:cubicBezTo>
                    <a:pt x="3416" y="1623"/>
                    <a:pt x="3024" y="1502"/>
                    <a:pt x="2657" y="1502"/>
                  </a:cubicBezTo>
                  <a:cubicBezTo>
                    <a:pt x="2350" y="1502"/>
                    <a:pt x="2061" y="1587"/>
                    <a:pt x="1817" y="1898"/>
                  </a:cubicBezTo>
                  <a:cubicBezTo>
                    <a:pt x="1545" y="2218"/>
                    <a:pt x="1557" y="2733"/>
                    <a:pt x="1310" y="3061"/>
                  </a:cubicBezTo>
                  <a:cubicBezTo>
                    <a:pt x="1144" y="3288"/>
                    <a:pt x="917" y="3393"/>
                    <a:pt x="682" y="3434"/>
                  </a:cubicBezTo>
                  <a:cubicBezTo>
                    <a:pt x="670" y="3556"/>
                    <a:pt x="649" y="3681"/>
                    <a:pt x="616" y="3803"/>
                  </a:cubicBezTo>
                  <a:cubicBezTo>
                    <a:pt x="402" y="4877"/>
                    <a:pt x="0" y="5898"/>
                    <a:pt x="588" y="6969"/>
                  </a:cubicBezTo>
                  <a:cubicBezTo>
                    <a:pt x="824" y="7395"/>
                    <a:pt x="856" y="7982"/>
                    <a:pt x="1083" y="8396"/>
                  </a:cubicBezTo>
                  <a:cubicBezTo>
                    <a:pt x="1363" y="8890"/>
                    <a:pt x="1898" y="8692"/>
                    <a:pt x="2360" y="8870"/>
                  </a:cubicBezTo>
                  <a:cubicBezTo>
                    <a:pt x="2526" y="8931"/>
                    <a:pt x="2659" y="9024"/>
                    <a:pt x="2773" y="9146"/>
                  </a:cubicBezTo>
                  <a:cubicBezTo>
                    <a:pt x="3041" y="9045"/>
                    <a:pt x="3308" y="8963"/>
                    <a:pt x="3589" y="8899"/>
                  </a:cubicBezTo>
                  <a:cubicBezTo>
                    <a:pt x="4062" y="8805"/>
                    <a:pt x="4310" y="8445"/>
                    <a:pt x="4703" y="8331"/>
                  </a:cubicBezTo>
                  <a:cubicBezTo>
                    <a:pt x="5043" y="8230"/>
                    <a:pt x="5477" y="8291"/>
                    <a:pt x="5826" y="8197"/>
                  </a:cubicBezTo>
                  <a:cubicBezTo>
                    <a:pt x="6292" y="8076"/>
                    <a:pt x="6560" y="7715"/>
                    <a:pt x="6949" y="7447"/>
                  </a:cubicBezTo>
                  <a:cubicBezTo>
                    <a:pt x="7270" y="7237"/>
                    <a:pt x="7577" y="7021"/>
                    <a:pt x="7947" y="7021"/>
                  </a:cubicBezTo>
                  <a:cubicBezTo>
                    <a:pt x="7998" y="7021"/>
                    <a:pt x="8050" y="7025"/>
                    <a:pt x="8104" y="7034"/>
                  </a:cubicBezTo>
                  <a:cubicBezTo>
                    <a:pt x="8517" y="7091"/>
                    <a:pt x="8846" y="7209"/>
                    <a:pt x="9269" y="7209"/>
                  </a:cubicBezTo>
                  <a:cubicBezTo>
                    <a:pt x="9290" y="7209"/>
                    <a:pt x="9311" y="7209"/>
                    <a:pt x="9333" y="7208"/>
                  </a:cubicBezTo>
                  <a:cubicBezTo>
                    <a:pt x="10087" y="7196"/>
                    <a:pt x="11209" y="7115"/>
                    <a:pt x="11230" y="6207"/>
                  </a:cubicBezTo>
                  <a:cubicBezTo>
                    <a:pt x="11242" y="5578"/>
                    <a:pt x="11582" y="5104"/>
                    <a:pt x="11810" y="4557"/>
                  </a:cubicBezTo>
                  <a:cubicBezTo>
                    <a:pt x="11911" y="4302"/>
                    <a:pt x="12004" y="4022"/>
                    <a:pt x="12016" y="3702"/>
                  </a:cubicBezTo>
                  <a:cubicBezTo>
                    <a:pt x="12044" y="3021"/>
                    <a:pt x="11737" y="2380"/>
                    <a:pt x="11189" y="2011"/>
                  </a:cubicBezTo>
                  <a:cubicBezTo>
                    <a:pt x="10901" y="1812"/>
                    <a:pt x="10594" y="1597"/>
                    <a:pt x="10240" y="1496"/>
                  </a:cubicBezTo>
                  <a:cubicBezTo>
                    <a:pt x="9847" y="1370"/>
                    <a:pt x="9827" y="1318"/>
                    <a:pt x="9591" y="970"/>
                  </a:cubicBezTo>
                  <a:cubicBezTo>
                    <a:pt x="9438" y="742"/>
                    <a:pt x="9260" y="547"/>
                    <a:pt x="9052" y="390"/>
                  </a:cubicBezTo>
                  <a:cubicBezTo>
                    <a:pt x="8736" y="143"/>
                    <a:pt x="8351" y="1"/>
                    <a:pt x="7902" y="1"/>
                  </a:cubicBezTo>
                  <a:cubicBezTo>
                    <a:pt x="7844" y="1"/>
                    <a:pt x="7786" y="0"/>
                    <a:pt x="77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8"/>
            <p:cNvSpPr/>
            <p:nvPr/>
          </p:nvSpPr>
          <p:spPr>
            <a:xfrm>
              <a:off x="4705825" y="5015275"/>
              <a:ext cx="291575" cy="271425"/>
            </a:xfrm>
            <a:custGeom>
              <a:avLst/>
              <a:gdLst/>
              <a:ahLst/>
              <a:cxnLst/>
              <a:rect l="l" t="t" r="r" b="b"/>
              <a:pathLst>
                <a:path w="11663" h="10857" extrusionOk="0">
                  <a:moveTo>
                    <a:pt x="4143" y="1"/>
                  </a:moveTo>
                  <a:cubicBezTo>
                    <a:pt x="3975" y="1"/>
                    <a:pt x="3811" y="19"/>
                    <a:pt x="3653" y="60"/>
                  </a:cubicBezTo>
                  <a:cubicBezTo>
                    <a:pt x="3426" y="121"/>
                    <a:pt x="3219" y="246"/>
                    <a:pt x="3012" y="373"/>
                  </a:cubicBezTo>
                  <a:cubicBezTo>
                    <a:pt x="2765" y="514"/>
                    <a:pt x="2550" y="555"/>
                    <a:pt x="2250" y="620"/>
                  </a:cubicBezTo>
                  <a:cubicBezTo>
                    <a:pt x="1557" y="741"/>
                    <a:pt x="1456" y="867"/>
                    <a:pt x="1249" y="1516"/>
                  </a:cubicBezTo>
                  <a:cubicBezTo>
                    <a:pt x="1168" y="1775"/>
                    <a:pt x="1034" y="2002"/>
                    <a:pt x="808" y="2136"/>
                  </a:cubicBezTo>
                  <a:cubicBezTo>
                    <a:pt x="621" y="2257"/>
                    <a:pt x="187" y="2197"/>
                    <a:pt x="93" y="2310"/>
                  </a:cubicBezTo>
                  <a:cubicBezTo>
                    <a:pt x="114" y="2330"/>
                    <a:pt x="134" y="2338"/>
                    <a:pt x="146" y="2362"/>
                  </a:cubicBezTo>
                  <a:cubicBezTo>
                    <a:pt x="127" y="2362"/>
                    <a:pt x="106" y="2338"/>
                    <a:pt x="86" y="2318"/>
                  </a:cubicBezTo>
                  <a:cubicBezTo>
                    <a:pt x="86" y="2318"/>
                    <a:pt x="86" y="2310"/>
                    <a:pt x="93" y="2310"/>
                  </a:cubicBezTo>
                  <a:cubicBezTo>
                    <a:pt x="61" y="2289"/>
                    <a:pt x="33" y="2257"/>
                    <a:pt x="0" y="2237"/>
                  </a:cubicBezTo>
                  <a:lnTo>
                    <a:pt x="0" y="2237"/>
                  </a:lnTo>
                  <a:cubicBezTo>
                    <a:pt x="54" y="2678"/>
                    <a:pt x="33" y="2906"/>
                    <a:pt x="422" y="3153"/>
                  </a:cubicBezTo>
                  <a:cubicBezTo>
                    <a:pt x="920" y="3466"/>
                    <a:pt x="1229" y="3919"/>
                    <a:pt x="1723" y="4280"/>
                  </a:cubicBezTo>
                  <a:cubicBezTo>
                    <a:pt x="2291" y="4702"/>
                    <a:pt x="2640" y="5116"/>
                    <a:pt x="2972" y="5735"/>
                  </a:cubicBezTo>
                  <a:cubicBezTo>
                    <a:pt x="3219" y="6197"/>
                    <a:pt x="3231" y="6457"/>
                    <a:pt x="3085" y="6959"/>
                  </a:cubicBezTo>
                  <a:cubicBezTo>
                    <a:pt x="2838" y="7795"/>
                    <a:pt x="3045" y="8362"/>
                    <a:pt x="3661" y="8991"/>
                  </a:cubicBezTo>
                  <a:cubicBezTo>
                    <a:pt x="3830" y="9156"/>
                    <a:pt x="3953" y="9223"/>
                    <a:pt x="4043" y="9223"/>
                  </a:cubicBezTo>
                  <a:cubicBezTo>
                    <a:pt x="4272" y="9223"/>
                    <a:pt x="4287" y="8790"/>
                    <a:pt x="4301" y="8456"/>
                  </a:cubicBezTo>
                  <a:cubicBezTo>
                    <a:pt x="4321" y="8092"/>
                    <a:pt x="4480" y="7699"/>
                    <a:pt x="4871" y="7699"/>
                  </a:cubicBezTo>
                  <a:cubicBezTo>
                    <a:pt x="4890" y="7699"/>
                    <a:pt x="4910" y="7700"/>
                    <a:pt x="4930" y="7702"/>
                  </a:cubicBezTo>
                  <a:cubicBezTo>
                    <a:pt x="5478" y="7754"/>
                    <a:pt x="5696" y="8549"/>
                    <a:pt x="5798" y="8983"/>
                  </a:cubicBezTo>
                  <a:cubicBezTo>
                    <a:pt x="5923" y="9498"/>
                    <a:pt x="6077" y="10693"/>
                    <a:pt x="6673" y="10839"/>
                  </a:cubicBezTo>
                  <a:cubicBezTo>
                    <a:pt x="6726" y="10851"/>
                    <a:pt x="6771" y="10857"/>
                    <a:pt x="6810" y="10857"/>
                  </a:cubicBezTo>
                  <a:cubicBezTo>
                    <a:pt x="7103" y="10857"/>
                    <a:pt x="7046" y="10548"/>
                    <a:pt x="6986" y="10312"/>
                  </a:cubicBezTo>
                  <a:cubicBezTo>
                    <a:pt x="6892" y="9971"/>
                    <a:pt x="6807" y="9631"/>
                    <a:pt x="6986" y="9290"/>
                  </a:cubicBezTo>
                  <a:cubicBezTo>
                    <a:pt x="7109" y="9048"/>
                    <a:pt x="7325" y="8898"/>
                    <a:pt x="7546" y="8898"/>
                  </a:cubicBezTo>
                  <a:cubicBezTo>
                    <a:pt x="7672" y="8898"/>
                    <a:pt x="7800" y="8947"/>
                    <a:pt x="7914" y="9056"/>
                  </a:cubicBezTo>
                  <a:cubicBezTo>
                    <a:pt x="8230" y="9376"/>
                    <a:pt x="8181" y="9878"/>
                    <a:pt x="8457" y="10219"/>
                  </a:cubicBezTo>
                  <a:cubicBezTo>
                    <a:pt x="8622" y="10414"/>
                    <a:pt x="9108" y="10716"/>
                    <a:pt x="9462" y="10716"/>
                  </a:cubicBezTo>
                  <a:cubicBezTo>
                    <a:pt x="9593" y="10716"/>
                    <a:pt x="9706" y="10675"/>
                    <a:pt x="9778" y="10572"/>
                  </a:cubicBezTo>
                  <a:cubicBezTo>
                    <a:pt x="9933" y="10353"/>
                    <a:pt x="9564" y="9919"/>
                    <a:pt x="9510" y="9737"/>
                  </a:cubicBezTo>
                  <a:cubicBezTo>
                    <a:pt x="9377" y="9311"/>
                    <a:pt x="9572" y="9178"/>
                    <a:pt x="9685" y="8808"/>
                  </a:cubicBezTo>
                  <a:cubicBezTo>
                    <a:pt x="9811" y="8394"/>
                    <a:pt x="9405" y="7640"/>
                    <a:pt x="9223" y="7292"/>
                  </a:cubicBezTo>
                  <a:cubicBezTo>
                    <a:pt x="8902" y="6672"/>
                    <a:pt x="8615" y="6011"/>
                    <a:pt x="8230" y="5415"/>
                  </a:cubicBezTo>
                  <a:cubicBezTo>
                    <a:pt x="7994" y="5054"/>
                    <a:pt x="7488" y="4495"/>
                    <a:pt x="7849" y="4094"/>
                  </a:cubicBezTo>
                  <a:cubicBezTo>
                    <a:pt x="7957" y="3975"/>
                    <a:pt x="8088" y="3928"/>
                    <a:pt x="8225" y="3928"/>
                  </a:cubicBezTo>
                  <a:cubicBezTo>
                    <a:pt x="8465" y="3928"/>
                    <a:pt x="8723" y="4070"/>
                    <a:pt x="8911" y="4207"/>
                  </a:cubicBezTo>
                  <a:cubicBezTo>
                    <a:pt x="9138" y="4362"/>
                    <a:pt x="9291" y="4536"/>
                    <a:pt x="9385" y="4815"/>
                  </a:cubicBezTo>
                  <a:cubicBezTo>
                    <a:pt x="9458" y="5010"/>
                    <a:pt x="9437" y="5342"/>
                    <a:pt x="9543" y="5516"/>
                  </a:cubicBezTo>
                  <a:cubicBezTo>
                    <a:pt x="9635" y="5664"/>
                    <a:pt x="9712" y="5717"/>
                    <a:pt x="9781" y="5717"/>
                  </a:cubicBezTo>
                  <a:cubicBezTo>
                    <a:pt x="9952" y="5717"/>
                    <a:pt x="10084" y="5396"/>
                    <a:pt x="10305" y="5330"/>
                  </a:cubicBezTo>
                  <a:cubicBezTo>
                    <a:pt x="10341" y="5319"/>
                    <a:pt x="10374" y="5314"/>
                    <a:pt x="10406" y="5314"/>
                  </a:cubicBezTo>
                  <a:cubicBezTo>
                    <a:pt x="10615" y="5314"/>
                    <a:pt x="10759" y="5517"/>
                    <a:pt x="10975" y="5569"/>
                  </a:cubicBezTo>
                  <a:cubicBezTo>
                    <a:pt x="11036" y="5584"/>
                    <a:pt x="11092" y="5591"/>
                    <a:pt x="11143" y="5591"/>
                  </a:cubicBezTo>
                  <a:cubicBezTo>
                    <a:pt x="11584" y="5591"/>
                    <a:pt x="11663" y="5079"/>
                    <a:pt x="11448" y="4693"/>
                  </a:cubicBezTo>
                  <a:cubicBezTo>
                    <a:pt x="11295" y="4422"/>
                    <a:pt x="11007" y="4240"/>
                    <a:pt x="10853" y="3960"/>
                  </a:cubicBezTo>
                  <a:cubicBezTo>
                    <a:pt x="10707" y="3713"/>
                    <a:pt x="10646" y="3538"/>
                    <a:pt x="10386" y="3340"/>
                  </a:cubicBezTo>
                  <a:cubicBezTo>
                    <a:pt x="10017" y="3064"/>
                    <a:pt x="9624" y="2959"/>
                    <a:pt x="9211" y="2772"/>
                  </a:cubicBezTo>
                  <a:cubicBezTo>
                    <a:pt x="8883" y="2618"/>
                    <a:pt x="8704" y="2318"/>
                    <a:pt x="8469" y="2063"/>
                  </a:cubicBezTo>
                  <a:cubicBezTo>
                    <a:pt x="8067" y="1608"/>
                    <a:pt x="7581" y="1382"/>
                    <a:pt x="6986" y="1256"/>
                  </a:cubicBezTo>
                  <a:cubicBezTo>
                    <a:pt x="6406" y="1142"/>
                    <a:pt x="6219" y="689"/>
                    <a:pt x="5716" y="433"/>
                  </a:cubicBezTo>
                  <a:cubicBezTo>
                    <a:pt x="5258" y="194"/>
                    <a:pt x="4685" y="1"/>
                    <a:pt x="4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8"/>
            <p:cNvSpPr/>
            <p:nvPr/>
          </p:nvSpPr>
          <p:spPr>
            <a:xfrm>
              <a:off x="4216725" y="3383950"/>
              <a:ext cx="577800" cy="261925"/>
            </a:xfrm>
            <a:custGeom>
              <a:avLst/>
              <a:gdLst/>
              <a:ahLst/>
              <a:cxnLst/>
              <a:rect l="l" t="t" r="r" b="b"/>
              <a:pathLst>
                <a:path w="23112" h="10477" extrusionOk="0">
                  <a:moveTo>
                    <a:pt x="10622" y="0"/>
                  </a:moveTo>
                  <a:cubicBezTo>
                    <a:pt x="9995" y="0"/>
                    <a:pt x="9448" y="566"/>
                    <a:pt x="8760" y="566"/>
                  </a:cubicBezTo>
                  <a:cubicBezTo>
                    <a:pt x="8755" y="566"/>
                    <a:pt x="8750" y="566"/>
                    <a:pt x="8745" y="566"/>
                  </a:cubicBezTo>
                  <a:cubicBezTo>
                    <a:pt x="8429" y="557"/>
                    <a:pt x="8128" y="504"/>
                    <a:pt x="7849" y="452"/>
                  </a:cubicBezTo>
                  <a:cubicBezTo>
                    <a:pt x="7591" y="405"/>
                    <a:pt x="7340" y="359"/>
                    <a:pt x="7082" y="359"/>
                  </a:cubicBezTo>
                  <a:cubicBezTo>
                    <a:pt x="6785" y="359"/>
                    <a:pt x="6479" y="419"/>
                    <a:pt x="6138" y="605"/>
                  </a:cubicBezTo>
                  <a:cubicBezTo>
                    <a:pt x="5032" y="1214"/>
                    <a:pt x="5323" y="2134"/>
                    <a:pt x="4683" y="3002"/>
                  </a:cubicBezTo>
                  <a:cubicBezTo>
                    <a:pt x="4222" y="3629"/>
                    <a:pt x="3598" y="3693"/>
                    <a:pt x="2951" y="3693"/>
                  </a:cubicBezTo>
                  <a:cubicBezTo>
                    <a:pt x="2785" y="3693"/>
                    <a:pt x="2618" y="3689"/>
                    <a:pt x="2452" y="3689"/>
                  </a:cubicBezTo>
                  <a:cubicBezTo>
                    <a:pt x="2063" y="3689"/>
                    <a:pt x="1680" y="3712"/>
                    <a:pt x="1331" y="3865"/>
                  </a:cubicBezTo>
                  <a:cubicBezTo>
                    <a:pt x="856" y="4072"/>
                    <a:pt x="868" y="4392"/>
                    <a:pt x="601" y="4794"/>
                  </a:cubicBezTo>
                  <a:cubicBezTo>
                    <a:pt x="487" y="4968"/>
                    <a:pt x="329" y="5134"/>
                    <a:pt x="154" y="5280"/>
                  </a:cubicBezTo>
                  <a:cubicBezTo>
                    <a:pt x="135" y="6281"/>
                    <a:pt x="1" y="7299"/>
                    <a:pt x="122" y="8280"/>
                  </a:cubicBezTo>
                  <a:cubicBezTo>
                    <a:pt x="341" y="8454"/>
                    <a:pt x="556" y="8641"/>
                    <a:pt x="734" y="8787"/>
                  </a:cubicBezTo>
                  <a:cubicBezTo>
                    <a:pt x="1075" y="9075"/>
                    <a:pt x="1436" y="9208"/>
                    <a:pt x="1845" y="9362"/>
                  </a:cubicBezTo>
                  <a:cubicBezTo>
                    <a:pt x="2786" y="9723"/>
                    <a:pt x="3808" y="10343"/>
                    <a:pt x="4817" y="10437"/>
                  </a:cubicBezTo>
                  <a:cubicBezTo>
                    <a:pt x="5084" y="10463"/>
                    <a:pt x="5376" y="10476"/>
                    <a:pt x="5669" y="10476"/>
                  </a:cubicBezTo>
                  <a:cubicBezTo>
                    <a:pt x="5962" y="10476"/>
                    <a:pt x="6256" y="10463"/>
                    <a:pt x="6527" y="10437"/>
                  </a:cubicBezTo>
                  <a:cubicBezTo>
                    <a:pt x="7116" y="10383"/>
                    <a:pt x="7159" y="10197"/>
                    <a:pt x="7334" y="9702"/>
                  </a:cubicBezTo>
                  <a:cubicBezTo>
                    <a:pt x="7694" y="8681"/>
                    <a:pt x="8676" y="8839"/>
                    <a:pt x="9519" y="8588"/>
                  </a:cubicBezTo>
                  <a:cubicBezTo>
                    <a:pt x="10034" y="8434"/>
                    <a:pt x="10326" y="8113"/>
                    <a:pt x="10674" y="7745"/>
                  </a:cubicBezTo>
                  <a:cubicBezTo>
                    <a:pt x="10962" y="7433"/>
                    <a:pt x="11107" y="7412"/>
                    <a:pt x="11468" y="7412"/>
                  </a:cubicBezTo>
                  <a:cubicBezTo>
                    <a:pt x="11525" y="7412"/>
                    <a:pt x="11587" y="7412"/>
                    <a:pt x="11655" y="7412"/>
                  </a:cubicBezTo>
                  <a:cubicBezTo>
                    <a:pt x="11988" y="7412"/>
                    <a:pt x="12347" y="7459"/>
                    <a:pt x="12694" y="7459"/>
                  </a:cubicBezTo>
                  <a:cubicBezTo>
                    <a:pt x="13161" y="7459"/>
                    <a:pt x="13605" y="7373"/>
                    <a:pt x="13926" y="6970"/>
                  </a:cubicBezTo>
                  <a:cubicBezTo>
                    <a:pt x="14194" y="6642"/>
                    <a:pt x="14140" y="6115"/>
                    <a:pt x="14441" y="5815"/>
                  </a:cubicBezTo>
                  <a:cubicBezTo>
                    <a:pt x="14735" y="5521"/>
                    <a:pt x="15358" y="5405"/>
                    <a:pt x="15823" y="5405"/>
                  </a:cubicBezTo>
                  <a:cubicBezTo>
                    <a:pt x="15896" y="5405"/>
                    <a:pt x="15966" y="5408"/>
                    <a:pt x="16029" y="5414"/>
                  </a:cubicBezTo>
                  <a:cubicBezTo>
                    <a:pt x="16537" y="5464"/>
                    <a:pt x="16962" y="5572"/>
                    <a:pt x="17455" y="5572"/>
                  </a:cubicBezTo>
                  <a:cubicBezTo>
                    <a:pt x="17560" y="5572"/>
                    <a:pt x="17668" y="5567"/>
                    <a:pt x="17781" y="5556"/>
                  </a:cubicBezTo>
                  <a:cubicBezTo>
                    <a:pt x="17950" y="5541"/>
                    <a:pt x="18094" y="5529"/>
                    <a:pt x="18226" y="5529"/>
                  </a:cubicBezTo>
                  <a:cubicBezTo>
                    <a:pt x="18523" y="5529"/>
                    <a:pt x="18760" y="5587"/>
                    <a:pt x="19082" y="5795"/>
                  </a:cubicBezTo>
                  <a:cubicBezTo>
                    <a:pt x="19597" y="6115"/>
                    <a:pt x="19986" y="6403"/>
                    <a:pt x="20598" y="6435"/>
                  </a:cubicBezTo>
                  <a:cubicBezTo>
                    <a:pt x="20665" y="6441"/>
                    <a:pt x="20732" y="6444"/>
                    <a:pt x="20800" y="6444"/>
                  </a:cubicBezTo>
                  <a:cubicBezTo>
                    <a:pt x="21054" y="6444"/>
                    <a:pt x="21315" y="6408"/>
                    <a:pt x="21567" y="6383"/>
                  </a:cubicBezTo>
                  <a:cubicBezTo>
                    <a:pt x="21588" y="6209"/>
                    <a:pt x="21607" y="6042"/>
                    <a:pt x="21616" y="5876"/>
                  </a:cubicBezTo>
                  <a:cubicBezTo>
                    <a:pt x="21689" y="5032"/>
                    <a:pt x="22094" y="4433"/>
                    <a:pt x="22568" y="3764"/>
                  </a:cubicBezTo>
                  <a:cubicBezTo>
                    <a:pt x="22836" y="3403"/>
                    <a:pt x="23104" y="3002"/>
                    <a:pt x="23111" y="2576"/>
                  </a:cubicBezTo>
                  <a:cubicBezTo>
                    <a:pt x="23111" y="2401"/>
                    <a:pt x="23071" y="2216"/>
                    <a:pt x="22958" y="2021"/>
                  </a:cubicBezTo>
                  <a:cubicBezTo>
                    <a:pt x="22629" y="1486"/>
                    <a:pt x="21835" y="1599"/>
                    <a:pt x="21320" y="1299"/>
                  </a:cubicBezTo>
                  <a:cubicBezTo>
                    <a:pt x="20659" y="927"/>
                    <a:pt x="20278" y="358"/>
                    <a:pt x="19472" y="257"/>
                  </a:cubicBezTo>
                  <a:cubicBezTo>
                    <a:pt x="19309" y="238"/>
                    <a:pt x="19137" y="230"/>
                    <a:pt x="18962" y="230"/>
                  </a:cubicBezTo>
                  <a:cubicBezTo>
                    <a:pt x="18583" y="230"/>
                    <a:pt x="18188" y="269"/>
                    <a:pt x="17842" y="318"/>
                  </a:cubicBezTo>
                  <a:cubicBezTo>
                    <a:pt x="17047" y="424"/>
                    <a:pt x="16265" y="712"/>
                    <a:pt x="15470" y="751"/>
                  </a:cubicBezTo>
                  <a:cubicBezTo>
                    <a:pt x="14841" y="785"/>
                    <a:pt x="14428" y="719"/>
                    <a:pt x="13881" y="1000"/>
                  </a:cubicBezTo>
                  <a:cubicBezTo>
                    <a:pt x="13497" y="1191"/>
                    <a:pt x="13076" y="1528"/>
                    <a:pt x="12632" y="1528"/>
                  </a:cubicBezTo>
                  <a:cubicBezTo>
                    <a:pt x="12504" y="1528"/>
                    <a:pt x="12374" y="1500"/>
                    <a:pt x="12243" y="1432"/>
                  </a:cubicBezTo>
                  <a:cubicBezTo>
                    <a:pt x="11829" y="1214"/>
                    <a:pt x="11777" y="646"/>
                    <a:pt x="11457" y="371"/>
                  </a:cubicBezTo>
                  <a:cubicBezTo>
                    <a:pt x="11154" y="97"/>
                    <a:pt x="10881" y="0"/>
                    <a:pt x="106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8"/>
            <p:cNvSpPr/>
            <p:nvPr/>
          </p:nvSpPr>
          <p:spPr>
            <a:xfrm>
              <a:off x="4709450" y="5074325"/>
              <a:ext cx="775" cy="750"/>
            </a:xfrm>
            <a:custGeom>
              <a:avLst/>
              <a:gdLst/>
              <a:ahLst/>
              <a:cxnLst/>
              <a:rect l="l" t="t" r="r" b="b"/>
              <a:pathLst>
                <a:path w="31" h="30" extrusionOk="0">
                  <a:moveTo>
                    <a:pt x="1" y="0"/>
                  </a:moveTo>
                  <a:cubicBezTo>
                    <a:pt x="21" y="21"/>
                    <a:pt x="30" y="29"/>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78"/>
            <p:cNvSpPr/>
            <p:nvPr/>
          </p:nvSpPr>
          <p:spPr>
            <a:xfrm>
              <a:off x="4707950" y="5073000"/>
              <a:ext cx="1525" cy="1350"/>
            </a:xfrm>
            <a:custGeom>
              <a:avLst/>
              <a:gdLst/>
              <a:ahLst/>
              <a:cxnLst/>
              <a:rect l="l" t="t" r="r" b="b"/>
              <a:pathLst>
                <a:path w="61" h="54" extrusionOk="0">
                  <a:moveTo>
                    <a:pt x="8" y="1"/>
                  </a:moveTo>
                  <a:cubicBezTo>
                    <a:pt x="1" y="1"/>
                    <a:pt x="1" y="9"/>
                    <a:pt x="1" y="9"/>
                  </a:cubicBezTo>
                  <a:cubicBezTo>
                    <a:pt x="21" y="29"/>
                    <a:pt x="42" y="53"/>
                    <a:pt x="61" y="53"/>
                  </a:cubicBezTo>
                  <a:cubicBezTo>
                    <a:pt x="49" y="29"/>
                    <a:pt x="29" y="21"/>
                    <a:pt x="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78"/>
            <p:cNvSpPr/>
            <p:nvPr/>
          </p:nvSpPr>
          <p:spPr>
            <a:xfrm>
              <a:off x="4631850" y="1975425"/>
              <a:ext cx="92350" cy="60600"/>
            </a:xfrm>
            <a:custGeom>
              <a:avLst/>
              <a:gdLst/>
              <a:ahLst/>
              <a:cxnLst/>
              <a:rect l="l" t="t" r="r" b="b"/>
              <a:pathLst>
                <a:path w="3694" h="2424" extrusionOk="0">
                  <a:moveTo>
                    <a:pt x="2372" y="1"/>
                  </a:moveTo>
                  <a:cubicBezTo>
                    <a:pt x="1956" y="1"/>
                    <a:pt x="1842" y="374"/>
                    <a:pt x="1464" y="473"/>
                  </a:cubicBezTo>
                  <a:cubicBezTo>
                    <a:pt x="1401" y="488"/>
                    <a:pt x="1337" y="493"/>
                    <a:pt x="1271" y="493"/>
                  </a:cubicBezTo>
                  <a:cubicBezTo>
                    <a:pt x="1121" y="493"/>
                    <a:pt x="965" y="466"/>
                    <a:pt x="820" y="466"/>
                  </a:cubicBezTo>
                  <a:cubicBezTo>
                    <a:pt x="681" y="466"/>
                    <a:pt x="550" y="491"/>
                    <a:pt x="442" y="586"/>
                  </a:cubicBezTo>
                  <a:cubicBezTo>
                    <a:pt x="186" y="586"/>
                    <a:pt x="0" y="968"/>
                    <a:pt x="94" y="1194"/>
                  </a:cubicBezTo>
                  <a:cubicBezTo>
                    <a:pt x="207" y="1462"/>
                    <a:pt x="648" y="1357"/>
                    <a:pt x="888" y="1490"/>
                  </a:cubicBezTo>
                  <a:cubicBezTo>
                    <a:pt x="1054" y="1576"/>
                    <a:pt x="1208" y="1677"/>
                    <a:pt x="1301" y="1843"/>
                  </a:cubicBezTo>
                  <a:cubicBezTo>
                    <a:pt x="1370" y="1965"/>
                    <a:pt x="1370" y="2152"/>
                    <a:pt x="1475" y="2265"/>
                  </a:cubicBezTo>
                  <a:cubicBezTo>
                    <a:pt x="1568" y="2375"/>
                    <a:pt x="1691" y="2424"/>
                    <a:pt x="1816" y="2424"/>
                  </a:cubicBezTo>
                  <a:cubicBezTo>
                    <a:pt x="1927" y="2424"/>
                    <a:pt x="2040" y="2386"/>
                    <a:pt x="2137" y="2317"/>
                  </a:cubicBezTo>
                  <a:cubicBezTo>
                    <a:pt x="2364" y="2171"/>
                    <a:pt x="2465" y="1957"/>
                    <a:pt x="2725" y="1831"/>
                  </a:cubicBezTo>
                  <a:cubicBezTo>
                    <a:pt x="2979" y="1709"/>
                    <a:pt x="3219" y="1657"/>
                    <a:pt x="3373" y="1389"/>
                  </a:cubicBezTo>
                  <a:cubicBezTo>
                    <a:pt x="3694" y="801"/>
                    <a:pt x="3045" y="79"/>
                    <a:pt x="2465" y="6"/>
                  </a:cubicBezTo>
                  <a:cubicBezTo>
                    <a:pt x="2432" y="2"/>
                    <a:pt x="2401" y="1"/>
                    <a:pt x="23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8"/>
            <p:cNvSpPr/>
            <p:nvPr/>
          </p:nvSpPr>
          <p:spPr>
            <a:xfrm>
              <a:off x="4606825" y="4992950"/>
              <a:ext cx="76125" cy="65800"/>
            </a:xfrm>
            <a:custGeom>
              <a:avLst/>
              <a:gdLst/>
              <a:ahLst/>
              <a:cxnLst/>
              <a:rect l="l" t="t" r="r" b="b"/>
              <a:pathLst>
                <a:path w="3045" h="2632" extrusionOk="0">
                  <a:moveTo>
                    <a:pt x="1941" y="0"/>
                  </a:moveTo>
                  <a:cubicBezTo>
                    <a:pt x="1674" y="0"/>
                    <a:pt x="1565" y="214"/>
                    <a:pt x="1269" y="252"/>
                  </a:cubicBezTo>
                  <a:cubicBezTo>
                    <a:pt x="1263" y="251"/>
                    <a:pt x="1257" y="251"/>
                    <a:pt x="1251" y="251"/>
                  </a:cubicBezTo>
                  <a:cubicBezTo>
                    <a:pt x="941" y="251"/>
                    <a:pt x="450" y="750"/>
                    <a:pt x="268" y="974"/>
                  </a:cubicBezTo>
                  <a:cubicBezTo>
                    <a:pt x="40" y="1273"/>
                    <a:pt x="0" y="1533"/>
                    <a:pt x="312" y="1768"/>
                  </a:cubicBezTo>
                  <a:cubicBezTo>
                    <a:pt x="567" y="1966"/>
                    <a:pt x="794" y="1975"/>
                    <a:pt x="1082" y="2068"/>
                  </a:cubicBezTo>
                  <a:cubicBezTo>
                    <a:pt x="1382" y="2161"/>
                    <a:pt x="1630" y="2327"/>
                    <a:pt x="1917" y="2449"/>
                  </a:cubicBezTo>
                  <a:cubicBezTo>
                    <a:pt x="2073" y="2522"/>
                    <a:pt x="2320" y="2632"/>
                    <a:pt x="2529" y="2632"/>
                  </a:cubicBezTo>
                  <a:cubicBezTo>
                    <a:pt x="2587" y="2632"/>
                    <a:pt x="2642" y="2623"/>
                    <a:pt x="2691" y="2603"/>
                  </a:cubicBezTo>
                  <a:cubicBezTo>
                    <a:pt x="3045" y="2449"/>
                    <a:pt x="2817" y="2222"/>
                    <a:pt x="2732" y="1954"/>
                  </a:cubicBezTo>
                  <a:cubicBezTo>
                    <a:pt x="2570" y="1480"/>
                    <a:pt x="2837" y="860"/>
                    <a:pt x="2651" y="426"/>
                  </a:cubicBezTo>
                  <a:cubicBezTo>
                    <a:pt x="2558" y="224"/>
                    <a:pt x="2218" y="25"/>
                    <a:pt x="2010" y="5"/>
                  </a:cubicBezTo>
                  <a:cubicBezTo>
                    <a:pt x="1986" y="2"/>
                    <a:pt x="1963" y="0"/>
                    <a:pt x="19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8"/>
            <p:cNvSpPr/>
            <p:nvPr/>
          </p:nvSpPr>
          <p:spPr>
            <a:xfrm>
              <a:off x="4564850" y="4299400"/>
              <a:ext cx="197450" cy="201225"/>
            </a:xfrm>
            <a:custGeom>
              <a:avLst/>
              <a:gdLst/>
              <a:ahLst/>
              <a:cxnLst/>
              <a:rect l="l" t="t" r="r" b="b"/>
              <a:pathLst>
                <a:path w="7898" h="8049" extrusionOk="0">
                  <a:moveTo>
                    <a:pt x="3153" y="1"/>
                  </a:moveTo>
                  <a:cubicBezTo>
                    <a:pt x="2832" y="1"/>
                    <a:pt x="2549" y="179"/>
                    <a:pt x="2555" y="569"/>
                  </a:cubicBezTo>
                  <a:cubicBezTo>
                    <a:pt x="2567" y="1158"/>
                    <a:pt x="2579" y="1385"/>
                    <a:pt x="2166" y="1830"/>
                  </a:cubicBezTo>
                  <a:cubicBezTo>
                    <a:pt x="1956" y="2047"/>
                    <a:pt x="1860" y="2099"/>
                    <a:pt x="1571" y="2099"/>
                  </a:cubicBezTo>
                  <a:cubicBezTo>
                    <a:pt x="1547" y="2099"/>
                    <a:pt x="1520" y="2098"/>
                    <a:pt x="1492" y="2098"/>
                  </a:cubicBezTo>
                  <a:cubicBezTo>
                    <a:pt x="1423" y="2098"/>
                    <a:pt x="1339" y="2077"/>
                    <a:pt x="1245" y="2066"/>
                  </a:cubicBezTo>
                  <a:cubicBezTo>
                    <a:pt x="1184" y="2272"/>
                    <a:pt x="1051" y="2466"/>
                    <a:pt x="916" y="2552"/>
                  </a:cubicBezTo>
                  <a:cubicBezTo>
                    <a:pt x="710" y="2685"/>
                    <a:pt x="317" y="2633"/>
                    <a:pt x="155" y="2799"/>
                  </a:cubicBezTo>
                  <a:cubicBezTo>
                    <a:pt x="1" y="2945"/>
                    <a:pt x="102" y="3119"/>
                    <a:pt x="134" y="3306"/>
                  </a:cubicBezTo>
                  <a:cubicBezTo>
                    <a:pt x="162" y="3521"/>
                    <a:pt x="228" y="3828"/>
                    <a:pt x="142" y="4028"/>
                  </a:cubicBezTo>
                  <a:cubicBezTo>
                    <a:pt x="175" y="4047"/>
                    <a:pt x="203" y="4068"/>
                    <a:pt x="235" y="4077"/>
                  </a:cubicBezTo>
                  <a:cubicBezTo>
                    <a:pt x="475" y="4189"/>
                    <a:pt x="877" y="4234"/>
                    <a:pt x="1062" y="4397"/>
                  </a:cubicBezTo>
                  <a:cubicBezTo>
                    <a:pt x="1257" y="4582"/>
                    <a:pt x="1217" y="4870"/>
                    <a:pt x="1339" y="5110"/>
                  </a:cubicBezTo>
                  <a:cubicBezTo>
                    <a:pt x="1452" y="5337"/>
                    <a:pt x="1577" y="5377"/>
                    <a:pt x="1772" y="5512"/>
                  </a:cubicBezTo>
                  <a:cubicBezTo>
                    <a:pt x="2680" y="6139"/>
                    <a:pt x="2866" y="7039"/>
                    <a:pt x="2713" y="8049"/>
                  </a:cubicBezTo>
                  <a:cubicBezTo>
                    <a:pt x="2948" y="8008"/>
                    <a:pt x="3175" y="7903"/>
                    <a:pt x="3341" y="7676"/>
                  </a:cubicBezTo>
                  <a:cubicBezTo>
                    <a:pt x="3588" y="7348"/>
                    <a:pt x="3576" y="6833"/>
                    <a:pt x="3848" y="6513"/>
                  </a:cubicBezTo>
                  <a:cubicBezTo>
                    <a:pt x="4092" y="6202"/>
                    <a:pt x="4381" y="6117"/>
                    <a:pt x="4688" y="6117"/>
                  </a:cubicBezTo>
                  <a:cubicBezTo>
                    <a:pt x="5055" y="6117"/>
                    <a:pt x="5447" y="6238"/>
                    <a:pt x="5821" y="6238"/>
                  </a:cubicBezTo>
                  <a:cubicBezTo>
                    <a:pt x="5913" y="6238"/>
                    <a:pt x="6004" y="6230"/>
                    <a:pt x="6093" y="6212"/>
                  </a:cubicBezTo>
                  <a:cubicBezTo>
                    <a:pt x="6588" y="6111"/>
                    <a:pt x="6827" y="5552"/>
                    <a:pt x="7055" y="5049"/>
                  </a:cubicBezTo>
                  <a:cubicBezTo>
                    <a:pt x="7156" y="4842"/>
                    <a:pt x="7249" y="4644"/>
                    <a:pt x="7354" y="4490"/>
                  </a:cubicBezTo>
                  <a:cubicBezTo>
                    <a:pt x="7715" y="3983"/>
                    <a:pt x="7897" y="3192"/>
                    <a:pt x="7455" y="2653"/>
                  </a:cubicBezTo>
                  <a:cubicBezTo>
                    <a:pt x="7083" y="2191"/>
                    <a:pt x="6515" y="2077"/>
                    <a:pt x="6020" y="1818"/>
                  </a:cubicBezTo>
                  <a:cubicBezTo>
                    <a:pt x="5732" y="1676"/>
                    <a:pt x="5611" y="1563"/>
                    <a:pt x="5433" y="1291"/>
                  </a:cubicBezTo>
                  <a:cubicBezTo>
                    <a:pt x="5311" y="1089"/>
                    <a:pt x="5186" y="728"/>
                    <a:pt x="4999" y="569"/>
                  </a:cubicBezTo>
                  <a:cubicBezTo>
                    <a:pt x="4893" y="484"/>
                    <a:pt x="4772" y="466"/>
                    <a:pt x="4646" y="466"/>
                  </a:cubicBezTo>
                  <a:cubicBezTo>
                    <a:pt x="4555" y="466"/>
                    <a:pt x="4461" y="475"/>
                    <a:pt x="4369" y="475"/>
                  </a:cubicBezTo>
                  <a:cubicBezTo>
                    <a:pt x="4329" y="475"/>
                    <a:pt x="4288" y="473"/>
                    <a:pt x="4249" y="468"/>
                  </a:cubicBezTo>
                  <a:cubicBezTo>
                    <a:pt x="3929" y="436"/>
                    <a:pt x="3908" y="322"/>
                    <a:pt x="3682" y="161"/>
                  </a:cubicBezTo>
                  <a:cubicBezTo>
                    <a:pt x="3522" y="56"/>
                    <a:pt x="3331" y="1"/>
                    <a:pt x="3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8"/>
            <p:cNvSpPr/>
            <p:nvPr/>
          </p:nvSpPr>
          <p:spPr>
            <a:xfrm>
              <a:off x="4645000" y="5074975"/>
              <a:ext cx="52775" cy="42200"/>
            </a:xfrm>
            <a:custGeom>
              <a:avLst/>
              <a:gdLst/>
              <a:ahLst/>
              <a:cxnLst/>
              <a:rect l="l" t="t" r="r" b="b"/>
              <a:pathLst>
                <a:path w="2111" h="1688" extrusionOk="0">
                  <a:moveTo>
                    <a:pt x="315" y="1"/>
                  </a:moveTo>
                  <a:cubicBezTo>
                    <a:pt x="305" y="1"/>
                    <a:pt x="297" y="2"/>
                    <a:pt x="289" y="3"/>
                  </a:cubicBezTo>
                  <a:cubicBezTo>
                    <a:pt x="1" y="116"/>
                    <a:pt x="1" y="984"/>
                    <a:pt x="176" y="1231"/>
                  </a:cubicBezTo>
                  <a:cubicBezTo>
                    <a:pt x="350" y="1478"/>
                    <a:pt x="930" y="1499"/>
                    <a:pt x="1230" y="1592"/>
                  </a:cubicBezTo>
                  <a:cubicBezTo>
                    <a:pt x="1374" y="1636"/>
                    <a:pt x="1563" y="1687"/>
                    <a:pt x="1726" y="1687"/>
                  </a:cubicBezTo>
                  <a:cubicBezTo>
                    <a:pt x="1942" y="1687"/>
                    <a:pt x="2111" y="1596"/>
                    <a:pt x="2064" y="1272"/>
                  </a:cubicBezTo>
                  <a:cubicBezTo>
                    <a:pt x="2012" y="911"/>
                    <a:pt x="1692" y="644"/>
                    <a:pt x="1383" y="490"/>
                  </a:cubicBezTo>
                  <a:cubicBezTo>
                    <a:pt x="1186" y="401"/>
                    <a:pt x="526" y="1"/>
                    <a:pt x="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78"/>
            <p:cNvSpPr/>
            <p:nvPr/>
          </p:nvSpPr>
          <p:spPr>
            <a:xfrm>
              <a:off x="4616325" y="2038325"/>
              <a:ext cx="126725" cy="125100"/>
            </a:xfrm>
            <a:custGeom>
              <a:avLst/>
              <a:gdLst/>
              <a:ahLst/>
              <a:cxnLst/>
              <a:rect l="l" t="t" r="r" b="b"/>
              <a:pathLst>
                <a:path w="5069" h="5004" extrusionOk="0">
                  <a:moveTo>
                    <a:pt x="4352" y="0"/>
                  </a:moveTo>
                  <a:cubicBezTo>
                    <a:pt x="4038" y="0"/>
                    <a:pt x="3754" y="257"/>
                    <a:pt x="3499" y="390"/>
                  </a:cubicBezTo>
                  <a:cubicBezTo>
                    <a:pt x="2880" y="710"/>
                    <a:pt x="2036" y="390"/>
                    <a:pt x="1561" y="944"/>
                  </a:cubicBezTo>
                  <a:cubicBezTo>
                    <a:pt x="1310" y="1245"/>
                    <a:pt x="1136" y="1492"/>
                    <a:pt x="775" y="1646"/>
                  </a:cubicBezTo>
                  <a:cubicBezTo>
                    <a:pt x="528" y="1752"/>
                    <a:pt x="374" y="1893"/>
                    <a:pt x="333" y="2092"/>
                  </a:cubicBezTo>
                  <a:cubicBezTo>
                    <a:pt x="1" y="2546"/>
                    <a:pt x="487" y="2968"/>
                    <a:pt x="788" y="3247"/>
                  </a:cubicBezTo>
                  <a:cubicBezTo>
                    <a:pt x="1168" y="3588"/>
                    <a:pt x="755" y="4009"/>
                    <a:pt x="723" y="4411"/>
                  </a:cubicBezTo>
                  <a:cubicBezTo>
                    <a:pt x="702" y="4630"/>
                    <a:pt x="767" y="4958"/>
                    <a:pt x="994" y="4998"/>
                  </a:cubicBezTo>
                  <a:cubicBezTo>
                    <a:pt x="1013" y="5002"/>
                    <a:pt x="1030" y="5003"/>
                    <a:pt x="1047" y="5003"/>
                  </a:cubicBezTo>
                  <a:cubicBezTo>
                    <a:pt x="1289" y="5003"/>
                    <a:pt x="1339" y="4665"/>
                    <a:pt x="1396" y="4471"/>
                  </a:cubicBezTo>
                  <a:cubicBezTo>
                    <a:pt x="1497" y="4091"/>
                    <a:pt x="1561" y="3389"/>
                    <a:pt x="1971" y="3227"/>
                  </a:cubicBezTo>
                  <a:cubicBezTo>
                    <a:pt x="2081" y="3180"/>
                    <a:pt x="2202" y="3169"/>
                    <a:pt x="2326" y="3169"/>
                  </a:cubicBezTo>
                  <a:cubicBezTo>
                    <a:pt x="2444" y="3169"/>
                    <a:pt x="2566" y="3179"/>
                    <a:pt x="2684" y="3179"/>
                  </a:cubicBezTo>
                  <a:cubicBezTo>
                    <a:pt x="2798" y="3179"/>
                    <a:pt x="2909" y="3169"/>
                    <a:pt x="3013" y="3133"/>
                  </a:cubicBezTo>
                  <a:cubicBezTo>
                    <a:pt x="3252" y="3041"/>
                    <a:pt x="3406" y="2866"/>
                    <a:pt x="3580" y="2680"/>
                  </a:cubicBezTo>
                  <a:cubicBezTo>
                    <a:pt x="3726" y="2506"/>
                    <a:pt x="3819" y="2306"/>
                    <a:pt x="3954" y="2132"/>
                  </a:cubicBezTo>
                  <a:cubicBezTo>
                    <a:pt x="4096" y="1938"/>
                    <a:pt x="4315" y="1833"/>
                    <a:pt x="4529" y="1711"/>
                  </a:cubicBezTo>
                  <a:cubicBezTo>
                    <a:pt x="4768" y="1577"/>
                    <a:pt x="4869" y="1492"/>
                    <a:pt x="4942" y="1217"/>
                  </a:cubicBezTo>
                  <a:cubicBezTo>
                    <a:pt x="4996" y="989"/>
                    <a:pt x="5069" y="657"/>
                    <a:pt x="4983" y="430"/>
                  </a:cubicBezTo>
                  <a:cubicBezTo>
                    <a:pt x="4910" y="223"/>
                    <a:pt x="4655" y="49"/>
                    <a:pt x="4448" y="8"/>
                  </a:cubicBezTo>
                  <a:cubicBezTo>
                    <a:pt x="4416" y="3"/>
                    <a:pt x="4384" y="0"/>
                    <a:pt x="4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78"/>
            <p:cNvSpPr/>
            <p:nvPr/>
          </p:nvSpPr>
          <p:spPr>
            <a:xfrm>
              <a:off x="4627850" y="4936975"/>
              <a:ext cx="42225" cy="36850"/>
            </a:xfrm>
            <a:custGeom>
              <a:avLst/>
              <a:gdLst/>
              <a:ahLst/>
              <a:cxnLst/>
              <a:rect l="l" t="t" r="r" b="b"/>
              <a:pathLst>
                <a:path w="1689" h="1474" extrusionOk="0">
                  <a:moveTo>
                    <a:pt x="712" y="1"/>
                  </a:moveTo>
                  <a:cubicBezTo>
                    <a:pt x="0" y="1"/>
                    <a:pt x="226" y="1474"/>
                    <a:pt x="1056" y="1474"/>
                  </a:cubicBezTo>
                  <a:cubicBezTo>
                    <a:pt x="1099" y="1474"/>
                    <a:pt x="1144" y="1470"/>
                    <a:pt x="1190" y="1461"/>
                  </a:cubicBezTo>
                  <a:cubicBezTo>
                    <a:pt x="1234" y="1449"/>
                    <a:pt x="1275" y="1327"/>
                    <a:pt x="1336" y="1295"/>
                  </a:cubicBezTo>
                  <a:cubicBezTo>
                    <a:pt x="1346" y="1289"/>
                    <a:pt x="1359" y="1286"/>
                    <a:pt x="1373" y="1286"/>
                  </a:cubicBezTo>
                  <a:cubicBezTo>
                    <a:pt x="1414" y="1286"/>
                    <a:pt x="1468" y="1307"/>
                    <a:pt x="1509" y="1307"/>
                  </a:cubicBezTo>
                  <a:cubicBezTo>
                    <a:pt x="1525" y="1307"/>
                    <a:pt x="1540" y="1304"/>
                    <a:pt x="1551" y="1295"/>
                  </a:cubicBezTo>
                  <a:cubicBezTo>
                    <a:pt x="1665" y="1181"/>
                    <a:pt x="1689" y="926"/>
                    <a:pt x="1689" y="768"/>
                  </a:cubicBezTo>
                  <a:cubicBezTo>
                    <a:pt x="1689" y="354"/>
                    <a:pt x="1450" y="1"/>
                    <a:pt x="904" y="1"/>
                  </a:cubicBezTo>
                  <a:cubicBezTo>
                    <a:pt x="867" y="1"/>
                    <a:pt x="829" y="3"/>
                    <a:pt x="789" y="6"/>
                  </a:cubicBezTo>
                  <a:cubicBezTo>
                    <a:pt x="762" y="2"/>
                    <a:pt x="737" y="1"/>
                    <a:pt x="7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8"/>
            <p:cNvSpPr/>
            <p:nvPr/>
          </p:nvSpPr>
          <p:spPr>
            <a:xfrm>
              <a:off x="4428950" y="3862850"/>
              <a:ext cx="466225" cy="565675"/>
            </a:xfrm>
            <a:custGeom>
              <a:avLst/>
              <a:gdLst/>
              <a:ahLst/>
              <a:cxnLst/>
              <a:rect l="l" t="t" r="r" b="b"/>
              <a:pathLst>
                <a:path w="18649" h="22627" extrusionOk="0">
                  <a:moveTo>
                    <a:pt x="4529" y="1"/>
                  </a:moveTo>
                  <a:cubicBezTo>
                    <a:pt x="3581" y="1"/>
                    <a:pt x="2445" y="397"/>
                    <a:pt x="1817" y="767"/>
                  </a:cubicBezTo>
                  <a:cubicBezTo>
                    <a:pt x="1370" y="1026"/>
                    <a:pt x="1010" y="1407"/>
                    <a:pt x="568" y="1654"/>
                  </a:cubicBezTo>
                  <a:cubicBezTo>
                    <a:pt x="382" y="1759"/>
                    <a:pt x="195" y="1853"/>
                    <a:pt x="0" y="1934"/>
                  </a:cubicBezTo>
                  <a:cubicBezTo>
                    <a:pt x="649" y="2574"/>
                    <a:pt x="389" y="3965"/>
                    <a:pt x="702" y="4719"/>
                  </a:cubicBezTo>
                  <a:cubicBezTo>
                    <a:pt x="957" y="5347"/>
                    <a:pt x="1950" y="5226"/>
                    <a:pt x="2113" y="5802"/>
                  </a:cubicBezTo>
                  <a:cubicBezTo>
                    <a:pt x="2266" y="6348"/>
                    <a:pt x="1658" y="6337"/>
                    <a:pt x="1289" y="6429"/>
                  </a:cubicBezTo>
                  <a:cubicBezTo>
                    <a:pt x="1249" y="6855"/>
                    <a:pt x="1424" y="7317"/>
                    <a:pt x="1289" y="7605"/>
                  </a:cubicBezTo>
                  <a:cubicBezTo>
                    <a:pt x="1703" y="7739"/>
                    <a:pt x="2133" y="7937"/>
                    <a:pt x="2226" y="8071"/>
                  </a:cubicBezTo>
                  <a:cubicBezTo>
                    <a:pt x="2607" y="8659"/>
                    <a:pt x="1752" y="9421"/>
                    <a:pt x="1565" y="9907"/>
                  </a:cubicBezTo>
                  <a:cubicBezTo>
                    <a:pt x="1411" y="10317"/>
                    <a:pt x="1237" y="11266"/>
                    <a:pt x="1557" y="11619"/>
                  </a:cubicBezTo>
                  <a:cubicBezTo>
                    <a:pt x="1905" y="11999"/>
                    <a:pt x="2558" y="11967"/>
                    <a:pt x="2919" y="12442"/>
                  </a:cubicBezTo>
                  <a:cubicBezTo>
                    <a:pt x="3041" y="12620"/>
                    <a:pt x="3187" y="13062"/>
                    <a:pt x="3053" y="13256"/>
                  </a:cubicBezTo>
                  <a:cubicBezTo>
                    <a:pt x="2958" y="13396"/>
                    <a:pt x="2792" y="13419"/>
                    <a:pt x="2621" y="13419"/>
                  </a:cubicBezTo>
                  <a:cubicBezTo>
                    <a:pt x="2537" y="13419"/>
                    <a:pt x="2452" y="13413"/>
                    <a:pt x="2374" y="13413"/>
                  </a:cubicBezTo>
                  <a:cubicBezTo>
                    <a:pt x="2352" y="13413"/>
                    <a:pt x="2331" y="13414"/>
                    <a:pt x="2311" y="13415"/>
                  </a:cubicBezTo>
                  <a:cubicBezTo>
                    <a:pt x="2266" y="13917"/>
                    <a:pt x="2518" y="13929"/>
                    <a:pt x="2713" y="14343"/>
                  </a:cubicBezTo>
                  <a:cubicBezTo>
                    <a:pt x="2826" y="14577"/>
                    <a:pt x="2846" y="15084"/>
                    <a:pt x="2794" y="15372"/>
                  </a:cubicBezTo>
                  <a:cubicBezTo>
                    <a:pt x="2700" y="15806"/>
                    <a:pt x="2226" y="15834"/>
                    <a:pt x="1792" y="15879"/>
                  </a:cubicBezTo>
                  <a:cubicBezTo>
                    <a:pt x="1845" y="15928"/>
                    <a:pt x="1905" y="15973"/>
                    <a:pt x="1970" y="16001"/>
                  </a:cubicBezTo>
                  <a:cubicBezTo>
                    <a:pt x="2185" y="16115"/>
                    <a:pt x="2494" y="16126"/>
                    <a:pt x="2692" y="16268"/>
                  </a:cubicBezTo>
                  <a:cubicBezTo>
                    <a:pt x="3134" y="16601"/>
                    <a:pt x="2992" y="17148"/>
                    <a:pt x="3621" y="17350"/>
                  </a:cubicBezTo>
                  <a:cubicBezTo>
                    <a:pt x="3888" y="17436"/>
                    <a:pt x="4148" y="17423"/>
                    <a:pt x="4403" y="17589"/>
                  </a:cubicBezTo>
                  <a:cubicBezTo>
                    <a:pt x="4723" y="17805"/>
                    <a:pt x="4857" y="18125"/>
                    <a:pt x="5084" y="18425"/>
                  </a:cubicBezTo>
                  <a:cubicBezTo>
                    <a:pt x="5238" y="18620"/>
                    <a:pt x="5404" y="18753"/>
                    <a:pt x="5651" y="18826"/>
                  </a:cubicBezTo>
                  <a:cubicBezTo>
                    <a:pt x="5911" y="18891"/>
                    <a:pt x="6454" y="18839"/>
                    <a:pt x="6633" y="19065"/>
                  </a:cubicBezTo>
                  <a:cubicBezTo>
                    <a:pt x="6734" y="19187"/>
                    <a:pt x="6734" y="19365"/>
                    <a:pt x="6681" y="19528"/>
                  </a:cubicBezTo>
                  <a:cubicBezTo>
                    <a:pt x="6775" y="19539"/>
                    <a:pt x="6859" y="19560"/>
                    <a:pt x="6928" y="19560"/>
                  </a:cubicBezTo>
                  <a:cubicBezTo>
                    <a:pt x="6956" y="19560"/>
                    <a:pt x="6983" y="19561"/>
                    <a:pt x="7007" y="19561"/>
                  </a:cubicBezTo>
                  <a:cubicBezTo>
                    <a:pt x="7296" y="19561"/>
                    <a:pt x="7392" y="19509"/>
                    <a:pt x="7602" y="19292"/>
                  </a:cubicBezTo>
                  <a:cubicBezTo>
                    <a:pt x="8015" y="18847"/>
                    <a:pt x="8003" y="18620"/>
                    <a:pt x="7991" y="18031"/>
                  </a:cubicBezTo>
                  <a:cubicBezTo>
                    <a:pt x="7985" y="17641"/>
                    <a:pt x="8268" y="17463"/>
                    <a:pt x="8589" y="17463"/>
                  </a:cubicBezTo>
                  <a:cubicBezTo>
                    <a:pt x="8767" y="17463"/>
                    <a:pt x="8958" y="17518"/>
                    <a:pt x="9118" y="17623"/>
                  </a:cubicBezTo>
                  <a:cubicBezTo>
                    <a:pt x="9344" y="17784"/>
                    <a:pt x="9365" y="17898"/>
                    <a:pt x="9685" y="17930"/>
                  </a:cubicBezTo>
                  <a:cubicBezTo>
                    <a:pt x="9724" y="17935"/>
                    <a:pt x="9765" y="17937"/>
                    <a:pt x="9805" y="17937"/>
                  </a:cubicBezTo>
                  <a:cubicBezTo>
                    <a:pt x="9897" y="17937"/>
                    <a:pt x="9991" y="17928"/>
                    <a:pt x="10082" y="17928"/>
                  </a:cubicBezTo>
                  <a:cubicBezTo>
                    <a:pt x="10208" y="17928"/>
                    <a:pt x="10329" y="17946"/>
                    <a:pt x="10435" y="18031"/>
                  </a:cubicBezTo>
                  <a:cubicBezTo>
                    <a:pt x="10622" y="18190"/>
                    <a:pt x="10747" y="18551"/>
                    <a:pt x="10869" y="18753"/>
                  </a:cubicBezTo>
                  <a:cubicBezTo>
                    <a:pt x="11047" y="19025"/>
                    <a:pt x="11168" y="19138"/>
                    <a:pt x="11456" y="19280"/>
                  </a:cubicBezTo>
                  <a:cubicBezTo>
                    <a:pt x="11951" y="19539"/>
                    <a:pt x="12519" y="19653"/>
                    <a:pt x="12891" y="20115"/>
                  </a:cubicBezTo>
                  <a:cubicBezTo>
                    <a:pt x="13333" y="20654"/>
                    <a:pt x="13151" y="21445"/>
                    <a:pt x="12790" y="21952"/>
                  </a:cubicBezTo>
                  <a:cubicBezTo>
                    <a:pt x="12685" y="22106"/>
                    <a:pt x="12592" y="22304"/>
                    <a:pt x="12491" y="22511"/>
                  </a:cubicBezTo>
                  <a:cubicBezTo>
                    <a:pt x="12603" y="22572"/>
                    <a:pt x="12725" y="22613"/>
                    <a:pt x="12859" y="22624"/>
                  </a:cubicBezTo>
                  <a:cubicBezTo>
                    <a:pt x="12880" y="22626"/>
                    <a:pt x="12900" y="22627"/>
                    <a:pt x="12920" y="22627"/>
                  </a:cubicBezTo>
                  <a:cubicBezTo>
                    <a:pt x="13238" y="22627"/>
                    <a:pt x="13385" y="22418"/>
                    <a:pt x="13694" y="22293"/>
                  </a:cubicBezTo>
                  <a:cubicBezTo>
                    <a:pt x="14179" y="22088"/>
                    <a:pt x="14678" y="22077"/>
                    <a:pt x="15195" y="22077"/>
                  </a:cubicBezTo>
                  <a:cubicBezTo>
                    <a:pt x="15253" y="22077"/>
                    <a:pt x="15311" y="22078"/>
                    <a:pt x="15369" y="22078"/>
                  </a:cubicBezTo>
                  <a:cubicBezTo>
                    <a:pt x="15818" y="22078"/>
                    <a:pt x="16203" y="22220"/>
                    <a:pt x="16519" y="22467"/>
                  </a:cubicBezTo>
                  <a:cubicBezTo>
                    <a:pt x="16626" y="21810"/>
                    <a:pt x="16585" y="21116"/>
                    <a:pt x="16820" y="20488"/>
                  </a:cubicBezTo>
                  <a:cubicBezTo>
                    <a:pt x="17079" y="19787"/>
                    <a:pt x="17687" y="19560"/>
                    <a:pt x="18061" y="18952"/>
                  </a:cubicBezTo>
                  <a:cubicBezTo>
                    <a:pt x="18429" y="18344"/>
                    <a:pt x="18648" y="17034"/>
                    <a:pt x="18222" y="16475"/>
                  </a:cubicBezTo>
                  <a:cubicBezTo>
                    <a:pt x="17634" y="15713"/>
                    <a:pt x="16605" y="15385"/>
                    <a:pt x="16151" y="14431"/>
                  </a:cubicBezTo>
                  <a:cubicBezTo>
                    <a:pt x="15778" y="13670"/>
                    <a:pt x="16285" y="12960"/>
                    <a:pt x="16564" y="12227"/>
                  </a:cubicBezTo>
                  <a:cubicBezTo>
                    <a:pt x="16738" y="11765"/>
                    <a:pt x="16913" y="11299"/>
                    <a:pt x="17047" y="10836"/>
                  </a:cubicBezTo>
                  <a:lnTo>
                    <a:pt x="17058" y="10836"/>
                  </a:lnTo>
                  <a:cubicBezTo>
                    <a:pt x="17120" y="10597"/>
                    <a:pt x="17180" y="10362"/>
                    <a:pt x="17234" y="10135"/>
                  </a:cubicBezTo>
                  <a:cubicBezTo>
                    <a:pt x="17346" y="9567"/>
                    <a:pt x="17460" y="8846"/>
                    <a:pt x="16759" y="8594"/>
                  </a:cubicBezTo>
                  <a:cubicBezTo>
                    <a:pt x="16647" y="8554"/>
                    <a:pt x="16540" y="8537"/>
                    <a:pt x="16436" y="8537"/>
                  </a:cubicBezTo>
                  <a:cubicBezTo>
                    <a:pt x="15872" y="8537"/>
                    <a:pt x="15415" y="9044"/>
                    <a:pt x="14894" y="9174"/>
                  </a:cubicBezTo>
                  <a:cubicBezTo>
                    <a:pt x="14793" y="9198"/>
                    <a:pt x="14694" y="9209"/>
                    <a:pt x="14597" y="9209"/>
                  </a:cubicBezTo>
                  <a:cubicBezTo>
                    <a:pt x="14029" y="9209"/>
                    <a:pt x="13520" y="8842"/>
                    <a:pt x="12972" y="8700"/>
                  </a:cubicBezTo>
                  <a:cubicBezTo>
                    <a:pt x="12178" y="8493"/>
                    <a:pt x="11797" y="8420"/>
                    <a:pt x="11497" y="7585"/>
                  </a:cubicBezTo>
                  <a:cubicBezTo>
                    <a:pt x="11294" y="7018"/>
                    <a:pt x="11303" y="6264"/>
                    <a:pt x="10994" y="5761"/>
                  </a:cubicBezTo>
                  <a:cubicBezTo>
                    <a:pt x="10768" y="5368"/>
                    <a:pt x="10160" y="5048"/>
                    <a:pt x="9778" y="4853"/>
                  </a:cubicBezTo>
                  <a:cubicBezTo>
                    <a:pt x="9304" y="4605"/>
                    <a:pt x="8745" y="4472"/>
                    <a:pt x="8375" y="4058"/>
                  </a:cubicBezTo>
                  <a:cubicBezTo>
                    <a:pt x="7991" y="3637"/>
                    <a:pt x="7857" y="3037"/>
                    <a:pt x="7581" y="2582"/>
                  </a:cubicBezTo>
                  <a:cubicBezTo>
                    <a:pt x="7135" y="1873"/>
                    <a:pt x="6560" y="932"/>
                    <a:pt x="5817" y="397"/>
                  </a:cubicBezTo>
                  <a:cubicBezTo>
                    <a:pt x="5724" y="337"/>
                    <a:pt x="5619" y="264"/>
                    <a:pt x="5518" y="211"/>
                  </a:cubicBezTo>
                  <a:cubicBezTo>
                    <a:pt x="5246" y="62"/>
                    <a:pt x="4902" y="1"/>
                    <a:pt x="45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8"/>
            <p:cNvSpPr/>
            <p:nvPr/>
          </p:nvSpPr>
          <p:spPr>
            <a:xfrm>
              <a:off x="4510625" y="4783125"/>
              <a:ext cx="63475" cy="72050"/>
            </a:xfrm>
            <a:custGeom>
              <a:avLst/>
              <a:gdLst/>
              <a:ahLst/>
              <a:cxnLst/>
              <a:rect l="l" t="t" r="r" b="b"/>
              <a:pathLst>
                <a:path w="2539" h="2882" extrusionOk="0">
                  <a:moveTo>
                    <a:pt x="1101" y="0"/>
                  </a:moveTo>
                  <a:cubicBezTo>
                    <a:pt x="881" y="0"/>
                    <a:pt x="683" y="84"/>
                    <a:pt x="382" y="107"/>
                  </a:cubicBezTo>
                  <a:cubicBezTo>
                    <a:pt x="0" y="590"/>
                    <a:pt x="681" y="1137"/>
                    <a:pt x="909" y="1490"/>
                  </a:cubicBezTo>
                  <a:cubicBezTo>
                    <a:pt x="1241" y="2012"/>
                    <a:pt x="1355" y="2693"/>
                    <a:pt x="2064" y="2848"/>
                  </a:cubicBezTo>
                  <a:cubicBezTo>
                    <a:pt x="2144" y="2868"/>
                    <a:pt x="2221" y="2882"/>
                    <a:pt x="2289" y="2882"/>
                  </a:cubicBezTo>
                  <a:cubicBezTo>
                    <a:pt x="2438" y="2882"/>
                    <a:pt x="2538" y="2813"/>
                    <a:pt x="2511" y="2592"/>
                  </a:cubicBezTo>
                  <a:cubicBezTo>
                    <a:pt x="2477" y="2280"/>
                    <a:pt x="2146" y="2260"/>
                    <a:pt x="1963" y="2033"/>
                  </a:cubicBezTo>
                  <a:cubicBezTo>
                    <a:pt x="1508" y="1477"/>
                    <a:pt x="2116" y="1157"/>
                    <a:pt x="2024" y="590"/>
                  </a:cubicBezTo>
                  <a:cubicBezTo>
                    <a:pt x="1971" y="282"/>
                    <a:pt x="1650" y="136"/>
                    <a:pt x="1362" y="42"/>
                  </a:cubicBezTo>
                  <a:cubicBezTo>
                    <a:pt x="1268" y="12"/>
                    <a:pt x="1183" y="0"/>
                    <a:pt x="1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8"/>
            <p:cNvSpPr/>
            <p:nvPr/>
          </p:nvSpPr>
          <p:spPr>
            <a:xfrm>
              <a:off x="4485900" y="4386425"/>
              <a:ext cx="208600" cy="420850"/>
            </a:xfrm>
            <a:custGeom>
              <a:avLst/>
              <a:gdLst/>
              <a:ahLst/>
              <a:cxnLst/>
              <a:rect l="l" t="t" r="r" b="b"/>
              <a:pathLst>
                <a:path w="8344" h="16834" extrusionOk="0">
                  <a:moveTo>
                    <a:pt x="1770" y="0"/>
                  </a:moveTo>
                  <a:cubicBezTo>
                    <a:pt x="1541" y="0"/>
                    <a:pt x="1521" y="332"/>
                    <a:pt x="1456" y="587"/>
                  </a:cubicBezTo>
                  <a:cubicBezTo>
                    <a:pt x="1322" y="1090"/>
                    <a:pt x="1062" y="1309"/>
                    <a:pt x="714" y="1617"/>
                  </a:cubicBezTo>
                  <a:cubicBezTo>
                    <a:pt x="240" y="2042"/>
                    <a:pt x="443" y="3011"/>
                    <a:pt x="443" y="3607"/>
                  </a:cubicBezTo>
                  <a:cubicBezTo>
                    <a:pt x="443" y="3826"/>
                    <a:pt x="475" y="4260"/>
                    <a:pt x="240" y="4349"/>
                  </a:cubicBezTo>
                  <a:cubicBezTo>
                    <a:pt x="207" y="4361"/>
                    <a:pt x="167" y="4373"/>
                    <a:pt x="126" y="4373"/>
                  </a:cubicBezTo>
                  <a:cubicBezTo>
                    <a:pt x="126" y="4402"/>
                    <a:pt x="134" y="4442"/>
                    <a:pt x="147" y="4475"/>
                  </a:cubicBezTo>
                  <a:cubicBezTo>
                    <a:pt x="280" y="4888"/>
                    <a:pt x="649" y="4836"/>
                    <a:pt x="877" y="5095"/>
                  </a:cubicBezTo>
                  <a:cubicBezTo>
                    <a:pt x="1116" y="5363"/>
                    <a:pt x="941" y="5743"/>
                    <a:pt x="868" y="6063"/>
                  </a:cubicBezTo>
                  <a:cubicBezTo>
                    <a:pt x="722" y="6671"/>
                    <a:pt x="175" y="7280"/>
                    <a:pt x="240" y="7928"/>
                  </a:cubicBezTo>
                  <a:cubicBezTo>
                    <a:pt x="280" y="8394"/>
                    <a:pt x="600" y="8796"/>
                    <a:pt x="641" y="9258"/>
                  </a:cubicBezTo>
                  <a:cubicBezTo>
                    <a:pt x="682" y="9757"/>
                    <a:pt x="467" y="9838"/>
                    <a:pt x="228" y="10211"/>
                  </a:cubicBezTo>
                  <a:cubicBezTo>
                    <a:pt x="1" y="10559"/>
                    <a:pt x="94" y="10827"/>
                    <a:pt x="207" y="11229"/>
                  </a:cubicBezTo>
                  <a:cubicBezTo>
                    <a:pt x="321" y="11633"/>
                    <a:pt x="374" y="11950"/>
                    <a:pt x="362" y="12383"/>
                  </a:cubicBezTo>
                  <a:cubicBezTo>
                    <a:pt x="341" y="12684"/>
                    <a:pt x="240" y="13077"/>
                    <a:pt x="321" y="13377"/>
                  </a:cubicBezTo>
                  <a:cubicBezTo>
                    <a:pt x="394" y="13665"/>
                    <a:pt x="581" y="13725"/>
                    <a:pt x="868" y="13900"/>
                  </a:cubicBezTo>
                  <a:cubicBezTo>
                    <a:pt x="1517" y="14293"/>
                    <a:pt x="2445" y="14654"/>
                    <a:pt x="2940" y="15242"/>
                  </a:cubicBezTo>
                  <a:cubicBezTo>
                    <a:pt x="3341" y="15716"/>
                    <a:pt x="3320" y="16737"/>
                    <a:pt x="4054" y="16831"/>
                  </a:cubicBezTo>
                  <a:cubicBezTo>
                    <a:pt x="4078" y="16833"/>
                    <a:pt x="4101" y="16834"/>
                    <a:pt x="4124" y="16834"/>
                  </a:cubicBezTo>
                  <a:cubicBezTo>
                    <a:pt x="4189" y="16834"/>
                    <a:pt x="4248" y="16825"/>
                    <a:pt x="4302" y="16810"/>
                  </a:cubicBezTo>
                  <a:cubicBezTo>
                    <a:pt x="4703" y="16705"/>
                    <a:pt x="4796" y="16211"/>
                    <a:pt x="4869" y="15809"/>
                  </a:cubicBezTo>
                  <a:cubicBezTo>
                    <a:pt x="4942" y="15396"/>
                    <a:pt x="4942" y="15294"/>
                    <a:pt x="5311" y="15108"/>
                  </a:cubicBezTo>
                  <a:cubicBezTo>
                    <a:pt x="5591" y="14974"/>
                    <a:pt x="5911" y="14922"/>
                    <a:pt x="6166" y="14780"/>
                  </a:cubicBezTo>
                  <a:cubicBezTo>
                    <a:pt x="6920" y="14354"/>
                    <a:pt x="6673" y="13418"/>
                    <a:pt x="7208" y="12817"/>
                  </a:cubicBezTo>
                  <a:cubicBezTo>
                    <a:pt x="7614" y="12363"/>
                    <a:pt x="8181" y="12177"/>
                    <a:pt x="8282" y="11520"/>
                  </a:cubicBezTo>
                  <a:cubicBezTo>
                    <a:pt x="8344" y="11087"/>
                    <a:pt x="8242" y="10600"/>
                    <a:pt x="7962" y="10280"/>
                  </a:cubicBezTo>
                  <a:cubicBezTo>
                    <a:pt x="7848" y="10158"/>
                    <a:pt x="7715" y="10065"/>
                    <a:pt x="7549" y="10004"/>
                  </a:cubicBezTo>
                  <a:cubicBezTo>
                    <a:pt x="7087" y="9826"/>
                    <a:pt x="6552" y="10024"/>
                    <a:pt x="6272" y="9530"/>
                  </a:cubicBezTo>
                  <a:cubicBezTo>
                    <a:pt x="6045" y="9116"/>
                    <a:pt x="6013" y="8529"/>
                    <a:pt x="5777" y="8103"/>
                  </a:cubicBezTo>
                  <a:cubicBezTo>
                    <a:pt x="5189" y="7032"/>
                    <a:pt x="5591" y="6011"/>
                    <a:pt x="5805" y="4937"/>
                  </a:cubicBezTo>
                  <a:cubicBezTo>
                    <a:pt x="5838" y="4815"/>
                    <a:pt x="5859" y="4690"/>
                    <a:pt x="5871" y="4568"/>
                  </a:cubicBezTo>
                  <a:cubicBezTo>
                    <a:pt x="6024" y="3558"/>
                    <a:pt x="5838" y="2658"/>
                    <a:pt x="4930" y="2031"/>
                  </a:cubicBezTo>
                  <a:cubicBezTo>
                    <a:pt x="4735" y="1896"/>
                    <a:pt x="4610" y="1856"/>
                    <a:pt x="4497" y="1629"/>
                  </a:cubicBezTo>
                  <a:cubicBezTo>
                    <a:pt x="4375" y="1389"/>
                    <a:pt x="4415" y="1101"/>
                    <a:pt x="4220" y="916"/>
                  </a:cubicBezTo>
                  <a:cubicBezTo>
                    <a:pt x="4035" y="753"/>
                    <a:pt x="3633" y="708"/>
                    <a:pt x="3393" y="596"/>
                  </a:cubicBezTo>
                  <a:cubicBezTo>
                    <a:pt x="3361" y="587"/>
                    <a:pt x="3333" y="566"/>
                    <a:pt x="3300" y="547"/>
                  </a:cubicBezTo>
                  <a:cubicBezTo>
                    <a:pt x="3260" y="639"/>
                    <a:pt x="3199" y="708"/>
                    <a:pt x="3073" y="729"/>
                  </a:cubicBezTo>
                  <a:cubicBezTo>
                    <a:pt x="3041" y="735"/>
                    <a:pt x="3010" y="738"/>
                    <a:pt x="2980" y="738"/>
                  </a:cubicBezTo>
                  <a:cubicBezTo>
                    <a:pt x="2577" y="738"/>
                    <a:pt x="2296" y="242"/>
                    <a:pt x="1991" y="72"/>
                  </a:cubicBezTo>
                  <a:cubicBezTo>
                    <a:pt x="1901" y="22"/>
                    <a:pt x="1829" y="0"/>
                    <a:pt x="17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8"/>
            <p:cNvSpPr/>
            <p:nvPr/>
          </p:nvSpPr>
          <p:spPr>
            <a:xfrm>
              <a:off x="4476075" y="2561450"/>
              <a:ext cx="319575" cy="141525"/>
            </a:xfrm>
            <a:custGeom>
              <a:avLst/>
              <a:gdLst/>
              <a:ahLst/>
              <a:cxnLst/>
              <a:rect l="l" t="t" r="r" b="b"/>
              <a:pathLst>
                <a:path w="12783" h="5661" extrusionOk="0">
                  <a:moveTo>
                    <a:pt x="5435" y="1"/>
                  </a:moveTo>
                  <a:cubicBezTo>
                    <a:pt x="5162" y="1"/>
                    <a:pt x="4931" y="170"/>
                    <a:pt x="4755" y="617"/>
                  </a:cubicBezTo>
                  <a:cubicBezTo>
                    <a:pt x="4501" y="1266"/>
                    <a:pt x="4755" y="1999"/>
                    <a:pt x="3900" y="2101"/>
                  </a:cubicBezTo>
                  <a:cubicBezTo>
                    <a:pt x="3857" y="2105"/>
                    <a:pt x="3814" y="2107"/>
                    <a:pt x="3772" y="2107"/>
                  </a:cubicBezTo>
                  <a:cubicBezTo>
                    <a:pt x="3063" y="2107"/>
                    <a:pt x="2465" y="1500"/>
                    <a:pt x="1780" y="1500"/>
                  </a:cubicBezTo>
                  <a:cubicBezTo>
                    <a:pt x="1745" y="1500"/>
                    <a:pt x="1710" y="1502"/>
                    <a:pt x="1674" y="1505"/>
                  </a:cubicBezTo>
                  <a:cubicBezTo>
                    <a:pt x="941" y="1566"/>
                    <a:pt x="787" y="2328"/>
                    <a:pt x="949" y="2969"/>
                  </a:cubicBezTo>
                  <a:cubicBezTo>
                    <a:pt x="1188" y="3889"/>
                    <a:pt x="1674" y="3876"/>
                    <a:pt x="807" y="4525"/>
                  </a:cubicBezTo>
                  <a:cubicBezTo>
                    <a:pt x="467" y="4793"/>
                    <a:pt x="134" y="5198"/>
                    <a:pt x="1" y="5661"/>
                  </a:cubicBezTo>
                  <a:cubicBezTo>
                    <a:pt x="755" y="5494"/>
                    <a:pt x="1302" y="4566"/>
                    <a:pt x="2263" y="4566"/>
                  </a:cubicBezTo>
                  <a:cubicBezTo>
                    <a:pt x="3724" y="4577"/>
                    <a:pt x="5080" y="5181"/>
                    <a:pt x="6552" y="5181"/>
                  </a:cubicBezTo>
                  <a:cubicBezTo>
                    <a:pt x="6607" y="5181"/>
                    <a:pt x="6662" y="5180"/>
                    <a:pt x="6718" y="5178"/>
                  </a:cubicBezTo>
                  <a:cubicBezTo>
                    <a:pt x="7974" y="5133"/>
                    <a:pt x="9171" y="4772"/>
                    <a:pt x="10366" y="4566"/>
                  </a:cubicBezTo>
                  <a:cubicBezTo>
                    <a:pt x="10581" y="4529"/>
                    <a:pt x="10786" y="4512"/>
                    <a:pt x="10981" y="4512"/>
                  </a:cubicBezTo>
                  <a:cubicBezTo>
                    <a:pt x="11609" y="4512"/>
                    <a:pt x="12135" y="4693"/>
                    <a:pt x="12584" y="4999"/>
                  </a:cubicBezTo>
                  <a:lnTo>
                    <a:pt x="12584" y="4918"/>
                  </a:lnTo>
                  <a:cubicBezTo>
                    <a:pt x="12604" y="4505"/>
                    <a:pt x="12782" y="3876"/>
                    <a:pt x="12624" y="3483"/>
                  </a:cubicBezTo>
                  <a:cubicBezTo>
                    <a:pt x="12462" y="3062"/>
                    <a:pt x="12008" y="3041"/>
                    <a:pt x="11720" y="2753"/>
                  </a:cubicBezTo>
                  <a:cubicBezTo>
                    <a:pt x="11347" y="2393"/>
                    <a:pt x="11327" y="1805"/>
                    <a:pt x="11006" y="1391"/>
                  </a:cubicBezTo>
                  <a:cubicBezTo>
                    <a:pt x="10635" y="907"/>
                    <a:pt x="10207" y="764"/>
                    <a:pt x="9744" y="764"/>
                  </a:cubicBezTo>
                  <a:cubicBezTo>
                    <a:pt x="9360" y="764"/>
                    <a:pt x="8951" y="863"/>
                    <a:pt x="8529" y="946"/>
                  </a:cubicBezTo>
                  <a:cubicBezTo>
                    <a:pt x="8369" y="979"/>
                    <a:pt x="8216" y="994"/>
                    <a:pt x="8069" y="994"/>
                  </a:cubicBezTo>
                  <a:cubicBezTo>
                    <a:pt x="7465" y="994"/>
                    <a:pt x="6951" y="741"/>
                    <a:pt x="6398" y="402"/>
                  </a:cubicBezTo>
                  <a:cubicBezTo>
                    <a:pt x="6158" y="256"/>
                    <a:pt x="5943" y="131"/>
                    <a:pt x="5745" y="70"/>
                  </a:cubicBezTo>
                  <a:lnTo>
                    <a:pt x="5745" y="61"/>
                  </a:lnTo>
                  <a:cubicBezTo>
                    <a:pt x="5637" y="23"/>
                    <a:pt x="5533" y="1"/>
                    <a:pt x="54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8"/>
            <p:cNvSpPr/>
            <p:nvPr/>
          </p:nvSpPr>
          <p:spPr>
            <a:xfrm>
              <a:off x="4387700" y="4259825"/>
              <a:ext cx="209600" cy="235950"/>
            </a:xfrm>
            <a:custGeom>
              <a:avLst/>
              <a:gdLst/>
              <a:ahLst/>
              <a:cxnLst/>
              <a:rect l="l" t="t" r="r" b="b"/>
              <a:pathLst>
                <a:path w="8384" h="9438" extrusionOk="0">
                  <a:moveTo>
                    <a:pt x="3442" y="0"/>
                  </a:moveTo>
                  <a:cubicBezTo>
                    <a:pt x="3020" y="41"/>
                    <a:pt x="2651" y="94"/>
                    <a:pt x="2733" y="576"/>
                  </a:cubicBezTo>
                  <a:cubicBezTo>
                    <a:pt x="2814" y="1029"/>
                    <a:pt x="3053" y="1403"/>
                    <a:pt x="2393" y="1431"/>
                  </a:cubicBezTo>
                  <a:cubicBezTo>
                    <a:pt x="2376" y="1432"/>
                    <a:pt x="2359" y="1432"/>
                    <a:pt x="2343" y="1432"/>
                  </a:cubicBezTo>
                  <a:cubicBezTo>
                    <a:pt x="2058" y="1432"/>
                    <a:pt x="1891" y="1347"/>
                    <a:pt x="1758" y="1347"/>
                  </a:cubicBezTo>
                  <a:cubicBezTo>
                    <a:pt x="1630" y="1347"/>
                    <a:pt x="1533" y="1424"/>
                    <a:pt x="1391" y="1723"/>
                  </a:cubicBezTo>
                  <a:cubicBezTo>
                    <a:pt x="1156" y="2206"/>
                    <a:pt x="1111" y="2741"/>
                    <a:pt x="710" y="3146"/>
                  </a:cubicBezTo>
                  <a:cubicBezTo>
                    <a:pt x="135" y="3714"/>
                    <a:pt x="0" y="3802"/>
                    <a:pt x="207" y="4638"/>
                  </a:cubicBezTo>
                  <a:cubicBezTo>
                    <a:pt x="296" y="5003"/>
                    <a:pt x="455" y="5578"/>
                    <a:pt x="135" y="5866"/>
                  </a:cubicBezTo>
                  <a:cubicBezTo>
                    <a:pt x="296" y="6012"/>
                    <a:pt x="475" y="6146"/>
                    <a:pt x="608" y="6341"/>
                  </a:cubicBezTo>
                  <a:cubicBezTo>
                    <a:pt x="782" y="6588"/>
                    <a:pt x="909" y="7001"/>
                    <a:pt x="1156" y="7187"/>
                  </a:cubicBezTo>
                  <a:cubicBezTo>
                    <a:pt x="1362" y="7342"/>
                    <a:pt x="1679" y="7301"/>
                    <a:pt x="1906" y="7394"/>
                  </a:cubicBezTo>
                  <a:cubicBezTo>
                    <a:pt x="2218" y="7536"/>
                    <a:pt x="2400" y="7783"/>
                    <a:pt x="2558" y="8075"/>
                  </a:cubicBezTo>
                  <a:cubicBezTo>
                    <a:pt x="2826" y="8590"/>
                    <a:pt x="2866" y="9105"/>
                    <a:pt x="3487" y="9299"/>
                  </a:cubicBezTo>
                  <a:cubicBezTo>
                    <a:pt x="3600" y="9332"/>
                    <a:pt x="3868" y="9437"/>
                    <a:pt x="4054" y="9437"/>
                  </a:cubicBezTo>
                  <a:cubicBezTo>
                    <a:pt x="4095" y="9437"/>
                    <a:pt x="4135" y="9425"/>
                    <a:pt x="4168" y="9413"/>
                  </a:cubicBezTo>
                  <a:cubicBezTo>
                    <a:pt x="4403" y="9324"/>
                    <a:pt x="4371" y="8890"/>
                    <a:pt x="4371" y="8671"/>
                  </a:cubicBezTo>
                  <a:cubicBezTo>
                    <a:pt x="4371" y="8075"/>
                    <a:pt x="4168" y="7106"/>
                    <a:pt x="4642" y="6681"/>
                  </a:cubicBezTo>
                  <a:cubicBezTo>
                    <a:pt x="4990" y="6373"/>
                    <a:pt x="5250" y="6154"/>
                    <a:pt x="5384" y="5651"/>
                  </a:cubicBezTo>
                  <a:cubicBezTo>
                    <a:pt x="5449" y="5396"/>
                    <a:pt x="5469" y="5064"/>
                    <a:pt x="5698" y="5064"/>
                  </a:cubicBezTo>
                  <a:cubicBezTo>
                    <a:pt x="5757" y="5064"/>
                    <a:pt x="5829" y="5086"/>
                    <a:pt x="5919" y="5136"/>
                  </a:cubicBezTo>
                  <a:cubicBezTo>
                    <a:pt x="6224" y="5306"/>
                    <a:pt x="6505" y="5802"/>
                    <a:pt x="6908" y="5802"/>
                  </a:cubicBezTo>
                  <a:cubicBezTo>
                    <a:pt x="6938" y="5802"/>
                    <a:pt x="6969" y="5799"/>
                    <a:pt x="7001" y="5793"/>
                  </a:cubicBezTo>
                  <a:cubicBezTo>
                    <a:pt x="7127" y="5772"/>
                    <a:pt x="7188" y="5703"/>
                    <a:pt x="7228" y="5611"/>
                  </a:cubicBezTo>
                  <a:cubicBezTo>
                    <a:pt x="7314" y="5411"/>
                    <a:pt x="7248" y="5104"/>
                    <a:pt x="7220" y="4889"/>
                  </a:cubicBezTo>
                  <a:cubicBezTo>
                    <a:pt x="7188" y="4702"/>
                    <a:pt x="7087" y="4528"/>
                    <a:pt x="7241" y="4382"/>
                  </a:cubicBezTo>
                  <a:cubicBezTo>
                    <a:pt x="7403" y="4216"/>
                    <a:pt x="7796" y="4268"/>
                    <a:pt x="8002" y="4135"/>
                  </a:cubicBezTo>
                  <a:cubicBezTo>
                    <a:pt x="8137" y="4049"/>
                    <a:pt x="8270" y="3855"/>
                    <a:pt x="8331" y="3649"/>
                  </a:cubicBezTo>
                  <a:cubicBezTo>
                    <a:pt x="8384" y="3486"/>
                    <a:pt x="8384" y="3308"/>
                    <a:pt x="8283" y="3186"/>
                  </a:cubicBezTo>
                  <a:cubicBezTo>
                    <a:pt x="8104" y="2960"/>
                    <a:pt x="7561" y="3012"/>
                    <a:pt x="7301" y="2947"/>
                  </a:cubicBezTo>
                  <a:cubicBezTo>
                    <a:pt x="7054" y="2874"/>
                    <a:pt x="6888" y="2741"/>
                    <a:pt x="6734" y="2546"/>
                  </a:cubicBezTo>
                  <a:cubicBezTo>
                    <a:pt x="6507" y="2246"/>
                    <a:pt x="6373" y="1926"/>
                    <a:pt x="6053" y="1710"/>
                  </a:cubicBezTo>
                  <a:cubicBezTo>
                    <a:pt x="5798" y="1544"/>
                    <a:pt x="5538" y="1557"/>
                    <a:pt x="5271" y="1471"/>
                  </a:cubicBezTo>
                  <a:cubicBezTo>
                    <a:pt x="4642" y="1269"/>
                    <a:pt x="4784" y="722"/>
                    <a:pt x="4342" y="389"/>
                  </a:cubicBezTo>
                  <a:cubicBezTo>
                    <a:pt x="4144" y="247"/>
                    <a:pt x="3835" y="236"/>
                    <a:pt x="3620" y="122"/>
                  </a:cubicBezTo>
                  <a:cubicBezTo>
                    <a:pt x="3555" y="94"/>
                    <a:pt x="3495" y="49"/>
                    <a:pt x="34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8"/>
            <p:cNvSpPr/>
            <p:nvPr/>
          </p:nvSpPr>
          <p:spPr>
            <a:xfrm>
              <a:off x="4424775" y="355075"/>
              <a:ext cx="824575" cy="1483800"/>
            </a:xfrm>
            <a:custGeom>
              <a:avLst/>
              <a:gdLst/>
              <a:ahLst/>
              <a:cxnLst/>
              <a:rect l="l" t="t" r="r" b="b"/>
              <a:pathLst>
                <a:path w="32983" h="59352" extrusionOk="0">
                  <a:moveTo>
                    <a:pt x="14045" y="1"/>
                  </a:moveTo>
                  <a:cubicBezTo>
                    <a:pt x="13587" y="1"/>
                    <a:pt x="13099" y="386"/>
                    <a:pt x="12779" y="722"/>
                  </a:cubicBezTo>
                  <a:cubicBezTo>
                    <a:pt x="12637" y="868"/>
                    <a:pt x="12523" y="1135"/>
                    <a:pt x="12345" y="1261"/>
                  </a:cubicBezTo>
                  <a:cubicBezTo>
                    <a:pt x="12016" y="1488"/>
                    <a:pt x="11664" y="1382"/>
                    <a:pt x="11335" y="1650"/>
                  </a:cubicBezTo>
                  <a:cubicBezTo>
                    <a:pt x="10780" y="2116"/>
                    <a:pt x="10821" y="3126"/>
                    <a:pt x="10821" y="3786"/>
                  </a:cubicBezTo>
                  <a:cubicBezTo>
                    <a:pt x="10821" y="5169"/>
                    <a:pt x="10647" y="6892"/>
                    <a:pt x="10192" y="8161"/>
                  </a:cubicBezTo>
                  <a:cubicBezTo>
                    <a:pt x="10059" y="8542"/>
                    <a:pt x="9479" y="9564"/>
                    <a:pt x="9086" y="9746"/>
                  </a:cubicBezTo>
                  <a:cubicBezTo>
                    <a:pt x="8964" y="9805"/>
                    <a:pt x="8848" y="9831"/>
                    <a:pt x="8735" y="9831"/>
                  </a:cubicBezTo>
                  <a:cubicBezTo>
                    <a:pt x="8038" y="9831"/>
                    <a:pt x="7490" y="8849"/>
                    <a:pt x="6835" y="8849"/>
                  </a:cubicBezTo>
                  <a:cubicBezTo>
                    <a:pt x="6826" y="8849"/>
                    <a:pt x="6817" y="8849"/>
                    <a:pt x="6807" y="8849"/>
                  </a:cubicBezTo>
                  <a:cubicBezTo>
                    <a:pt x="6293" y="8870"/>
                    <a:pt x="6232" y="9429"/>
                    <a:pt x="5872" y="9676"/>
                  </a:cubicBezTo>
                  <a:cubicBezTo>
                    <a:pt x="5657" y="9830"/>
                    <a:pt x="5395" y="9880"/>
                    <a:pt x="5129" y="9880"/>
                  </a:cubicBezTo>
                  <a:cubicBezTo>
                    <a:pt x="5022" y="9880"/>
                    <a:pt x="4915" y="9872"/>
                    <a:pt x="4809" y="9859"/>
                  </a:cubicBezTo>
                  <a:cubicBezTo>
                    <a:pt x="3580" y="9738"/>
                    <a:pt x="2859" y="9158"/>
                    <a:pt x="2280" y="8129"/>
                  </a:cubicBezTo>
                  <a:cubicBezTo>
                    <a:pt x="2005" y="7619"/>
                    <a:pt x="1797" y="6760"/>
                    <a:pt x="1109" y="6760"/>
                  </a:cubicBezTo>
                  <a:cubicBezTo>
                    <a:pt x="1075" y="6760"/>
                    <a:pt x="1039" y="6762"/>
                    <a:pt x="1002" y="6766"/>
                  </a:cubicBezTo>
                  <a:cubicBezTo>
                    <a:pt x="341" y="6851"/>
                    <a:pt x="156" y="7613"/>
                    <a:pt x="1" y="8343"/>
                  </a:cubicBezTo>
                  <a:cubicBezTo>
                    <a:pt x="94" y="8449"/>
                    <a:pt x="196" y="8561"/>
                    <a:pt x="330" y="8655"/>
                  </a:cubicBezTo>
                  <a:cubicBezTo>
                    <a:pt x="735" y="8943"/>
                    <a:pt x="1250" y="8995"/>
                    <a:pt x="1651" y="9291"/>
                  </a:cubicBezTo>
                  <a:cubicBezTo>
                    <a:pt x="2425" y="9859"/>
                    <a:pt x="2880" y="10767"/>
                    <a:pt x="3694" y="11294"/>
                  </a:cubicBezTo>
                  <a:cubicBezTo>
                    <a:pt x="4529" y="11830"/>
                    <a:pt x="5178" y="12263"/>
                    <a:pt x="5758" y="13070"/>
                  </a:cubicBezTo>
                  <a:cubicBezTo>
                    <a:pt x="6345" y="13873"/>
                    <a:pt x="6252" y="14700"/>
                    <a:pt x="6540" y="15575"/>
                  </a:cubicBezTo>
                  <a:cubicBezTo>
                    <a:pt x="6860" y="16544"/>
                    <a:pt x="7777" y="17946"/>
                    <a:pt x="7367" y="18977"/>
                  </a:cubicBezTo>
                  <a:cubicBezTo>
                    <a:pt x="8624" y="20124"/>
                    <a:pt x="8271" y="21372"/>
                    <a:pt x="8523" y="22856"/>
                  </a:cubicBezTo>
                  <a:cubicBezTo>
                    <a:pt x="8656" y="23638"/>
                    <a:pt x="9345" y="24558"/>
                    <a:pt x="9179" y="25207"/>
                  </a:cubicBezTo>
                  <a:cubicBezTo>
                    <a:pt x="9532" y="25301"/>
                    <a:pt x="9872" y="25402"/>
                    <a:pt x="10201" y="25548"/>
                  </a:cubicBezTo>
                  <a:cubicBezTo>
                    <a:pt x="11120" y="25941"/>
                    <a:pt x="12799" y="26784"/>
                    <a:pt x="13139" y="27785"/>
                  </a:cubicBezTo>
                  <a:cubicBezTo>
                    <a:pt x="13407" y="28547"/>
                    <a:pt x="13367" y="30136"/>
                    <a:pt x="13006" y="30850"/>
                  </a:cubicBezTo>
                  <a:cubicBezTo>
                    <a:pt x="12698" y="31486"/>
                    <a:pt x="12098" y="31685"/>
                    <a:pt x="11530" y="32106"/>
                  </a:cubicBezTo>
                  <a:cubicBezTo>
                    <a:pt x="10963" y="32540"/>
                    <a:pt x="10687" y="33015"/>
                    <a:pt x="10366" y="33643"/>
                  </a:cubicBezTo>
                  <a:cubicBezTo>
                    <a:pt x="9584" y="35159"/>
                    <a:pt x="9066" y="36708"/>
                    <a:pt x="8182" y="38192"/>
                  </a:cubicBezTo>
                  <a:cubicBezTo>
                    <a:pt x="7416" y="39460"/>
                    <a:pt x="6953" y="40316"/>
                    <a:pt x="5737" y="41122"/>
                  </a:cubicBezTo>
                  <a:cubicBezTo>
                    <a:pt x="5178" y="41483"/>
                    <a:pt x="5170" y="41657"/>
                    <a:pt x="4809" y="42213"/>
                  </a:cubicBezTo>
                  <a:cubicBezTo>
                    <a:pt x="4509" y="42667"/>
                    <a:pt x="3909" y="42987"/>
                    <a:pt x="3755" y="43534"/>
                  </a:cubicBezTo>
                  <a:cubicBezTo>
                    <a:pt x="3601" y="44134"/>
                    <a:pt x="4035" y="44949"/>
                    <a:pt x="4115" y="45537"/>
                  </a:cubicBezTo>
                  <a:cubicBezTo>
                    <a:pt x="4209" y="46145"/>
                    <a:pt x="4096" y="46761"/>
                    <a:pt x="4128" y="47349"/>
                  </a:cubicBezTo>
                  <a:cubicBezTo>
                    <a:pt x="4188" y="48496"/>
                    <a:pt x="4963" y="49558"/>
                    <a:pt x="5458" y="50588"/>
                  </a:cubicBezTo>
                  <a:cubicBezTo>
                    <a:pt x="5984" y="51703"/>
                    <a:pt x="5737" y="52838"/>
                    <a:pt x="5518" y="54013"/>
                  </a:cubicBezTo>
                  <a:cubicBezTo>
                    <a:pt x="5365" y="54902"/>
                    <a:pt x="4590" y="56624"/>
                    <a:pt x="5332" y="57353"/>
                  </a:cubicBezTo>
                  <a:cubicBezTo>
                    <a:pt x="5612" y="57626"/>
                    <a:pt x="5982" y="57699"/>
                    <a:pt x="6382" y="57699"/>
                  </a:cubicBezTo>
                  <a:cubicBezTo>
                    <a:pt x="6842" y="57699"/>
                    <a:pt x="7343" y="57603"/>
                    <a:pt x="7794" y="57603"/>
                  </a:cubicBezTo>
                  <a:cubicBezTo>
                    <a:pt x="8064" y="57603"/>
                    <a:pt x="8315" y="57637"/>
                    <a:pt x="8531" y="57747"/>
                  </a:cubicBezTo>
                  <a:cubicBezTo>
                    <a:pt x="9110" y="58034"/>
                    <a:pt x="9118" y="58769"/>
                    <a:pt x="9698" y="59109"/>
                  </a:cubicBezTo>
                  <a:cubicBezTo>
                    <a:pt x="10052" y="59315"/>
                    <a:pt x="10369" y="59351"/>
                    <a:pt x="10736" y="59351"/>
                  </a:cubicBezTo>
                  <a:cubicBezTo>
                    <a:pt x="10860" y="59351"/>
                    <a:pt x="10990" y="59347"/>
                    <a:pt x="11129" y="59344"/>
                  </a:cubicBezTo>
                  <a:cubicBezTo>
                    <a:pt x="13225" y="59323"/>
                    <a:pt x="14976" y="58128"/>
                    <a:pt x="17027" y="57808"/>
                  </a:cubicBezTo>
                  <a:cubicBezTo>
                    <a:pt x="19018" y="57488"/>
                    <a:pt x="20380" y="55416"/>
                    <a:pt x="22370" y="54950"/>
                  </a:cubicBezTo>
                  <a:cubicBezTo>
                    <a:pt x="23177" y="54767"/>
                    <a:pt x="24588" y="55035"/>
                    <a:pt x="25261" y="54589"/>
                  </a:cubicBezTo>
                  <a:cubicBezTo>
                    <a:pt x="25682" y="54301"/>
                    <a:pt x="25714" y="53826"/>
                    <a:pt x="25918" y="53413"/>
                  </a:cubicBezTo>
                  <a:cubicBezTo>
                    <a:pt x="26209" y="52858"/>
                    <a:pt x="26631" y="52352"/>
                    <a:pt x="27044" y="51877"/>
                  </a:cubicBezTo>
                  <a:cubicBezTo>
                    <a:pt x="28541" y="50187"/>
                    <a:pt x="29890" y="48184"/>
                    <a:pt x="30571" y="46019"/>
                  </a:cubicBezTo>
                  <a:cubicBezTo>
                    <a:pt x="31232" y="43947"/>
                    <a:pt x="32549" y="42245"/>
                    <a:pt x="32809" y="40048"/>
                  </a:cubicBezTo>
                  <a:cubicBezTo>
                    <a:pt x="32910" y="39152"/>
                    <a:pt x="32983" y="38357"/>
                    <a:pt x="32241" y="37810"/>
                  </a:cubicBezTo>
                  <a:cubicBezTo>
                    <a:pt x="31192" y="37028"/>
                    <a:pt x="29497" y="37015"/>
                    <a:pt x="28633" y="36027"/>
                  </a:cubicBezTo>
                  <a:cubicBezTo>
                    <a:pt x="27405" y="34644"/>
                    <a:pt x="29314" y="32755"/>
                    <a:pt x="27620" y="31580"/>
                  </a:cubicBezTo>
                  <a:cubicBezTo>
                    <a:pt x="26825" y="31036"/>
                    <a:pt x="27024" y="30695"/>
                    <a:pt x="26610" y="29849"/>
                  </a:cubicBezTo>
                  <a:cubicBezTo>
                    <a:pt x="26258" y="29114"/>
                    <a:pt x="25033" y="29095"/>
                    <a:pt x="24786" y="28519"/>
                  </a:cubicBezTo>
                  <a:cubicBezTo>
                    <a:pt x="24600" y="28093"/>
                    <a:pt x="25321" y="26702"/>
                    <a:pt x="25362" y="26188"/>
                  </a:cubicBezTo>
                  <a:cubicBezTo>
                    <a:pt x="25422" y="25288"/>
                    <a:pt x="25321" y="24186"/>
                    <a:pt x="24993" y="23350"/>
                  </a:cubicBezTo>
                  <a:cubicBezTo>
                    <a:pt x="24373" y="21806"/>
                    <a:pt x="23270" y="20711"/>
                    <a:pt x="22095" y="19617"/>
                  </a:cubicBezTo>
                  <a:cubicBezTo>
                    <a:pt x="20533" y="18161"/>
                    <a:pt x="20445" y="17119"/>
                    <a:pt x="21102" y="15295"/>
                  </a:cubicBezTo>
                  <a:cubicBezTo>
                    <a:pt x="21547" y="14088"/>
                    <a:pt x="21794" y="12263"/>
                    <a:pt x="20720" y="11396"/>
                  </a:cubicBezTo>
                  <a:cubicBezTo>
                    <a:pt x="19605" y="10500"/>
                    <a:pt x="18020" y="10346"/>
                    <a:pt x="17814" y="8696"/>
                  </a:cubicBezTo>
                  <a:cubicBezTo>
                    <a:pt x="17680" y="7613"/>
                    <a:pt x="17433" y="6664"/>
                    <a:pt x="17307" y="5631"/>
                  </a:cubicBezTo>
                  <a:cubicBezTo>
                    <a:pt x="17282" y="5638"/>
                    <a:pt x="17257" y="5642"/>
                    <a:pt x="17232" y="5642"/>
                  </a:cubicBezTo>
                  <a:cubicBezTo>
                    <a:pt x="17116" y="5642"/>
                    <a:pt x="17003" y="5560"/>
                    <a:pt x="16894" y="5363"/>
                  </a:cubicBezTo>
                  <a:cubicBezTo>
                    <a:pt x="16666" y="4970"/>
                    <a:pt x="17027" y="4261"/>
                    <a:pt x="17214" y="3953"/>
                  </a:cubicBezTo>
                  <a:cubicBezTo>
                    <a:pt x="17474" y="3539"/>
                    <a:pt x="17947" y="3094"/>
                    <a:pt x="17728" y="2538"/>
                  </a:cubicBezTo>
                  <a:cubicBezTo>
                    <a:pt x="17502" y="1962"/>
                    <a:pt x="16598" y="1816"/>
                    <a:pt x="16091" y="1610"/>
                  </a:cubicBezTo>
                  <a:cubicBezTo>
                    <a:pt x="15751" y="1464"/>
                    <a:pt x="15349" y="1302"/>
                    <a:pt x="15081" y="1054"/>
                  </a:cubicBezTo>
                  <a:cubicBezTo>
                    <a:pt x="14822" y="807"/>
                    <a:pt x="14782" y="381"/>
                    <a:pt x="14514" y="166"/>
                  </a:cubicBezTo>
                  <a:cubicBezTo>
                    <a:pt x="14367" y="49"/>
                    <a:pt x="14208" y="1"/>
                    <a:pt x="140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78"/>
            <p:cNvSpPr/>
            <p:nvPr/>
          </p:nvSpPr>
          <p:spPr>
            <a:xfrm>
              <a:off x="4404950" y="1812400"/>
              <a:ext cx="105700" cy="68000"/>
            </a:xfrm>
            <a:custGeom>
              <a:avLst/>
              <a:gdLst/>
              <a:ahLst/>
              <a:cxnLst/>
              <a:rect l="l" t="t" r="r" b="b"/>
              <a:pathLst>
                <a:path w="4228" h="2720" extrusionOk="0">
                  <a:moveTo>
                    <a:pt x="1677" y="1"/>
                  </a:moveTo>
                  <a:cubicBezTo>
                    <a:pt x="1225" y="1"/>
                    <a:pt x="1009" y="245"/>
                    <a:pt x="701" y="330"/>
                  </a:cubicBezTo>
                  <a:cubicBezTo>
                    <a:pt x="453" y="411"/>
                    <a:pt x="0" y="1197"/>
                    <a:pt x="238" y="1517"/>
                  </a:cubicBezTo>
                  <a:cubicBezTo>
                    <a:pt x="433" y="1793"/>
                    <a:pt x="1134" y="1679"/>
                    <a:pt x="1422" y="1765"/>
                  </a:cubicBezTo>
                  <a:cubicBezTo>
                    <a:pt x="1931" y="1893"/>
                    <a:pt x="2701" y="2720"/>
                    <a:pt x="3372" y="2720"/>
                  </a:cubicBezTo>
                  <a:cubicBezTo>
                    <a:pt x="3546" y="2720"/>
                    <a:pt x="3713" y="2664"/>
                    <a:pt x="3867" y="2527"/>
                  </a:cubicBezTo>
                  <a:cubicBezTo>
                    <a:pt x="4086" y="2332"/>
                    <a:pt x="4227" y="1586"/>
                    <a:pt x="4154" y="1298"/>
                  </a:cubicBezTo>
                  <a:cubicBezTo>
                    <a:pt x="3980" y="577"/>
                    <a:pt x="3591" y="772"/>
                    <a:pt x="3065" y="568"/>
                  </a:cubicBezTo>
                  <a:cubicBezTo>
                    <a:pt x="2610" y="390"/>
                    <a:pt x="2330" y="62"/>
                    <a:pt x="1824" y="9"/>
                  </a:cubicBezTo>
                  <a:cubicBezTo>
                    <a:pt x="1772" y="3"/>
                    <a:pt x="1723" y="1"/>
                    <a:pt x="16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78"/>
            <p:cNvSpPr/>
            <p:nvPr/>
          </p:nvSpPr>
          <p:spPr>
            <a:xfrm>
              <a:off x="4318075" y="2138975"/>
              <a:ext cx="127400" cy="175950"/>
            </a:xfrm>
            <a:custGeom>
              <a:avLst/>
              <a:gdLst/>
              <a:ahLst/>
              <a:cxnLst/>
              <a:rect l="l" t="t" r="r" b="b"/>
              <a:pathLst>
                <a:path w="5096" h="7038" extrusionOk="0">
                  <a:moveTo>
                    <a:pt x="4285" y="0"/>
                  </a:moveTo>
                  <a:cubicBezTo>
                    <a:pt x="4123" y="0"/>
                    <a:pt x="3969" y="25"/>
                    <a:pt x="3868" y="65"/>
                  </a:cubicBezTo>
                  <a:cubicBezTo>
                    <a:pt x="3507" y="211"/>
                    <a:pt x="3588" y="612"/>
                    <a:pt x="3320" y="830"/>
                  </a:cubicBezTo>
                  <a:cubicBezTo>
                    <a:pt x="3032" y="1078"/>
                    <a:pt x="2546" y="952"/>
                    <a:pt x="2198" y="1058"/>
                  </a:cubicBezTo>
                  <a:cubicBezTo>
                    <a:pt x="1857" y="1147"/>
                    <a:pt x="1691" y="1313"/>
                    <a:pt x="1464" y="1581"/>
                  </a:cubicBezTo>
                  <a:cubicBezTo>
                    <a:pt x="1298" y="1767"/>
                    <a:pt x="868" y="2108"/>
                    <a:pt x="876" y="2221"/>
                  </a:cubicBezTo>
                  <a:cubicBezTo>
                    <a:pt x="536" y="2634"/>
                    <a:pt x="369" y="3202"/>
                    <a:pt x="256" y="3717"/>
                  </a:cubicBezTo>
                  <a:cubicBezTo>
                    <a:pt x="187" y="4058"/>
                    <a:pt x="1" y="4604"/>
                    <a:pt x="175" y="4892"/>
                  </a:cubicBezTo>
                  <a:cubicBezTo>
                    <a:pt x="329" y="5139"/>
                    <a:pt x="588" y="5160"/>
                    <a:pt x="669" y="5468"/>
                  </a:cubicBezTo>
                  <a:cubicBezTo>
                    <a:pt x="730" y="5708"/>
                    <a:pt x="661" y="6015"/>
                    <a:pt x="609" y="6234"/>
                  </a:cubicBezTo>
                  <a:cubicBezTo>
                    <a:pt x="556" y="6429"/>
                    <a:pt x="308" y="6750"/>
                    <a:pt x="483" y="6944"/>
                  </a:cubicBezTo>
                  <a:cubicBezTo>
                    <a:pt x="549" y="7009"/>
                    <a:pt x="767" y="7037"/>
                    <a:pt x="954" y="7037"/>
                  </a:cubicBezTo>
                  <a:cubicBezTo>
                    <a:pt x="1068" y="7037"/>
                    <a:pt x="1169" y="7027"/>
                    <a:pt x="1217" y="7008"/>
                  </a:cubicBezTo>
                  <a:cubicBezTo>
                    <a:pt x="1772" y="6782"/>
                    <a:pt x="1679" y="5902"/>
                    <a:pt x="2064" y="5521"/>
                  </a:cubicBezTo>
                  <a:cubicBezTo>
                    <a:pt x="2319" y="5266"/>
                    <a:pt x="2826" y="5180"/>
                    <a:pt x="3126" y="4945"/>
                  </a:cubicBezTo>
                  <a:cubicBezTo>
                    <a:pt x="3402" y="4726"/>
                    <a:pt x="3414" y="4520"/>
                    <a:pt x="3414" y="4159"/>
                  </a:cubicBezTo>
                  <a:cubicBezTo>
                    <a:pt x="3414" y="3810"/>
                    <a:pt x="3373" y="3592"/>
                    <a:pt x="3247" y="3275"/>
                  </a:cubicBezTo>
                  <a:cubicBezTo>
                    <a:pt x="3154" y="3048"/>
                    <a:pt x="3032" y="2768"/>
                    <a:pt x="3126" y="2529"/>
                  </a:cubicBezTo>
                  <a:cubicBezTo>
                    <a:pt x="3247" y="2213"/>
                    <a:pt x="3640" y="2099"/>
                    <a:pt x="3889" y="1893"/>
                  </a:cubicBezTo>
                  <a:cubicBezTo>
                    <a:pt x="4136" y="1686"/>
                    <a:pt x="4321" y="1532"/>
                    <a:pt x="4497" y="1260"/>
                  </a:cubicBezTo>
                  <a:cubicBezTo>
                    <a:pt x="4650" y="1025"/>
                    <a:pt x="5096" y="612"/>
                    <a:pt x="4991" y="304"/>
                  </a:cubicBezTo>
                  <a:cubicBezTo>
                    <a:pt x="4912" y="83"/>
                    <a:pt x="4584" y="0"/>
                    <a:pt x="42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8"/>
            <p:cNvSpPr/>
            <p:nvPr/>
          </p:nvSpPr>
          <p:spPr>
            <a:xfrm>
              <a:off x="4142950" y="3519075"/>
              <a:ext cx="686925" cy="406125"/>
            </a:xfrm>
            <a:custGeom>
              <a:avLst/>
              <a:gdLst/>
              <a:ahLst/>
              <a:cxnLst/>
              <a:rect l="l" t="t" r="r" b="b"/>
              <a:pathLst>
                <a:path w="27477" h="16245" extrusionOk="0">
                  <a:moveTo>
                    <a:pt x="18774" y="0"/>
                  </a:moveTo>
                  <a:cubicBezTo>
                    <a:pt x="18309" y="0"/>
                    <a:pt x="17686" y="116"/>
                    <a:pt x="17392" y="410"/>
                  </a:cubicBezTo>
                  <a:cubicBezTo>
                    <a:pt x="17091" y="710"/>
                    <a:pt x="17145" y="1237"/>
                    <a:pt x="16877" y="1565"/>
                  </a:cubicBezTo>
                  <a:cubicBezTo>
                    <a:pt x="16556" y="1968"/>
                    <a:pt x="16112" y="2054"/>
                    <a:pt x="15645" y="2054"/>
                  </a:cubicBezTo>
                  <a:cubicBezTo>
                    <a:pt x="15298" y="2054"/>
                    <a:pt x="14939" y="2007"/>
                    <a:pt x="14606" y="2007"/>
                  </a:cubicBezTo>
                  <a:cubicBezTo>
                    <a:pt x="14538" y="2007"/>
                    <a:pt x="14476" y="2007"/>
                    <a:pt x="14419" y="2007"/>
                  </a:cubicBezTo>
                  <a:cubicBezTo>
                    <a:pt x="14058" y="2007"/>
                    <a:pt x="13913" y="2028"/>
                    <a:pt x="13625" y="2340"/>
                  </a:cubicBezTo>
                  <a:cubicBezTo>
                    <a:pt x="13277" y="2708"/>
                    <a:pt x="12985" y="3029"/>
                    <a:pt x="12470" y="3183"/>
                  </a:cubicBezTo>
                  <a:cubicBezTo>
                    <a:pt x="11627" y="3434"/>
                    <a:pt x="10645" y="3276"/>
                    <a:pt x="10285" y="4297"/>
                  </a:cubicBezTo>
                  <a:cubicBezTo>
                    <a:pt x="10110" y="4792"/>
                    <a:pt x="10067" y="4978"/>
                    <a:pt x="9478" y="5032"/>
                  </a:cubicBezTo>
                  <a:cubicBezTo>
                    <a:pt x="9207" y="5058"/>
                    <a:pt x="8913" y="5071"/>
                    <a:pt x="8620" y="5071"/>
                  </a:cubicBezTo>
                  <a:cubicBezTo>
                    <a:pt x="8327" y="5071"/>
                    <a:pt x="8035" y="5058"/>
                    <a:pt x="7768" y="5032"/>
                  </a:cubicBezTo>
                  <a:cubicBezTo>
                    <a:pt x="6759" y="4938"/>
                    <a:pt x="5737" y="4318"/>
                    <a:pt x="4796" y="3957"/>
                  </a:cubicBezTo>
                  <a:cubicBezTo>
                    <a:pt x="4387" y="3803"/>
                    <a:pt x="4026" y="3670"/>
                    <a:pt x="3685" y="3382"/>
                  </a:cubicBezTo>
                  <a:cubicBezTo>
                    <a:pt x="3507" y="3236"/>
                    <a:pt x="3292" y="3049"/>
                    <a:pt x="3073" y="2875"/>
                  </a:cubicBezTo>
                  <a:lnTo>
                    <a:pt x="3073" y="2875"/>
                  </a:lnTo>
                  <a:cubicBezTo>
                    <a:pt x="3073" y="2927"/>
                    <a:pt x="3073" y="2968"/>
                    <a:pt x="3086" y="3021"/>
                  </a:cubicBezTo>
                  <a:cubicBezTo>
                    <a:pt x="3167" y="3556"/>
                    <a:pt x="3552" y="4545"/>
                    <a:pt x="3032" y="5019"/>
                  </a:cubicBezTo>
                  <a:cubicBezTo>
                    <a:pt x="2866" y="5170"/>
                    <a:pt x="2689" y="5222"/>
                    <a:pt x="2508" y="5222"/>
                  </a:cubicBezTo>
                  <a:cubicBezTo>
                    <a:pt x="2103" y="5222"/>
                    <a:pt x="1676" y="4963"/>
                    <a:pt x="1287" y="4963"/>
                  </a:cubicBezTo>
                  <a:cubicBezTo>
                    <a:pt x="1250" y="4963"/>
                    <a:pt x="1213" y="4965"/>
                    <a:pt x="1176" y="4971"/>
                  </a:cubicBezTo>
                  <a:cubicBezTo>
                    <a:pt x="994" y="5659"/>
                    <a:pt x="1776" y="5607"/>
                    <a:pt x="1784" y="6215"/>
                  </a:cubicBezTo>
                  <a:cubicBezTo>
                    <a:pt x="1808" y="6896"/>
                    <a:pt x="970" y="7010"/>
                    <a:pt x="633" y="7423"/>
                  </a:cubicBezTo>
                  <a:cubicBezTo>
                    <a:pt x="1" y="8185"/>
                    <a:pt x="848" y="9032"/>
                    <a:pt x="540" y="9661"/>
                  </a:cubicBezTo>
                  <a:cubicBezTo>
                    <a:pt x="519" y="9702"/>
                    <a:pt x="475" y="9754"/>
                    <a:pt x="426" y="9794"/>
                  </a:cubicBezTo>
                  <a:cubicBezTo>
                    <a:pt x="495" y="9961"/>
                    <a:pt x="581" y="10115"/>
                    <a:pt x="693" y="10249"/>
                  </a:cubicBezTo>
                  <a:cubicBezTo>
                    <a:pt x="1075" y="10683"/>
                    <a:pt x="1229" y="10857"/>
                    <a:pt x="1127" y="11477"/>
                  </a:cubicBezTo>
                  <a:cubicBezTo>
                    <a:pt x="1083" y="11704"/>
                    <a:pt x="1034" y="11878"/>
                    <a:pt x="961" y="12024"/>
                  </a:cubicBezTo>
                  <a:cubicBezTo>
                    <a:pt x="1403" y="12219"/>
                    <a:pt x="1870" y="12518"/>
                    <a:pt x="2169" y="12713"/>
                  </a:cubicBezTo>
                  <a:cubicBezTo>
                    <a:pt x="2858" y="13167"/>
                    <a:pt x="3232" y="13788"/>
                    <a:pt x="3560" y="14509"/>
                  </a:cubicBezTo>
                  <a:cubicBezTo>
                    <a:pt x="3840" y="15134"/>
                    <a:pt x="4134" y="15235"/>
                    <a:pt x="4493" y="15235"/>
                  </a:cubicBezTo>
                  <a:cubicBezTo>
                    <a:pt x="4663" y="15235"/>
                    <a:pt x="4848" y="15212"/>
                    <a:pt x="5053" y="15212"/>
                  </a:cubicBezTo>
                  <a:cubicBezTo>
                    <a:pt x="5229" y="15212"/>
                    <a:pt x="5421" y="15229"/>
                    <a:pt x="5631" y="15291"/>
                  </a:cubicBezTo>
                  <a:cubicBezTo>
                    <a:pt x="6398" y="15519"/>
                    <a:pt x="6880" y="16147"/>
                    <a:pt x="7735" y="16220"/>
                  </a:cubicBezTo>
                  <a:cubicBezTo>
                    <a:pt x="7904" y="16236"/>
                    <a:pt x="8061" y="16244"/>
                    <a:pt x="8208" y="16244"/>
                  </a:cubicBezTo>
                  <a:cubicBezTo>
                    <a:pt x="8848" y="16244"/>
                    <a:pt x="9325" y="16090"/>
                    <a:pt x="9945" y="15738"/>
                  </a:cubicBezTo>
                  <a:cubicBezTo>
                    <a:pt x="10214" y="15582"/>
                    <a:pt x="10530" y="15431"/>
                    <a:pt x="10837" y="15431"/>
                  </a:cubicBezTo>
                  <a:cubicBezTo>
                    <a:pt x="11001" y="15431"/>
                    <a:pt x="11164" y="15475"/>
                    <a:pt x="11315" y="15583"/>
                  </a:cubicBezTo>
                  <a:cubicBezTo>
                    <a:pt x="11356" y="15612"/>
                    <a:pt x="11399" y="15644"/>
                    <a:pt x="11429" y="15685"/>
                  </a:cubicBezTo>
                  <a:lnTo>
                    <a:pt x="11440" y="15685"/>
                  </a:lnTo>
                  <a:cubicBezTo>
                    <a:pt x="11635" y="15604"/>
                    <a:pt x="11822" y="15510"/>
                    <a:pt x="12008" y="15405"/>
                  </a:cubicBezTo>
                  <a:cubicBezTo>
                    <a:pt x="12450" y="15158"/>
                    <a:pt x="12810" y="14777"/>
                    <a:pt x="13257" y="14518"/>
                  </a:cubicBezTo>
                  <a:cubicBezTo>
                    <a:pt x="13885" y="14148"/>
                    <a:pt x="15021" y="13752"/>
                    <a:pt x="15969" y="13752"/>
                  </a:cubicBezTo>
                  <a:cubicBezTo>
                    <a:pt x="16342" y="13752"/>
                    <a:pt x="16686" y="13813"/>
                    <a:pt x="16958" y="13962"/>
                  </a:cubicBezTo>
                  <a:cubicBezTo>
                    <a:pt x="17059" y="14015"/>
                    <a:pt x="17164" y="14088"/>
                    <a:pt x="17257" y="14148"/>
                  </a:cubicBezTo>
                  <a:cubicBezTo>
                    <a:pt x="17626" y="14015"/>
                    <a:pt x="17987" y="13910"/>
                    <a:pt x="18247" y="13841"/>
                  </a:cubicBezTo>
                  <a:cubicBezTo>
                    <a:pt x="19568" y="13467"/>
                    <a:pt x="20156" y="13066"/>
                    <a:pt x="20947" y="12004"/>
                  </a:cubicBezTo>
                  <a:cubicBezTo>
                    <a:pt x="21587" y="11124"/>
                    <a:pt x="22487" y="10723"/>
                    <a:pt x="22661" y="9539"/>
                  </a:cubicBezTo>
                  <a:cubicBezTo>
                    <a:pt x="22734" y="9032"/>
                    <a:pt x="22576" y="8639"/>
                    <a:pt x="22803" y="8185"/>
                  </a:cubicBezTo>
                  <a:cubicBezTo>
                    <a:pt x="22990" y="7837"/>
                    <a:pt x="23289" y="7723"/>
                    <a:pt x="23590" y="7403"/>
                  </a:cubicBezTo>
                  <a:cubicBezTo>
                    <a:pt x="24206" y="6734"/>
                    <a:pt x="24178" y="5652"/>
                    <a:pt x="24753" y="4999"/>
                  </a:cubicBezTo>
                  <a:cubicBezTo>
                    <a:pt x="25414" y="4237"/>
                    <a:pt x="26468" y="4237"/>
                    <a:pt x="27056" y="3390"/>
                  </a:cubicBezTo>
                  <a:cubicBezTo>
                    <a:pt x="27303" y="3049"/>
                    <a:pt x="27209" y="2935"/>
                    <a:pt x="27477" y="2814"/>
                  </a:cubicBezTo>
                  <a:cubicBezTo>
                    <a:pt x="26889" y="1926"/>
                    <a:pt x="26229" y="1124"/>
                    <a:pt x="25045" y="989"/>
                  </a:cubicBezTo>
                  <a:cubicBezTo>
                    <a:pt x="24941" y="975"/>
                    <a:pt x="24839" y="969"/>
                    <a:pt x="24737" y="969"/>
                  </a:cubicBezTo>
                  <a:cubicBezTo>
                    <a:pt x="24664" y="969"/>
                    <a:pt x="24591" y="972"/>
                    <a:pt x="24518" y="978"/>
                  </a:cubicBezTo>
                  <a:cubicBezTo>
                    <a:pt x="24266" y="1003"/>
                    <a:pt x="24005" y="1039"/>
                    <a:pt x="23751" y="1039"/>
                  </a:cubicBezTo>
                  <a:cubicBezTo>
                    <a:pt x="23683" y="1039"/>
                    <a:pt x="23616" y="1036"/>
                    <a:pt x="23549" y="1030"/>
                  </a:cubicBezTo>
                  <a:cubicBezTo>
                    <a:pt x="22937" y="998"/>
                    <a:pt x="22548" y="710"/>
                    <a:pt x="22033" y="390"/>
                  </a:cubicBezTo>
                  <a:cubicBezTo>
                    <a:pt x="21711" y="182"/>
                    <a:pt x="21474" y="124"/>
                    <a:pt x="21177" y="124"/>
                  </a:cubicBezTo>
                  <a:cubicBezTo>
                    <a:pt x="21045" y="124"/>
                    <a:pt x="20901" y="136"/>
                    <a:pt x="20732" y="151"/>
                  </a:cubicBezTo>
                  <a:cubicBezTo>
                    <a:pt x="20619" y="162"/>
                    <a:pt x="20511" y="167"/>
                    <a:pt x="20406" y="167"/>
                  </a:cubicBezTo>
                  <a:cubicBezTo>
                    <a:pt x="19913" y="167"/>
                    <a:pt x="19488" y="59"/>
                    <a:pt x="18980" y="9"/>
                  </a:cubicBezTo>
                  <a:cubicBezTo>
                    <a:pt x="18917" y="3"/>
                    <a:pt x="18847" y="0"/>
                    <a:pt x="187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78"/>
            <p:cNvSpPr/>
            <p:nvPr/>
          </p:nvSpPr>
          <p:spPr>
            <a:xfrm>
              <a:off x="3965600" y="2635475"/>
              <a:ext cx="978500" cy="812875"/>
            </a:xfrm>
            <a:custGeom>
              <a:avLst/>
              <a:gdLst/>
              <a:ahLst/>
              <a:cxnLst/>
              <a:rect l="l" t="t" r="r" b="b"/>
              <a:pathLst>
                <a:path w="39140" h="32515" extrusionOk="0">
                  <a:moveTo>
                    <a:pt x="13853" y="0"/>
                  </a:moveTo>
                  <a:cubicBezTo>
                    <a:pt x="12802" y="0"/>
                    <a:pt x="11691" y="268"/>
                    <a:pt x="10747" y="627"/>
                  </a:cubicBezTo>
                  <a:cubicBezTo>
                    <a:pt x="9718" y="1009"/>
                    <a:pt x="8716" y="1605"/>
                    <a:pt x="7828" y="2266"/>
                  </a:cubicBezTo>
                  <a:cubicBezTo>
                    <a:pt x="7301" y="2659"/>
                    <a:pt x="6786" y="3166"/>
                    <a:pt x="6178" y="3441"/>
                  </a:cubicBezTo>
                  <a:cubicBezTo>
                    <a:pt x="5671" y="3680"/>
                    <a:pt x="5063" y="3660"/>
                    <a:pt x="4517" y="3847"/>
                  </a:cubicBezTo>
                  <a:cubicBezTo>
                    <a:pt x="3467" y="4208"/>
                    <a:pt x="2672" y="4977"/>
                    <a:pt x="2137" y="5886"/>
                  </a:cubicBezTo>
                  <a:cubicBezTo>
                    <a:pt x="1837" y="6392"/>
                    <a:pt x="1557" y="6692"/>
                    <a:pt x="1248" y="6927"/>
                  </a:cubicBezTo>
                  <a:cubicBezTo>
                    <a:pt x="1383" y="7783"/>
                    <a:pt x="1269" y="8869"/>
                    <a:pt x="816" y="9392"/>
                  </a:cubicBezTo>
                  <a:cubicBezTo>
                    <a:pt x="101" y="10240"/>
                    <a:pt x="0" y="10341"/>
                    <a:pt x="795" y="11310"/>
                  </a:cubicBezTo>
                  <a:cubicBezTo>
                    <a:pt x="1115" y="11694"/>
                    <a:pt x="1630" y="12076"/>
                    <a:pt x="1638" y="12623"/>
                  </a:cubicBezTo>
                  <a:cubicBezTo>
                    <a:pt x="1638" y="13004"/>
                    <a:pt x="1269" y="13365"/>
                    <a:pt x="1289" y="13726"/>
                  </a:cubicBezTo>
                  <a:cubicBezTo>
                    <a:pt x="1321" y="14240"/>
                    <a:pt x="1865" y="14768"/>
                    <a:pt x="1938" y="15343"/>
                  </a:cubicBezTo>
                  <a:cubicBezTo>
                    <a:pt x="2011" y="15850"/>
                    <a:pt x="1857" y="16190"/>
                    <a:pt x="1731" y="16652"/>
                  </a:cubicBezTo>
                  <a:cubicBezTo>
                    <a:pt x="1504" y="17573"/>
                    <a:pt x="2185" y="18254"/>
                    <a:pt x="2619" y="19024"/>
                  </a:cubicBezTo>
                  <a:cubicBezTo>
                    <a:pt x="2786" y="19324"/>
                    <a:pt x="3000" y="19750"/>
                    <a:pt x="3041" y="20098"/>
                  </a:cubicBezTo>
                  <a:cubicBezTo>
                    <a:pt x="3106" y="20593"/>
                    <a:pt x="2753" y="20840"/>
                    <a:pt x="2704" y="21307"/>
                  </a:cubicBezTo>
                  <a:lnTo>
                    <a:pt x="2704" y="21335"/>
                  </a:lnTo>
                  <a:cubicBezTo>
                    <a:pt x="3280" y="21707"/>
                    <a:pt x="3941" y="21955"/>
                    <a:pt x="4468" y="22368"/>
                  </a:cubicBezTo>
                  <a:cubicBezTo>
                    <a:pt x="5198" y="22936"/>
                    <a:pt x="6137" y="23098"/>
                    <a:pt x="7054" y="23191"/>
                  </a:cubicBezTo>
                  <a:cubicBezTo>
                    <a:pt x="7101" y="23195"/>
                    <a:pt x="7149" y="23197"/>
                    <a:pt x="7200" y="23197"/>
                  </a:cubicBezTo>
                  <a:cubicBezTo>
                    <a:pt x="7366" y="23197"/>
                    <a:pt x="7548" y="23180"/>
                    <a:pt x="7718" y="23180"/>
                  </a:cubicBezTo>
                  <a:cubicBezTo>
                    <a:pt x="8018" y="23180"/>
                    <a:pt x="8282" y="23232"/>
                    <a:pt x="8363" y="23524"/>
                  </a:cubicBezTo>
                  <a:cubicBezTo>
                    <a:pt x="8489" y="23998"/>
                    <a:pt x="8043" y="24225"/>
                    <a:pt x="7881" y="24574"/>
                  </a:cubicBezTo>
                  <a:cubicBezTo>
                    <a:pt x="7540" y="25315"/>
                    <a:pt x="8489" y="26264"/>
                    <a:pt x="9190" y="26308"/>
                  </a:cubicBezTo>
                  <a:cubicBezTo>
                    <a:pt x="9240" y="26311"/>
                    <a:pt x="9289" y="26313"/>
                    <a:pt x="9336" y="26313"/>
                  </a:cubicBezTo>
                  <a:cubicBezTo>
                    <a:pt x="9620" y="26313"/>
                    <a:pt x="9866" y="26262"/>
                    <a:pt x="10147" y="26175"/>
                  </a:cubicBezTo>
                  <a:cubicBezTo>
                    <a:pt x="10220" y="26151"/>
                    <a:pt x="10706" y="26050"/>
                    <a:pt x="10734" y="26009"/>
                  </a:cubicBezTo>
                  <a:cubicBezTo>
                    <a:pt x="10974" y="25709"/>
                    <a:pt x="10532" y="25047"/>
                    <a:pt x="10633" y="24707"/>
                  </a:cubicBezTo>
                  <a:cubicBezTo>
                    <a:pt x="10696" y="24698"/>
                    <a:pt x="10755" y="24694"/>
                    <a:pt x="10810" y="24694"/>
                  </a:cubicBezTo>
                  <a:cubicBezTo>
                    <a:pt x="11476" y="24694"/>
                    <a:pt x="11613" y="25288"/>
                    <a:pt x="12130" y="25554"/>
                  </a:cubicBezTo>
                  <a:cubicBezTo>
                    <a:pt x="12261" y="25620"/>
                    <a:pt x="12410" y="25639"/>
                    <a:pt x="12565" y="25639"/>
                  </a:cubicBezTo>
                  <a:cubicBezTo>
                    <a:pt x="12778" y="25639"/>
                    <a:pt x="13001" y="25603"/>
                    <a:pt x="13206" y="25603"/>
                  </a:cubicBezTo>
                  <a:cubicBezTo>
                    <a:pt x="13459" y="25603"/>
                    <a:pt x="13683" y="25658"/>
                    <a:pt x="13820" y="25904"/>
                  </a:cubicBezTo>
                  <a:cubicBezTo>
                    <a:pt x="13966" y="26175"/>
                    <a:pt x="13860" y="26585"/>
                    <a:pt x="14100" y="26832"/>
                  </a:cubicBezTo>
                  <a:cubicBezTo>
                    <a:pt x="14326" y="27059"/>
                    <a:pt x="14967" y="27184"/>
                    <a:pt x="15243" y="27306"/>
                  </a:cubicBezTo>
                  <a:cubicBezTo>
                    <a:pt x="16151" y="27679"/>
                    <a:pt x="16905" y="28214"/>
                    <a:pt x="17472" y="29029"/>
                  </a:cubicBezTo>
                  <a:cubicBezTo>
                    <a:pt x="17793" y="29503"/>
                    <a:pt x="17853" y="29908"/>
                    <a:pt x="17894" y="30391"/>
                  </a:cubicBezTo>
                  <a:cubicBezTo>
                    <a:pt x="18173" y="30443"/>
                    <a:pt x="18474" y="30496"/>
                    <a:pt x="18790" y="30505"/>
                  </a:cubicBezTo>
                  <a:cubicBezTo>
                    <a:pt x="18795" y="30505"/>
                    <a:pt x="18800" y="30505"/>
                    <a:pt x="18805" y="30505"/>
                  </a:cubicBezTo>
                  <a:cubicBezTo>
                    <a:pt x="19493" y="30505"/>
                    <a:pt x="20040" y="29939"/>
                    <a:pt x="20667" y="29939"/>
                  </a:cubicBezTo>
                  <a:cubicBezTo>
                    <a:pt x="20926" y="29939"/>
                    <a:pt x="21199" y="30036"/>
                    <a:pt x="21502" y="30310"/>
                  </a:cubicBezTo>
                  <a:cubicBezTo>
                    <a:pt x="21822" y="30585"/>
                    <a:pt x="21874" y="31153"/>
                    <a:pt x="22288" y="31371"/>
                  </a:cubicBezTo>
                  <a:cubicBezTo>
                    <a:pt x="22419" y="31439"/>
                    <a:pt x="22549" y="31467"/>
                    <a:pt x="22677" y="31467"/>
                  </a:cubicBezTo>
                  <a:cubicBezTo>
                    <a:pt x="23121" y="31467"/>
                    <a:pt x="23542" y="31130"/>
                    <a:pt x="23926" y="30939"/>
                  </a:cubicBezTo>
                  <a:cubicBezTo>
                    <a:pt x="24473" y="30658"/>
                    <a:pt x="24886" y="30724"/>
                    <a:pt x="25515" y="30690"/>
                  </a:cubicBezTo>
                  <a:cubicBezTo>
                    <a:pt x="26310" y="30651"/>
                    <a:pt x="27092" y="30363"/>
                    <a:pt x="27887" y="30257"/>
                  </a:cubicBezTo>
                  <a:cubicBezTo>
                    <a:pt x="28233" y="30208"/>
                    <a:pt x="28628" y="30169"/>
                    <a:pt x="29007" y="30169"/>
                  </a:cubicBezTo>
                  <a:cubicBezTo>
                    <a:pt x="29182" y="30169"/>
                    <a:pt x="29354" y="30177"/>
                    <a:pt x="29517" y="30196"/>
                  </a:cubicBezTo>
                  <a:cubicBezTo>
                    <a:pt x="30323" y="30297"/>
                    <a:pt x="30704" y="30866"/>
                    <a:pt x="31365" y="31238"/>
                  </a:cubicBezTo>
                  <a:cubicBezTo>
                    <a:pt x="31880" y="31538"/>
                    <a:pt x="32674" y="31425"/>
                    <a:pt x="33003" y="31960"/>
                  </a:cubicBezTo>
                  <a:cubicBezTo>
                    <a:pt x="33116" y="32155"/>
                    <a:pt x="33156" y="32340"/>
                    <a:pt x="33156" y="32515"/>
                  </a:cubicBezTo>
                  <a:cubicBezTo>
                    <a:pt x="33229" y="32507"/>
                    <a:pt x="33302" y="32486"/>
                    <a:pt x="33375" y="32475"/>
                  </a:cubicBezTo>
                  <a:cubicBezTo>
                    <a:pt x="34664" y="32228"/>
                    <a:pt x="33789" y="30845"/>
                    <a:pt x="33903" y="29771"/>
                  </a:cubicBezTo>
                  <a:cubicBezTo>
                    <a:pt x="34056" y="28392"/>
                    <a:pt x="34973" y="27257"/>
                    <a:pt x="36026" y="26402"/>
                  </a:cubicBezTo>
                  <a:cubicBezTo>
                    <a:pt x="37231" y="25421"/>
                    <a:pt x="39140" y="24411"/>
                    <a:pt x="38358" y="22469"/>
                  </a:cubicBezTo>
                  <a:cubicBezTo>
                    <a:pt x="38159" y="21995"/>
                    <a:pt x="37656" y="21582"/>
                    <a:pt x="37409" y="21140"/>
                  </a:cubicBezTo>
                  <a:cubicBezTo>
                    <a:pt x="37109" y="20613"/>
                    <a:pt x="36890" y="19997"/>
                    <a:pt x="36595" y="19449"/>
                  </a:cubicBezTo>
                  <a:cubicBezTo>
                    <a:pt x="36346" y="19004"/>
                    <a:pt x="36055" y="18594"/>
                    <a:pt x="35880" y="18120"/>
                  </a:cubicBezTo>
                  <a:cubicBezTo>
                    <a:pt x="35807" y="17941"/>
                    <a:pt x="35755" y="17767"/>
                    <a:pt x="35735" y="17573"/>
                  </a:cubicBezTo>
                  <a:cubicBezTo>
                    <a:pt x="35665" y="17005"/>
                    <a:pt x="35787" y="16418"/>
                    <a:pt x="35714" y="15850"/>
                  </a:cubicBezTo>
                  <a:cubicBezTo>
                    <a:pt x="35581" y="14560"/>
                    <a:pt x="33509" y="14074"/>
                    <a:pt x="34952" y="12972"/>
                  </a:cubicBezTo>
                  <a:cubicBezTo>
                    <a:pt x="35994" y="12169"/>
                    <a:pt x="37271" y="12210"/>
                    <a:pt x="37222" y="10580"/>
                  </a:cubicBezTo>
                  <a:cubicBezTo>
                    <a:pt x="37190" y="9052"/>
                    <a:pt x="35800" y="8423"/>
                    <a:pt x="35467" y="7033"/>
                  </a:cubicBezTo>
                  <a:cubicBezTo>
                    <a:pt x="35272" y="6173"/>
                    <a:pt x="35025" y="5156"/>
                    <a:pt x="34632" y="4227"/>
                  </a:cubicBezTo>
                  <a:cubicBezTo>
                    <a:pt x="34251" y="3319"/>
                    <a:pt x="33736" y="2513"/>
                    <a:pt x="33003" y="2038"/>
                  </a:cubicBezTo>
                  <a:cubicBezTo>
                    <a:pt x="32554" y="1732"/>
                    <a:pt x="32028" y="1551"/>
                    <a:pt x="31400" y="1551"/>
                  </a:cubicBezTo>
                  <a:cubicBezTo>
                    <a:pt x="31205" y="1551"/>
                    <a:pt x="31000" y="1568"/>
                    <a:pt x="30785" y="1605"/>
                  </a:cubicBezTo>
                  <a:cubicBezTo>
                    <a:pt x="29590" y="1811"/>
                    <a:pt x="28393" y="2172"/>
                    <a:pt x="27137" y="2217"/>
                  </a:cubicBezTo>
                  <a:cubicBezTo>
                    <a:pt x="27081" y="2219"/>
                    <a:pt x="27026" y="2220"/>
                    <a:pt x="26971" y="2220"/>
                  </a:cubicBezTo>
                  <a:cubicBezTo>
                    <a:pt x="25499" y="2220"/>
                    <a:pt x="24143" y="1616"/>
                    <a:pt x="22682" y="1605"/>
                  </a:cubicBezTo>
                  <a:cubicBezTo>
                    <a:pt x="21721" y="1605"/>
                    <a:pt x="21174" y="2533"/>
                    <a:pt x="20420" y="2700"/>
                  </a:cubicBezTo>
                  <a:cubicBezTo>
                    <a:pt x="20339" y="2719"/>
                    <a:pt x="20258" y="2730"/>
                    <a:pt x="20174" y="2730"/>
                  </a:cubicBezTo>
                  <a:cubicBezTo>
                    <a:pt x="20036" y="2730"/>
                    <a:pt x="19892" y="2701"/>
                    <a:pt x="19730" y="2638"/>
                  </a:cubicBezTo>
                  <a:cubicBezTo>
                    <a:pt x="19264" y="2451"/>
                    <a:pt x="19009" y="2172"/>
                    <a:pt x="18514" y="2038"/>
                  </a:cubicBezTo>
                  <a:cubicBezTo>
                    <a:pt x="18027" y="1916"/>
                    <a:pt x="17521" y="2038"/>
                    <a:pt x="17071" y="1731"/>
                  </a:cubicBezTo>
                  <a:cubicBezTo>
                    <a:pt x="16049" y="1041"/>
                    <a:pt x="15790" y="174"/>
                    <a:pt x="14420" y="28"/>
                  </a:cubicBezTo>
                  <a:cubicBezTo>
                    <a:pt x="14234" y="9"/>
                    <a:pt x="14045" y="0"/>
                    <a:pt x="138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78"/>
            <p:cNvSpPr/>
            <p:nvPr/>
          </p:nvSpPr>
          <p:spPr>
            <a:xfrm>
              <a:off x="4184650" y="2229325"/>
              <a:ext cx="73650" cy="185625"/>
            </a:xfrm>
            <a:custGeom>
              <a:avLst/>
              <a:gdLst/>
              <a:ahLst/>
              <a:cxnLst/>
              <a:rect l="l" t="t" r="r" b="b"/>
              <a:pathLst>
                <a:path w="2946" h="7425" extrusionOk="0">
                  <a:moveTo>
                    <a:pt x="2561" y="1"/>
                  </a:moveTo>
                  <a:cubicBezTo>
                    <a:pt x="2367" y="1"/>
                    <a:pt x="2137" y="537"/>
                    <a:pt x="1993" y="732"/>
                  </a:cubicBezTo>
                  <a:cubicBezTo>
                    <a:pt x="1871" y="898"/>
                    <a:pt x="1738" y="999"/>
                    <a:pt x="1665" y="1177"/>
                  </a:cubicBezTo>
                  <a:cubicBezTo>
                    <a:pt x="1572" y="1380"/>
                    <a:pt x="1551" y="1652"/>
                    <a:pt x="1519" y="1866"/>
                  </a:cubicBezTo>
                  <a:cubicBezTo>
                    <a:pt x="1450" y="2446"/>
                    <a:pt x="1182" y="2896"/>
                    <a:pt x="1016" y="3403"/>
                  </a:cubicBezTo>
                  <a:cubicBezTo>
                    <a:pt x="818" y="3991"/>
                    <a:pt x="501" y="4465"/>
                    <a:pt x="242" y="5024"/>
                  </a:cubicBezTo>
                  <a:cubicBezTo>
                    <a:pt x="27" y="5499"/>
                    <a:pt x="15" y="5961"/>
                    <a:pt x="15" y="6476"/>
                  </a:cubicBezTo>
                  <a:cubicBezTo>
                    <a:pt x="0" y="6840"/>
                    <a:pt x="261" y="7424"/>
                    <a:pt x="548" y="7424"/>
                  </a:cubicBezTo>
                  <a:cubicBezTo>
                    <a:pt x="661" y="7424"/>
                    <a:pt x="777" y="7334"/>
                    <a:pt x="883" y="7104"/>
                  </a:cubicBezTo>
                  <a:cubicBezTo>
                    <a:pt x="1130" y="6549"/>
                    <a:pt x="891" y="5847"/>
                    <a:pt x="1097" y="5260"/>
                  </a:cubicBezTo>
                  <a:cubicBezTo>
                    <a:pt x="1284" y="4732"/>
                    <a:pt x="1677" y="4331"/>
                    <a:pt x="1798" y="3763"/>
                  </a:cubicBezTo>
                  <a:cubicBezTo>
                    <a:pt x="1933" y="3168"/>
                    <a:pt x="1953" y="2601"/>
                    <a:pt x="2285" y="2081"/>
                  </a:cubicBezTo>
                  <a:cubicBezTo>
                    <a:pt x="2614" y="1559"/>
                    <a:pt x="2945" y="938"/>
                    <a:pt x="2760" y="277"/>
                  </a:cubicBezTo>
                  <a:cubicBezTo>
                    <a:pt x="2703" y="77"/>
                    <a:pt x="2634" y="1"/>
                    <a:pt x="25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8"/>
            <p:cNvSpPr/>
            <p:nvPr/>
          </p:nvSpPr>
          <p:spPr>
            <a:xfrm>
              <a:off x="4165450" y="4338950"/>
              <a:ext cx="95700" cy="32775"/>
            </a:xfrm>
            <a:custGeom>
              <a:avLst/>
              <a:gdLst/>
              <a:ahLst/>
              <a:cxnLst/>
              <a:rect l="l" t="t" r="r" b="b"/>
              <a:pathLst>
                <a:path w="3828" h="1311" extrusionOk="0">
                  <a:moveTo>
                    <a:pt x="1403" y="1"/>
                  </a:moveTo>
                  <a:cubicBezTo>
                    <a:pt x="1010" y="1"/>
                    <a:pt x="1" y="1"/>
                    <a:pt x="29" y="682"/>
                  </a:cubicBezTo>
                  <a:cubicBezTo>
                    <a:pt x="447" y="796"/>
                    <a:pt x="717" y="1297"/>
                    <a:pt x="1201" y="1297"/>
                  </a:cubicBezTo>
                  <a:cubicBezTo>
                    <a:pt x="1232" y="1297"/>
                    <a:pt x="1264" y="1295"/>
                    <a:pt x="1298" y="1290"/>
                  </a:cubicBezTo>
                  <a:cubicBezTo>
                    <a:pt x="1597" y="1249"/>
                    <a:pt x="1784" y="970"/>
                    <a:pt x="2125" y="929"/>
                  </a:cubicBezTo>
                  <a:cubicBezTo>
                    <a:pt x="2139" y="928"/>
                    <a:pt x="2153" y="927"/>
                    <a:pt x="2168" y="927"/>
                  </a:cubicBezTo>
                  <a:cubicBezTo>
                    <a:pt x="2498" y="927"/>
                    <a:pt x="3020" y="1311"/>
                    <a:pt x="3363" y="1311"/>
                  </a:cubicBezTo>
                  <a:cubicBezTo>
                    <a:pt x="3504" y="1311"/>
                    <a:pt x="3615" y="1246"/>
                    <a:pt x="3670" y="1063"/>
                  </a:cubicBezTo>
                  <a:cubicBezTo>
                    <a:pt x="3743" y="845"/>
                    <a:pt x="3827" y="463"/>
                    <a:pt x="3640" y="269"/>
                  </a:cubicBezTo>
                  <a:cubicBezTo>
                    <a:pt x="3525" y="143"/>
                    <a:pt x="3244" y="83"/>
                    <a:pt x="3020" y="83"/>
                  </a:cubicBezTo>
                  <a:cubicBezTo>
                    <a:pt x="2947" y="83"/>
                    <a:pt x="2879" y="89"/>
                    <a:pt x="2826" y="102"/>
                  </a:cubicBezTo>
                  <a:cubicBezTo>
                    <a:pt x="2733" y="135"/>
                    <a:pt x="2652" y="236"/>
                    <a:pt x="2559" y="257"/>
                  </a:cubicBezTo>
                  <a:cubicBezTo>
                    <a:pt x="2537" y="261"/>
                    <a:pt x="2517" y="263"/>
                    <a:pt x="2497" y="263"/>
                  </a:cubicBezTo>
                  <a:cubicBezTo>
                    <a:pt x="2363" y="263"/>
                    <a:pt x="2261" y="176"/>
                    <a:pt x="2145" y="123"/>
                  </a:cubicBezTo>
                  <a:cubicBezTo>
                    <a:pt x="1898" y="9"/>
                    <a:pt x="1670" y="1"/>
                    <a:pt x="14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8"/>
            <p:cNvSpPr/>
            <p:nvPr/>
          </p:nvSpPr>
          <p:spPr>
            <a:xfrm>
              <a:off x="4130375" y="4283925"/>
              <a:ext cx="99050" cy="38325"/>
            </a:xfrm>
            <a:custGeom>
              <a:avLst/>
              <a:gdLst/>
              <a:ahLst/>
              <a:cxnLst/>
              <a:rect l="l" t="t" r="r" b="b"/>
              <a:pathLst>
                <a:path w="3962" h="1533" extrusionOk="0">
                  <a:moveTo>
                    <a:pt x="466" y="1"/>
                  </a:moveTo>
                  <a:cubicBezTo>
                    <a:pt x="312" y="1"/>
                    <a:pt x="172" y="28"/>
                    <a:pt x="102" y="106"/>
                  </a:cubicBezTo>
                  <a:cubicBezTo>
                    <a:pt x="1" y="694"/>
                    <a:pt x="463" y="561"/>
                    <a:pt x="657" y="707"/>
                  </a:cubicBezTo>
                  <a:cubicBezTo>
                    <a:pt x="763" y="799"/>
                    <a:pt x="751" y="962"/>
                    <a:pt x="824" y="1067"/>
                  </a:cubicBezTo>
                  <a:cubicBezTo>
                    <a:pt x="929" y="1201"/>
                    <a:pt x="998" y="1221"/>
                    <a:pt x="1164" y="1274"/>
                  </a:cubicBezTo>
                  <a:cubicBezTo>
                    <a:pt x="1444" y="1355"/>
                    <a:pt x="1699" y="1322"/>
                    <a:pt x="1999" y="1347"/>
                  </a:cubicBezTo>
                  <a:cubicBezTo>
                    <a:pt x="2279" y="1355"/>
                    <a:pt x="2506" y="1468"/>
                    <a:pt x="2774" y="1489"/>
                  </a:cubicBezTo>
                  <a:cubicBezTo>
                    <a:pt x="2922" y="1502"/>
                    <a:pt x="3177" y="1533"/>
                    <a:pt x="3394" y="1533"/>
                  </a:cubicBezTo>
                  <a:cubicBezTo>
                    <a:pt x="3507" y="1533"/>
                    <a:pt x="3610" y="1524"/>
                    <a:pt x="3681" y="1501"/>
                  </a:cubicBezTo>
                  <a:cubicBezTo>
                    <a:pt x="3962" y="1388"/>
                    <a:pt x="3743" y="1107"/>
                    <a:pt x="3568" y="933"/>
                  </a:cubicBezTo>
                  <a:cubicBezTo>
                    <a:pt x="3054" y="439"/>
                    <a:pt x="2259" y="674"/>
                    <a:pt x="1699" y="386"/>
                  </a:cubicBezTo>
                  <a:cubicBezTo>
                    <a:pt x="1484" y="273"/>
                    <a:pt x="1278" y="167"/>
                    <a:pt x="1051" y="86"/>
                  </a:cubicBezTo>
                  <a:cubicBezTo>
                    <a:pt x="919" y="51"/>
                    <a:pt x="678" y="1"/>
                    <a:pt x="4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78"/>
            <p:cNvSpPr/>
            <p:nvPr/>
          </p:nvSpPr>
          <p:spPr>
            <a:xfrm>
              <a:off x="4080325" y="4004225"/>
              <a:ext cx="428300" cy="406075"/>
            </a:xfrm>
            <a:custGeom>
              <a:avLst/>
              <a:gdLst/>
              <a:ahLst/>
              <a:cxnLst/>
              <a:rect l="l" t="t" r="r" b="b"/>
              <a:pathLst>
                <a:path w="17132" h="16243" extrusionOk="0">
                  <a:moveTo>
                    <a:pt x="944" y="1"/>
                  </a:moveTo>
                  <a:cubicBezTo>
                    <a:pt x="876" y="1"/>
                    <a:pt x="805" y="29"/>
                    <a:pt x="734" y="93"/>
                  </a:cubicBezTo>
                  <a:cubicBezTo>
                    <a:pt x="536" y="272"/>
                    <a:pt x="620" y="682"/>
                    <a:pt x="580" y="908"/>
                  </a:cubicBezTo>
                  <a:cubicBezTo>
                    <a:pt x="527" y="1208"/>
                    <a:pt x="474" y="1322"/>
                    <a:pt x="353" y="1601"/>
                  </a:cubicBezTo>
                  <a:cubicBezTo>
                    <a:pt x="113" y="2084"/>
                    <a:pt x="0" y="2550"/>
                    <a:pt x="495" y="3012"/>
                  </a:cubicBezTo>
                  <a:cubicBezTo>
                    <a:pt x="940" y="3414"/>
                    <a:pt x="1383" y="3425"/>
                    <a:pt x="1724" y="4033"/>
                  </a:cubicBezTo>
                  <a:cubicBezTo>
                    <a:pt x="2011" y="4549"/>
                    <a:pt x="2023" y="5181"/>
                    <a:pt x="2343" y="5704"/>
                  </a:cubicBezTo>
                  <a:cubicBezTo>
                    <a:pt x="2659" y="6211"/>
                    <a:pt x="3219" y="6519"/>
                    <a:pt x="3559" y="7025"/>
                  </a:cubicBezTo>
                  <a:cubicBezTo>
                    <a:pt x="4042" y="7747"/>
                    <a:pt x="4261" y="8509"/>
                    <a:pt x="4962" y="9089"/>
                  </a:cubicBezTo>
                  <a:cubicBezTo>
                    <a:pt x="5457" y="9502"/>
                    <a:pt x="6033" y="9831"/>
                    <a:pt x="6446" y="10325"/>
                  </a:cubicBezTo>
                  <a:cubicBezTo>
                    <a:pt x="6758" y="10698"/>
                    <a:pt x="6899" y="11132"/>
                    <a:pt x="7232" y="11468"/>
                  </a:cubicBezTo>
                  <a:cubicBezTo>
                    <a:pt x="8116" y="12389"/>
                    <a:pt x="9490" y="12689"/>
                    <a:pt x="10179" y="13852"/>
                  </a:cubicBezTo>
                  <a:cubicBezTo>
                    <a:pt x="10447" y="14306"/>
                    <a:pt x="10459" y="14679"/>
                    <a:pt x="10820" y="15040"/>
                  </a:cubicBezTo>
                  <a:cubicBezTo>
                    <a:pt x="11079" y="15308"/>
                    <a:pt x="11582" y="15596"/>
                    <a:pt x="11642" y="15989"/>
                  </a:cubicBezTo>
                  <a:cubicBezTo>
                    <a:pt x="11598" y="15999"/>
                    <a:pt x="11550" y="16004"/>
                    <a:pt x="11499" y="16004"/>
                  </a:cubicBezTo>
                  <a:cubicBezTo>
                    <a:pt x="11449" y="16004"/>
                    <a:pt x="11397" y="15999"/>
                    <a:pt x="11347" y="15989"/>
                  </a:cubicBezTo>
                  <a:lnTo>
                    <a:pt x="11347" y="15989"/>
                  </a:lnTo>
                  <a:cubicBezTo>
                    <a:pt x="11559" y="16128"/>
                    <a:pt x="11816" y="16243"/>
                    <a:pt x="12047" y="16243"/>
                  </a:cubicBezTo>
                  <a:cubicBezTo>
                    <a:pt x="12139" y="16243"/>
                    <a:pt x="12226" y="16225"/>
                    <a:pt x="12304" y="16183"/>
                  </a:cubicBezTo>
                  <a:cubicBezTo>
                    <a:pt x="12357" y="16163"/>
                    <a:pt x="12396" y="16131"/>
                    <a:pt x="12430" y="16090"/>
                  </a:cubicBezTo>
                  <a:cubicBezTo>
                    <a:pt x="12750" y="15802"/>
                    <a:pt x="12591" y="15227"/>
                    <a:pt x="12502" y="14862"/>
                  </a:cubicBezTo>
                  <a:cubicBezTo>
                    <a:pt x="12295" y="14026"/>
                    <a:pt x="12430" y="13938"/>
                    <a:pt x="13005" y="13370"/>
                  </a:cubicBezTo>
                  <a:cubicBezTo>
                    <a:pt x="13406" y="12965"/>
                    <a:pt x="13451" y="12430"/>
                    <a:pt x="13686" y="11947"/>
                  </a:cubicBezTo>
                  <a:cubicBezTo>
                    <a:pt x="13828" y="11648"/>
                    <a:pt x="13925" y="11571"/>
                    <a:pt x="14053" y="11571"/>
                  </a:cubicBezTo>
                  <a:cubicBezTo>
                    <a:pt x="14186" y="11571"/>
                    <a:pt x="14353" y="11656"/>
                    <a:pt x="14638" y="11656"/>
                  </a:cubicBezTo>
                  <a:cubicBezTo>
                    <a:pt x="14654" y="11656"/>
                    <a:pt x="14671" y="11656"/>
                    <a:pt x="14688" y="11655"/>
                  </a:cubicBezTo>
                  <a:cubicBezTo>
                    <a:pt x="15348" y="11627"/>
                    <a:pt x="15109" y="11253"/>
                    <a:pt x="15028" y="10800"/>
                  </a:cubicBezTo>
                  <a:cubicBezTo>
                    <a:pt x="14946" y="10318"/>
                    <a:pt x="15315" y="10265"/>
                    <a:pt x="15737" y="10224"/>
                  </a:cubicBezTo>
                  <a:cubicBezTo>
                    <a:pt x="16171" y="10179"/>
                    <a:pt x="16645" y="10151"/>
                    <a:pt x="16739" y="9717"/>
                  </a:cubicBezTo>
                  <a:cubicBezTo>
                    <a:pt x="16791" y="9429"/>
                    <a:pt x="16771" y="8922"/>
                    <a:pt x="16658" y="8688"/>
                  </a:cubicBezTo>
                  <a:cubicBezTo>
                    <a:pt x="16463" y="8274"/>
                    <a:pt x="16211" y="8262"/>
                    <a:pt x="16256" y="7760"/>
                  </a:cubicBezTo>
                  <a:cubicBezTo>
                    <a:pt x="16276" y="7759"/>
                    <a:pt x="16297" y="7758"/>
                    <a:pt x="16319" y="7758"/>
                  </a:cubicBezTo>
                  <a:cubicBezTo>
                    <a:pt x="16397" y="7758"/>
                    <a:pt x="16482" y="7764"/>
                    <a:pt x="16566" y="7764"/>
                  </a:cubicBezTo>
                  <a:cubicBezTo>
                    <a:pt x="16737" y="7764"/>
                    <a:pt x="16903" y="7741"/>
                    <a:pt x="16998" y="7601"/>
                  </a:cubicBezTo>
                  <a:cubicBezTo>
                    <a:pt x="17132" y="7407"/>
                    <a:pt x="16986" y="6965"/>
                    <a:pt x="16864" y="6787"/>
                  </a:cubicBezTo>
                  <a:cubicBezTo>
                    <a:pt x="16503" y="6312"/>
                    <a:pt x="15850" y="6344"/>
                    <a:pt x="15502" y="5964"/>
                  </a:cubicBezTo>
                  <a:cubicBezTo>
                    <a:pt x="15182" y="5611"/>
                    <a:pt x="15356" y="4662"/>
                    <a:pt x="15510" y="4252"/>
                  </a:cubicBezTo>
                  <a:cubicBezTo>
                    <a:pt x="15697" y="3766"/>
                    <a:pt x="16552" y="3004"/>
                    <a:pt x="16171" y="2416"/>
                  </a:cubicBezTo>
                  <a:cubicBezTo>
                    <a:pt x="16078" y="2282"/>
                    <a:pt x="15648" y="2084"/>
                    <a:pt x="15234" y="1950"/>
                  </a:cubicBezTo>
                  <a:cubicBezTo>
                    <a:pt x="15174" y="2076"/>
                    <a:pt x="15060" y="2169"/>
                    <a:pt x="14853" y="2218"/>
                  </a:cubicBezTo>
                  <a:cubicBezTo>
                    <a:pt x="14725" y="2254"/>
                    <a:pt x="14598" y="2270"/>
                    <a:pt x="14473" y="2270"/>
                  </a:cubicBezTo>
                  <a:cubicBezTo>
                    <a:pt x="13656" y="2270"/>
                    <a:pt x="12912" y="1581"/>
                    <a:pt x="12222" y="1261"/>
                  </a:cubicBezTo>
                  <a:cubicBezTo>
                    <a:pt x="11937" y="1127"/>
                    <a:pt x="11651" y="1081"/>
                    <a:pt x="11363" y="1081"/>
                  </a:cubicBezTo>
                  <a:cubicBezTo>
                    <a:pt x="10791" y="1081"/>
                    <a:pt x="10211" y="1263"/>
                    <a:pt x="9612" y="1290"/>
                  </a:cubicBezTo>
                  <a:cubicBezTo>
                    <a:pt x="9592" y="1291"/>
                    <a:pt x="9573" y="1291"/>
                    <a:pt x="9554" y="1291"/>
                  </a:cubicBezTo>
                  <a:cubicBezTo>
                    <a:pt x="8891" y="1291"/>
                    <a:pt x="8553" y="765"/>
                    <a:pt x="7954" y="722"/>
                  </a:cubicBezTo>
                  <a:cubicBezTo>
                    <a:pt x="7924" y="720"/>
                    <a:pt x="7893" y="719"/>
                    <a:pt x="7863" y="719"/>
                  </a:cubicBezTo>
                  <a:cubicBezTo>
                    <a:pt x="7438" y="719"/>
                    <a:pt x="6997" y="882"/>
                    <a:pt x="6567" y="882"/>
                  </a:cubicBezTo>
                  <a:cubicBezTo>
                    <a:pt x="6544" y="882"/>
                    <a:pt x="6521" y="881"/>
                    <a:pt x="6499" y="880"/>
                  </a:cubicBezTo>
                  <a:cubicBezTo>
                    <a:pt x="6077" y="860"/>
                    <a:pt x="5683" y="787"/>
                    <a:pt x="5270" y="661"/>
                  </a:cubicBezTo>
                  <a:cubicBezTo>
                    <a:pt x="4949" y="561"/>
                    <a:pt x="4750" y="512"/>
                    <a:pt x="4606" y="512"/>
                  </a:cubicBezTo>
                  <a:cubicBezTo>
                    <a:pt x="4308" y="512"/>
                    <a:pt x="4245" y="725"/>
                    <a:pt x="3807" y="1135"/>
                  </a:cubicBezTo>
                  <a:cubicBezTo>
                    <a:pt x="3468" y="1448"/>
                    <a:pt x="3049" y="1696"/>
                    <a:pt x="2652" y="1696"/>
                  </a:cubicBezTo>
                  <a:cubicBezTo>
                    <a:pt x="2432" y="1696"/>
                    <a:pt x="2219" y="1619"/>
                    <a:pt x="2031" y="1436"/>
                  </a:cubicBezTo>
                  <a:cubicBezTo>
                    <a:pt x="1775" y="1193"/>
                    <a:pt x="1390" y="1"/>
                    <a:pt x="9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8"/>
            <p:cNvSpPr/>
            <p:nvPr/>
          </p:nvSpPr>
          <p:spPr>
            <a:xfrm>
              <a:off x="4086800" y="4318850"/>
              <a:ext cx="49700" cy="23225"/>
            </a:xfrm>
            <a:custGeom>
              <a:avLst/>
              <a:gdLst/>
              <a:ahLst/>
              <a:cxnLst/>
              <a:rect l="l" t="t" r="r" b="b"/>
              <a:pathLst>
                <a:path w="1988" h="929" extrusionOk="0">
                  <a:moveTo>
                    <a:pt x="1446" y="1"/>
                  </a:moveTo>
                  <a:cubicBezTo>
                    <a:pt x="1375" y="1"/>
                    <a:pt x="1303" y="8"/>
                    <a:pt x="1237" y="19"/>
                  </a:cubicBezTo>
                  <a:cubicBezTo>
                    <a:pt x="909" y="71"/>
                    <a:pt x="670" y="197"/>
                    <a:pt x="297" y="197"/>
                  </a:cubicBezTo>
                  <a:cubicBezTo>
                    <a:pt x="0" y="246"/>
                    <a:pt x="208" y="805"/>
                    <a:pt x="443" y="906"/>
                  </a:cubicBezTo>
                  <a:cubicBezTo>
                    <a:pt x="483" y="922"/>
                    <a:pt x="524" y="929"/>
                    <a:pt x="565" y="929"/>
                  </a:cubicBezTo>
                  <a:cubicBezTo>
                    <a:pt x="785" y="929"/>
                    <a:pt x="1014" y="738"/>
                    <a:pt x="1240" y="738"/>
                  </a:cubicBezTo>
                  <a:cubicBezTo>
                    <a:pt x="1252" y="738"/>
                    <a:pt x="1265" y="739"/>
                    <a:pt x="1278" y="740"/>
                  </a:cubicBezTo>
                  <a:cubicBezTo>
                    <a:pt x="1346" y="748"/>
                    <a:pt x="1424" y="755"/>
                    <a:pt x="1502" y="755"/>
                  </a:cubicBezTo>
                  <a:cubicBezTo>
                    <a:pt x="1744" y="755"/>
                    <a:pt x="1988" y="685"/>
                    <a:pt x="1951" y="351"/>
                  </a:cubicBezTo>
                  <a:cubicBezTo>
                    <a:pt x="1917" y="80"/>
                    <a:pt x="1683" y="1"/>
                    <a:pt x="14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8"/>
            <p:cNvSpPr/>
            <p:nvPr/>
          </p:nvSpPr>
          <p:spPr>
            <a:xfrm>
              <a:off x="4021525" y="2544300"/>
              <a:ext cx="67625" cy="80350"/>
            </a:xfrm>
            <a:custGeom>
              <a:avLst/>
              <a:gdLst/>
              <a:ahLst/>
              <a:cxnLst/>
              <a:rect l="l" t="t" r="r" b="b"/>
              <a:pathLst>
                <a:path w="2705" h="3214" extrusionOk="0">
                  <a:moveTo>
                    <a:pt x="1045" y="1"/>
                  </a:moveTo>
                  <a:cubicBezTo>
                    <a:pt x="858" y="1"/>
                    <a:pt x="692" y="57"/>
                    <a:pt x="581" y="201"/>
                  </a:cubicBezTo>
                  <a:cubicBezTo>
                    <a:pt x="1" y="590"/>
                    <a:pt x="175" y="1181"/>
                    <a:pt x="556" y="1591"/>
                  </a:cubicBezTo>
                  <a:cubicBezTo>
                    <a:pt x="804" y="1871"/>
                    <a:pt x="962" y="2025"/>
                    <a:pt x="1063" y="2397"/>
                  </a:cubicBezTo>
                  <a:cubicBezTo>
                    <a:pt x="1136" y="2645"/>
                    <a:pt x="1063" y="3058"/>
                    <a:pt x="1351" y="3180"/>
                  </a:cubicBezTo>
                  <a:cubicBezTo>
                    <a:pt x="1406" y="3203"/>
                    <a:pt x="1457" y="3213"/>
                    <a:pt x="1506" y="3213"/>
                  </a:cubicBezTo>
                  <a:cubicBezTo>
                    <a:pt x="1943" y="3213"/>
                    <a:pt x="2179" y="2373"/>
                    <a:pt x="2364" y="2077"/>
                  </a:cubicBezTo>
                  <a:cubicBezTo>
                    <a:pt x="2693" y="1571"/>
                    <a:pt x="2705" y="1024"/>
                    <a:pt x="2198" y="509"/>
                  </a:cubicBezTo>
                  <a:cubicBezTo>
                    <a:pt x="1985" y="287"/>
                    <a:pt x="1465" y="1"/>
                    <a:pt x="10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8"/>
            <p:cNvSpPr/>
            <p:nvPr/>
          </p:nvSpPr>
          <p:spPr>
            <a:xfrm>
              <a:off x="3929525" y="238125"/>
              <a:ext cx="1027250" cy="507850"/>
            </a:xfrm>
            <a:custGeom>
              <a:avLst/>
              <a:gdLst/>
              <a:ahLst/>
              <a:cxnLst/>
              <a:rect l="l" t="t" r="r" b="b"/>
              <a:pathLst>
                <a:path w="41090" h="20314" extrusionOk="0">
                  <a:moveTo>
                    <a:pt x="32843" y="1"/>
                  </a:moveTo>
                  <a:cubicBezTo>
                    <a:pt x="32027" y="1"/>
                    <a:pt x="31613" y="1009"/>
                    <a:pt x="31033" y="1098"/>
                  </a:cubicBezTo>
                  <a:cubicBezTo>
                    <a:pt x="30943" y="1112"/>
                    <a:pt x="30859" y="1118"/>
                    <a:pt x="30778" y="1118"/>
                  </a:cubicBezTo>
                  <a:cubicBezTo>
                    <a:pt x="29776" y="1118"/>
                    <a:pt x="29413" y="157"/>
                    <a:pt x="28326" y="157"/>
                  </a:cubicBezTo>
                  <a:cubicBezTo>
                    <a:pt x="28281" y="157"/>
                    <a:pt x="28235" y="159"/>
                    <a:pt x="28187" y="162"/>
                  </a:cubicBezTo>
                  <a:cubicBezTo>
                    <a:pt x="26958" y="256"/>
                    <a:pt x="26938" y="1164"/>
                    <a:pt x="26155" y="1706"/>
                  </a:cubicBezTo>
                  <a:cubicBezTo>
                    <a:pt x="25454" y="2193"/>
                    <a:pt x="25454" y="1966"/>
                    <a:pt x="24606" y="2213"/>
                  </a:cubicBezTo>
                  <a:cubicBezTo>
                    <a:pt x="24144" y="2339"/>
                    <a:pt x="23030" y="2481"/>
                    <a:pt x="22677" y="2834"/>
                  </a:cubicBezTo>
                  <a:cubicBezTo>
                    <a:pt x="21688" y="3802"/>
                    <a:pt x="22535" y="3409"/>
                    <a:pt x="22462" y="4431"/>
                  </a:cubicBezTo>
                  <a:cubicBezTo>
                    <a:pt x="22369" y="5781"/>
                    <a:pt x="22101" y="6762"/>
                    <a:pt x="20658" y="6782"/>
                  </a:cubicBezTo>
                  <a:cubicBezTo>
                    <a:pt x="20642" y="6782"/>
                    <a:pt x="20626" y="6783"/>
                    <a:pt x="20610" y="6783"/>
                  </a:cubicBezTo>
                  <a:cubicBezTo>
                    <a:pt x="19162" y="6783"/>
                    <a:pt x="17863" y="5940"/>
                    <a:pt x="16716" y="5940"/>
                  </a:cubicBezTo>
                  <a:cubicBezTo>
                    <a:pt x="15934" y="5940"/>
                    <a:pt x="15222" y="6332"/>
                    <a:pt x="14582" y="7650"/>
                  </a:cubicBezTo>
                  <a:cubicBezTo>
                    <a:pt x="14282" y="8290"/>
                    <a:pt x="14282" y="9239"/>
                    <a:pt x="13788" y="9673"/>
                  </a:cubicBezTo>
                  <a:cubicBezTo>
                    <a:pt x="13292" y="10102"/>
                    <a:pt x="12323" y="9834"/>
                    <a:pt x="11756" y="10208"/>
                  </a:cubicBezTo>
                  <a:cubicBezTo>
                    <a:pt x="10520" y="11031"/>
                    <a:pt x="10994" y="12612"/>
                    <a:pt x="10933" y="14023"/>
                  </a:cubicBezTo>
                  <a:cubicBezTo>
                    <a:pt x="10831" y="14031"/>
                    <a:pt x="10732" y="14035"/>
                    <a:pt x="10634" y="14035"/>
                  </a:cubicBezTo>
                  <a:cubicBezTo>
                    <a:pt x="9452" y="14035"/>
                    <a:pt x="8548" y="13451"/>
                    <a:pt x="7395" y="13406"/>
                  </a:cubicBezTo>
                  <a:cubicBezTo>
                    <a:pt x="7316" y="13402"/>
                    <a:pt x="7240" y="13400"/>
                    <a:pt x="7167" y="13400"/>
                  </a:cubicBezTo>
                  <a:cubicBezTo>
                    <a:pt x="5873" y="13400"/>
                    <a:pt x="5465" y="14009"/>
                    <a:pt x="4897" y="15064"/>
                  </a:cubicBezTo>
                  <a:cubicBezTo>
                    <a:pt x="4123" y="16519"/>
                    <a:pt x="4597" y="16179"/>
                    <a:pt x="2794" y="16386"/>
                  </a:cubicBezTo>
                  <a:cubicBezTo>
                    <a:pt x="1505" y="16540"/>
                    <a:pt x="0" y="16828"/>
                    <a:pt x="422" y="18469"/>
                  </a:cubicBezTo>
                  <a:cubicBezTo>
                    <a:pt x="620" y="19224"/>
                    <a:pt x="990" y="19485"/>
                    <a:pt x="1441" y="19485"/>
                  </a:cubicBezTo>
                  <a:cubicBezTo>
                    <a:pt x="2116" y="19485"/>
                    <a:pt x="2969" y="18902"/>
                    <a:pt x="3694" y="18518"/>
                  </a:cubicBezTo>
                  <a:cubicBezTo>
                    <a:pt x="4650" y="18016"/>
                    <a:pt x="6207" y="16661"/>
                    <a:pt x="7180" y="16459"/>
                  </a:cubicBezTo>
                  <a:cubicBezTo>
                    <a:pt x="7334" y="16426"/>
                    <a:pt x="7476" y="16410"/>
                    <a:pt x="7606" y="16410"/>
                  </a:cubicBezTo>
                  <a:cubicBezTo>
                    <a:pt x="8644" y="16410"/>
                    <a:pt x="8862" y="17422"/>
                    <a:pt x="8310" y="18449"/>
                  </a:cubicBezTo>
                  <a:cubicBezTo>
                    <a:pt x="8136" y="18766"/>
                    <a:pt x="7921" y="19045"/>
                    <a:pt x="7683" y="19284"/>
                  </a:cubicBezTo>
                  <a:lnTo>
                    <a:pt x="10560" y="20314"/>
                  </a:lnTo>
                  <a:cubicBezTo>
                    <a:pt x="10714" y="19933"/>
                    <a:pt x="10933" y="19604"/>
                    <a:pt x="11229" y="19385"/>
                  </a:cubicBezTo>
                  <a:cubicBezTo>
                    <a:pt x="12250" y="18631"/>
                    <a:pt x="13058" y="19593"/>
                    <a:pt x="13540" y="17982"/>
                  </a:cubicBezTo>
                  <a:cubicBezTo>
                    <a:pt x="13852" y="17002"/>
                    <a:pt x="13532" y="16139"/>
                    <a:pt x="14821" y="16139"/>
                  </a:cubicBezTo>
                  <a:cubicBezTo>
                    <a:pt x="15644" y="16139"/>
                    <a:pt x="16357" y="16572"/>
                    <a:pt x="17139" y="16592"/>
                  </a:cubicBezTo>
                  <a:cubicBezTo>
                    <a:pt x="17162" y="16593"/>
                    <a:pt x="17185" y="16593"/>
                    <a:pt x="17207" y="16593"/>
                  </a:cubicBezTo>
                  <a:cubicBezTo>
                    <a:pt x="18290" y="16593"/>
                    <a:pt x="18174" y="15613"/>
                    <a:pt x="18174" y="14683"/>
                  </a:cubicBezTo>
                  <a:cubicBezTo>
                    <a:pt x="18174" y="13969"/>
                    <a:pt x="17995" y="12794"/>
                    <a:pt x="18997" y="12661"/>
                  </a:cubicBezTo>
                  <a:cubicBezTo>
                    <a:pt x="19043" y="12655"/>
                    <a:pt x="19087" y="12653"/>
                    <a:pt x="19128" y="12653"/>
                  </a:cubicBezTo>
                  <a:cubicBezTo>
                    <a:pt x="19458" y="12653"/>
                    <a:pt x="19620" y="12819"/>
                    <a:pt x="19811" y="13021"/>
                  </a:cubicBezTo>
                  <a:cubicBezTo>
                    <a:pt x="19966" y="12291"/>
                    <a:pt x="20151" y="11529"/>
                    <a:pt x="20812" y="11444"/>
                  </a:cubicBezTo>
                  <a:cubicBezTo>
                    <a:pt x="20849" y="11440"/>
                    <a:pt x="20885" y="11438"/>
                    <a:pt x="20919" y="11438"/>
                  </a:cubicBezTo>
                  <a:cubicBezTo>
                    <a:pt x="21607" y="11438"/>
                    <a:pt x="21815" y="12297"/>
                    <a:pt x="22090" y="12807"/>
                  </a:cubicBezTo>
                  <a:cubicBezTo>
                    <a:pt x="22669" y="13836"/>
                    <a:pt x="23390" y="14416"/>
                    <a:pt x="24619" y="14537"/>
                  </a:cubicBezTo>
                  <a:cubicBezTo>
                    <a:pt x="24725" y="14550"/>
                    <a:pt x="24832" y="14558"/>
                    <a:pt x="24939" y="14558"/>
                  </a:cubicBezTo>
                  <a:cubicBezTo>
                    <a:pt x="25205" y="14558"/>
                    <a:pt x="25467" y="14508"/>
                    <a:pt x="25682" y="14354"/>
                  </a:cubicBezTo>
                  <a:cubicBezTo>
                    <a:pt x="26042" y="14107"/>
                    <a:pt x="26103" y="13548"/>
                    <a:pt x="26617" y="13527"/>
                  </a:cubicBezTo>
                  <a:cubicBezTo>
                    <a:pt x="26627" y="13527"/>
                    <a:pt x="26636" y="13527"/>
                    <a:pt x="26645" y="13527"/>
                  </a:cubicBezTo>
                  <a:cubicBezTo>
                    <a:pt x="27300" y="13527"/>
                    <a:pt x="27848" y="14509"/>
                    <a:pt x="28545" y="14509"/>
                  </a:cubicBezTo>
                  <a:cubicBezTo>
                    <a:pt x="28658" y="14509"/>
                    <a:pt x="28774" y="14483"/>
                    <a:pt x="28896" y="14424"/>
                  </a:cubicBezTo>
                  <a:cubicBezTo>
                    <a:pt x="29289" y="14242"/>
                    <a:pt x="29869" y="13220"/>
                    <a:pt x="30002" y="12839"/>
                  </a:cubicBezTo>
                  <a:cubicBezTo>
                    <a:pt x="30457" y="11570"/>
                    <a:pt x="30631" y="9847"/>
                    <a:pt x="30631" y="8464"/>
                  </a:cubicBezTo>
                  <a:cubicBezTo>
                    <a:pt x="30631" y="7804"/>
                    <a:pt x="30590" y="6794"/>
                    <a:pt x="31145" y="6328"/>
                  </a:cubicBezTo>
                  <a:cubicBezTo>
                    <a:pt x="31474" y="6060"/>
                    <a:pt x="31826" y="6166"/>
                    <a:pt x="32155" y="5939"/>
                  </a:cubicBezTo>
                  <a:cubicBezTo>
                    <a:pt x="32333" y="5813"/>
                    <a:pt x="32447" y="5546"/>
                    <a:pt x="32589" y="5400"/>
                  </a:cubicBezTo>
                  <a:cubicBezTo>
                    <a:pt x="32909" y="5064"/>
                    <a:pt x="33397" y="4679"/>
                    <a:pt x="33855" y="4679"/>
                  </a:cubicBezTo>
                  <a:cubicBezTo>
                    <a:pt x="34018" y="4679"/>
                    <a:pt x="34177" y="4727"/>
                    <a:pt x="34324" y="4844"/>
                  </a:cubicBezTo>
                  <a:cubicBezTo>
                    <a:pt x="34592" y="5059"/>
                    <a:pt x="34632" y="5485"/>
                    <a:pt x="34891" y="5732"/>
                  </a:cubicBezTo>
                  <a:cubicBezTo>
                    <a:pt x="35159" y="5980"/>
                    <a:pt x="35561" y="6142"/>
                    <a:pt x="35901" y="6288"/>
                  </a:cubicBezTo>
                  <a:cubicBezTo>
                    <a:pt x="36408" y="6494"/>
                    <a:pt x="37312" y="6640"/>
                    <a:pt x="37538" y="7216"/>
                  </a:cubicBezTo>
                  <a:cubicBezTo>
                    <a:pt x="37757" y="7772"/>
                    <a:pt x="37284" y="8217"/>
                    <a:pt x="37024" y="8631"/>
                  </a:cubicBezTo>
                  <a:cubicBezTo>
                    <a:pt x="36837" y="8939"/>
                    <a:pt x="36476" y="9648"/>
                    <a:pt x="36704" y="10041"/>
                  </a:cubicBezTo>
                  <a:cubicBezTo>
                    <a:pt x="36813" y="10238"/>
                    <a:pt x="36926" y="10320"/>
                    <a:pt x="37042" y="10320"/>
                  </a:cubicBezTo>
                  <a:cubicBezTo>
                    <a:pt x="37067" y="10320"/>
                    <a:pt x="37092" y="10316"/>
                    <a:pt x="37117" y="10309"/>
                  </a:cubicBezTo>
                  <a:cubicBezTo>
                    <a:pt x="37396" y="10248"/>
                    <a:pt x="37644" y="9774"/>
                    <a:pt x="37830" y="9547"/>
                  </a:cubicBezTo>
                  <a:cubicBezTo>
                    <a:pt x="38139" y="9153"/>
                    <a:pt x="38613" y="8979"/>
                    <a:pt x="38820" y="8485"/>
                  </a:cubicBezTo>
                  <a:cubicBezTo>
                    <a:pt x="39014" y="8010"/>
                    <a:pt x="38747" y="7329"/>
                    <a:pt x="39108" y="6956"/>
                  </a:cubicBezTo>
                  <a:cubicBezTo>
                    <a:pt x="39428" y="6648"/>
                    <a:pt x="40222" y="6628"/>
                    <a:pt x="40616" y="6300"/>
                  </a:cubicBezTo>
                  <a:cubicBezTo>
                    <a:pt x="40863" y="6093"/>
                    <a:pt x="41024" y="5854"/>
                    <a:pt x="41069" y="5566"/>
                  </a:cubicBezTo>
                  <a:cubicBezTo>
                    <a:pt x="41090" y="5452"/>
                    <a:pt x="41090" y="5319"/>
                    <a:pt x="41069" y="5185"/>
                  </a:cubicBezTo>
                  <a:cubicBezTo>
                    <a:pt x="40992" y="5181"/>
                    <a:pt x="40914" y="5180"/>
                    <a:pt x="40835" y="5180"/>
                  </a:cubicBezTo>
                  <a:cubicBezTo>
                    <a:pt x="40220" y="5180"/>
                    <a:pt x="39586" y="5275"/>
                    <a:pt x="38977" y="5275"/>
                  </a:cubicBezTo>
                  <a:cubicBezTo>
                    <a:pt x="38777" y="5275"/>
                    <a:pt x="38579" y="5265"/>
                    <a:pt x="38386" y="5237"/>
                  </a:cubicBezTo>
                  <a:cubicBezTo>
                    <a:pt x="37778" y="5153"/>
                    <a:pt x="37737" y="4844"/>
                    <a:pt x="37250" y="4492"/>
                  </a:cubicBezTo>
                  <a:cubicBezTo>
                    <a:pt x="36890" y="4236"/>
                    <a:pt x="36384" y="4111"/>
                    <a:pt x="35954" y="4103"/>
                  </a:cubicBezTo>
                  <a:cubicBezTo>
                    <a:pt x="34871" y="3154"/>
                    <a:pt x="39067" y="3729"/>
                    <a:pt x="38446" y="1452"/>
                  </a:cubicBezTo>
                  <a:cubicBezTo>
                    <a:pt x="38383" y="1449"/>
                    <a:pt x="38319" y="1448"/>
                    <a:pt x="38254" y="1448"/>
                  </a:cubicBezTo>
                  <a:cubicBezTo>
                    <a:pt x="37498" y="1448"/>
                    <a:pt x="36641" y="1608"/>
                    <a:pt x="35849" y="1608"/>
                  </a:cubicBezTo>
                  <a:cubicBezTo>
                    <a:pt x="35305" y="1608"/>
                    <a:pt x="34792" y="1532"/>
                    <a:pt x="34365" y="1277"/>
                  </a:cubicBezTo>
                  <a:cubicBezTo>
                    <a:pt x="33692" y="872"/>
                    <a:pt x="33951" y="122"/>
                    <a:pt x="32962" y="8"/>
                  </a:cubicBezTo>
                  <a:cubicBezTo>
                    <a:pt x="32921" y="3"/>
                    <a:pt x="32881" y="1"/>
                    <a:pt x="328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78"/>
            <p:cNvSpPr/>
            <p:nvPr/>
          </p:nvSpPr>
          <p:spPr>
            <a:xfrm>
              <a:off x="3746400" y="3168125"/>
              <a:ext cx="666575" cy="347850"/>
            </a:xfrm>
            <a:custGeom>
              <a:avLst/>
              <a:gdLst/>
              <a:ahLst/>
              <a:cxnLst/>
              <a:rect l="l" t="t" r="r" b="b"/>
              <a:pathLst>
                <a:path w="26663" h="13914" extrusionOk="0">
                  <a:moveTo>
                    <a:pt x="9097" y="1"/>
                  </a:moveTo>
                  <a:cubicBezTo>
                    <a:pt x="8963" y="864"/>
                    <a:pt x="9048" y="823"/>
                    <a:pt x="8140" y="1062"/>
                  </a:cubicBezTo>
                  <a:cubicBezTo>
                    <a:pt x="7820" y="1144"/>
                    <a:pt x="7438" y="1204"/>
                    <a:pt x="7139" y="1338"/>
                  </a:cubicBezTo>
                  <a:cubicBezTo>
                    <a:pt x="6786" y="1496"/>
                    <a:pt x="6538" y="1792"/>
                    <a:pt x="6198" y="1950"/>
                  </a:cubicBezTo>
                  <a:cubicBezTo>
                    <a:pt x="6018" y="2031"/>
                    <a:pt x="5838" y="2054"/>
                    <a:pt x="5661" y="2054"/>
                  </a:cubicBezTo>
                  <a:cubicBezTo>
                    <a:pt x="5413" y="2054"/>
                    <a:pt x="5169" y="2008"/>
                    <a:pt x="4933" y="2008"/>
                  </a:cubicBezTo>
                  <a:cubicBezTo>
                    <a:pt x="4817" y="2008"/>
                    <a:pt x="4704" y="2019"/>
                    <a:pt x="4592" y="2052"/>
                  </a:cubicBezTo>
                  <a:cubicBezTo>
                    <a:pt x="4364" y="2120"/>
                    <a:pt x="4159" y="2448"/>
                    <a:pt x="3928" y="2448"/>
                  </a:cubicBezTo>
                  <a:cubicBezTo>
                    <a:pt x="3844" y="2448"/>
                    <a:pt x="3757" y="2405"/>
                    <a:pt x="3664" y="2291"/>
                  </a:cubicBezTo>
                  <a:cubicBezTo>
                    <a:pt x="3656" y="2291"/>
                    <a:pt x="3648" y="2291"/>
                    <a:pt x="3640" y="2291"/>
                  </a:cubicBezTo>
                  <a:cubicBezTo>
                    <a:pt x="3038" y="2291"/>
                    <a:pt x="2338" y="2758"/>
                    <a:pt x="1930" y="3167"/>
                  </a:cubicBezTo>
                  <a:cubicBezTo>
                    <a:pt x="1674" y="3421"/>
                    <a:pt x="1662" y="3474"/>
                    <a:pt x="1322" y="3588"/>
                  </a:cubicBezTo>
                  <a:cubicBezTo>
                    <a:pt x="1054" y="3669"/>
                    <a:pt x="661" y="3681"/>
                    <a:pt x="466" y="3908"/>
                  </a:cubicBezTo>
                  <a:cubicBezTo>
                    <a:pt x="0" y="4435"/>
                    <a:pt x="579" y="5238"/>
                    <a:pt x="859" y="5724"/>
                  </a:cubicBezTo>
                  <a:cubicBezTo>
                    <a:pt x="1269" y="6466"/>
                    <a:pt x="1374" y="6879"/>
                    <a:pt x="1374" y="7735"/>
                  </a:cubicBezTo>
                  <a:cubicBezTo>
                    <a:pt x="1362" y="9425"/>
                    <a:pt x="3191" y="8931"/>
                    <a:pt x="3892" y="10013"/>
                  </a:cubicBezTo>
                  <a:cubicBezTo>
                    <a:pt x="4126" y="10374"/>
                    <a:pt x="4345" y="10747"/>
                    <a:pt x="4568" y="11107"/>
                  </a:cubicBezTo>
                  <a:lnTo>
                    <a:pt x="4581" y="11107"/>
                  </a:lnTo>
                  <a:cubicBezTo>
                    <a:pt x="5456" y="11416"/>
                    <a:pt x="5756" y="12405"/>
                    <a:pt x="6519" y="13005"/>
                  </a:cubicBezTo>
                  <a:cubicBezTo>
                    <a:pt x="6993" y="13379"/>
                    <a:pt x="7960" y="13834"/>
                    <a:pt x="8758" y="13834"/>
                  </a:cubicBezTo>
                  <a:cubicBezTo>
                    <a:pt x="9058" y="13834"/>
                    <a:pt x="9334" y="13770"/>
                    <a:pt x="9550" y="13613"/>
                  </a:cubicBezTo>
                  <a:cubicBezTo>
                    <a:pt x="9891" y="13354"/>
                    <a:pt x="10293" y="12717"/>
                    <a:pt x="10605" y="12405"/>
                  </a:cubicBezTo>
                  <a:cubicBezTo>
                    <a:pt x="10779" y="12230"/>
                    <a:pt x="10698" y="11971"/>
                    <a:pt x="10913" y="11861"/>
                  </a:cubicBezTo>
                  <a:cubicBezTo>
                    <a:pt x="10969" y="11832"/>
                    <a:pt x="11048" y="11821"/>
                    <a:pt x="11138" y="11821"/>
                  </a:cubicBezTo>
                  <a:cubicBezTo>
                    <a:pt x="11396" y="11821"/>
                    <a:pt x="11742" y="11915"/>
                    <a:pt x="11902" y="11951"/>
                  </a:cubicBezTo>
                  <a:cubicBezTo>
                    <a:pt x="12555" y="12084"/>
                    <a:pt x="13090" y="12498"/>
                    <a:pt x="13738" y="12652"/>
                  </a:cubicBezTo>
                  <a:cubicBezTo>
                    <a:pt x="14031" y="12721"/>
                    <a:pt x="14343" y="12739"/>
                    <a:pt x="14660" y="12739"/>
                  </a:cubicBezTo>
                  <a:cubicBezTo>
                    <a:pt x="15015" y="12739"/>
                    <a:pt x="15376" y="12717"/>
                    <a:pt x="15721" y="12717"/>
                  </a:cubicBezTo>
                  <a:cubicBezTo>
                    <a:pt x="16884" y="12717"/>
                    <a:pt x="17845" y="13106"/>
                    <a:pt x="18960" y="13272"/>
                  </a:cubicBezTo>
                  <a:cubicBezTo>
                    <a:pt x="18967" y="13479"/>
                    <a:pt x="18967" y="13694"/>
                    <a:pt x="18967" y="13913"/>
                  </a:cubicBezTo>
                  <a:cubicBezTo>
                    <a:pt x="19142" y="13767"/>
                    <a:pt x="19300" y="13601"/>
                    <a:pt x="19414" y="13427"/>
                  </a:cubicBezTo>
                  <a:cubicBezTo>
                    <a:pt x="19681" y="13025"/>
                    <a:pt x="19669" y="12705"/>
                    <a:pt x="20144" y="12498"/>
                  </a:cubicBezTo>
                  <a:cubicBezTo>
                    <a:pt x="20493" y="12345"/>
                    <a:pt x="20876" y="12322"/>
                    <a:pt x="21265" y="12322"/>
                  </a:cubicBezTo>
                  <a:cubicBezTo>
                    <a:pt x="21431" y="12322"/>
                    <a:pt x="21598" y="12326"/>
                    <a:pt x="21764" y="12326"/>
                  </a:cubicBezTo>
                  <a:cubicBezTo>
                    <a:pt x="22411" y="12326"/>
                    <a:pt x="23035" y="12262"/>
                    <a:pt x="23496" y="11635"/>
                  </a:cubicBezTo>
                  <a:cubicBezTo>
                    <a:pt x="24136" y="10767"/>
                    <a:pt x="23845" y="9847"/>
                    <a:pt x="24951" y="9238"/>
                  </a:cubicBezTo>
                  <a:cubicBezTo>
                    <a:pt x="25292" y="9052"/>
                    <a:pt x="25598" y="8992"/>
                    <a:pt x="25895" y="8992"/>
                  </a:cubicBezTo>
                  <a:cubicBezTo>
                    <a:pt x="26153" y="8992"/>
                    <a:pt x="26404" y="9038"/>
                    <a:pt x="26662" y="9085"/>
                  </a:cubicBezTo>
                  <a:cubicBezTo>
                    <a:pt x="26621" y="8602"/>
                    <a:pt x="26561" y="8197"/>
                    <a:pt x="26240" y="7723"/>
                  </a:cubicBezTo>
                  <a:cubicBezTo>
                    <a:pt x="25673" y="6908"/>
                    <a:pt x="24919" y="6373"/>
                    <a:pt x="24011" y="6000"/>
                  </a:cubicBezTo>
                  <a:cubicBezTo>
                    <a:pt x="23735" y="5878"/>
                    <a:pt x="23094" y="5753"/>
                    <a:pt x="22868" y="5526"/>
                  </a:cubicBezTo>
                  <a:cubicBezTo>
                    <a:pt x="22628" y="5279"/>
                    <a:pt x="22734" y="4869"/>
                    <a:pt x="22588" y="4598"/>
                  </a:cubicBezTo>
                  <a:cubicBezTo>
                    <a:pt x="22451" y="4352"/>
                    <a:pt x="22227" y="4297"/>
                    <a:pt x="21974" y="4297"/>
                  </a:cubicBezTo>
                  <a:cubicBezTo>
                    <a:pt x="21769" y="4297"/>
                    <a:pt x="21546" y="4333"/>
                    <a:pt x="21333" y="4333"/>
                  </a:cubicBezTo>
                  <a:cubicBezTo>
                    <a:pt x="21178" y="4333"/>
                    <a:pt x="21029" y="4314"/>
                    <a:pt x="20898" y="4248"/>
                  </a:cubicBezTo>
                  <a:cubicBezTo>
                    <a:pt x="20381" y="3982"/>
                    <a:pt x="20244" y="3388"/>
                    <a:pt x="19578" y="3388"/>
                  </a:cubicBezTo>
                  <a:cubicBezTo>
                    <a:pt x="19523" y="3388"/>
                    <a:pt x="19464" y="3392"/>
                    <a:pt x="19401" y="3401"/>
                  </a:cubicBezTo>
                  <a:cubicBezTo>
                    <a:pt x="19300" y="3741"/>
                    <a:pt x="19742" y="4403"/>
                    <a:pt x="19502" y="4703"/>
                  </a:cubicBezTo>
                  <a:cubicBezTo>
                    <a:pt x="19474" y="4744"/>
                    <a:pt x="18988" y="4845"/>
                    <a:pt x="18915" y="4869"/>
                  </a:cubicBezTo>
                  <a:cubicBezTo>
                    <a:pt x="18634" y="4956"/>
                    <a:pt x="18388" y="5007"/>
                    <a:pt x="18104" y="5007"/>
                  </a:cubicBezTo>
                  <a:cubicBezTo>
                    <a:pt x="18057" y="5007"/>
                    <a:pt x="18008" y="5005"/>
                    <a:pt x="17958" y="5002"/>
                  </a:cubicBezTo>
                  <a:cubicBezTo>
                    <a:pt x="17257" y="4958"/>
                    <a:pt x="16308" y="4009"/>
                    <a:pt x="16649" y="3268"/>
                  </a:cubicBezTo>
                  <a:cubicBezTo>
                    <a:pt x="16811" y="2919"/>
                    <a:pt x="17257" y="2692"/>
                    <a:pt x="17131" y="2218"/>
                  </a:cubicBezTo>
                  <a:cubicBezTo>
                    <a:pt x="17050" y="1926"/>
                    <a:pt x="16786" y="1874"/>
                    <a:pt x="16486" y="1874"/>
                  </a:cubicBezTo>
                  <a:cubicBezTo>
                    <a:pt x="16316" y="1874"/>
                    <a:pt x="16134" y="1891"/>
                    <a:pt x="15968" y="1891"/>
                  </a:cubicBezTo>
                  <a:cubicBezTo>
                    <a:pt x="15917" y="1891"/>
                    <a:pt x="15869" y="1889"/>
                    <a:pt x="15822" y="1885"/>
                  </a:cubicBezTo>
                  <a:cubicBezTo>
                    <a:pt x="14905" y="1792"/>
                    <a:pt x="13966" y="1630"/>
                    <a:pt x="13236" y="1062"/>
                  </a:cubicBezTo>
                  <a:cubicBezTo>
                    <a:pt x="12709" y="649"/>
                    <a:pt x="12048" y="401"/>
                    <a:pt x="11472" y="29"/>
                  </a:cubicBezTo>
                  <a:lnTo>
                    <a:pt x="11472" y="29"/>
                  </a:lnTo>
                  <a:cubicBezTo>
                    <a:pt x="11424" y="618"/>
                    <a:pt x="11793" y="1285"/>
                    <a:pt x="11005" y="1285"/>
                  </a:cubicBezTo>
                  <a:cubicBezTo>
                    <a:pt x="10936" y="1285"/>
                    <a:pt x="10858" y="1280"/>
                    <a:pt x="10771" y="1269"/>
                  </a:cubicBezTo>
                  <a:cubicBezTo>
                    <a:pt x="10252" y="1204"/>
                    <a:pt x="10377" y="1030"/>
                    <a:pt x="10183" y="661"/>
                  </a:cubicBezTo>
                  <a:cubicBezTo>
                    <a:pt x="9956" y="248"/>
                    <a:pt x="9530" y="134"/>
                    <a:pt x="90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78"/>
            <p:cNvSpPr/>
            <p:nvPr/>
          </p:nvSpPr>
          <p:spPr>
            <a:xfrm>
              <a:off x="3937725" y="4955125"/>
              <a:ext cx="34075" cy="39475"/>
            </a:xfrm>
            <a:custGeom>
              <a:avLst/>
              <a:gdLst/>
              <a:ahLst/>
              <a:cxnLst/>
              <a:rect l="l" t="t" r="r" b="b"/>
              <a:pathLst>
                <a:path w="1363" h="1579" extrusionOk="0">
                  <a:moveTo>
                    <a:pt x="487" y="1"/>
                  </a:moveTo>
                  <a:cubicBezTo>
                    <a:pt x="334" y="1"/>
                    <a:pt x="168" y="14"/>
                    <a:pt x="0" y="14"/>
                  </a:cubicBezTo>
                  <a:cubicBezTo>
                    <a:pt x="114" y="220"/>
                    <a:pt x="208" y="375"/>
                    <a:pt x="219" y="622"/>
                  </a:cubicBezTo>
                  <a:cubicBezTo>
                    <a:pt x="219" y="735"/>
                    <a:pt x="174" y="930"/>
                    <a:pt x="219" y="1043"/>
                  </a:cubicBezTo>
                  <a:cubicBezTo>
                    <a:pt x="260" y="1168"/>
                    <a:pt x="754" y="1578"/>
                    <a:pt x="928" y="1578"/>
                  </a:cubicBezTo>
                  <a:cubicBezTo>
                    <a:pt x="1115" y="1578"/>
                    <a:pt x="1196" y="1424"/>
                    <a:pt x="1196" y="1262"/>
                  </a:cubicBezTo>
                  <a:cubicBezTo>
                    <a:pt x="1209" y="1056"/>
                    <a:pt x="1042" y="1003"/>
                    <a:pt x="1014" y="848"/>
                  </a:cubicBezTo>
                  <a:cubicBezTo>
                    <a:pt x="949" y="536"/>
                    <a:pt x="1362" y="375"/>
                    <a:pt x="990" y="115"/>
                  </a:cubicBezTo>
                  <a:cubicBezTo>
                    <a:pt x="858" y="21"/>
                    <a:pt x="683" y="1"/>
                    <a:pt x="4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8"/>
            <p:cNvSpPr/>
            <p:nvPr/>
          </p:nvSpPr>
          <p:spPr>
            <a:xfrm>
              <a:off x="3834350" y="3763925"/>
              <a:ext cx="339325" cy="207850"/>
            </a:xfrm>
            <a:custGeom>
              <a:avLst/>
              <a:gdLst/>
              <a:ahLst/>
              <a:cxnLst/>
              <a:rect l="l" t="t" r="r" b="b"/>
              <a:pathLst>
                <a:path w="13573" h="8314" extrusionOk="0">
                  <a:moveTo>
                    <a:pt x="12770" y="0"/>
                  </a:moveTo>
                  <a:cubicBezTo>
                    <a:pt x="12429" y="288"/>
                    <a:pt x="11529" y="601"/>
                    <a:pt x="11209" y="795"/>
                  </a:cubicBezTo>
                  <a:cubicBezTo>
                    <a:pt x="9819" y="1643"/>
                    <a:pt x="8015" y="1764"/>
                    <a:pt x="6487" y="2210"/>
                  </a:cubicBezTo>
                  <a:cubicBezTo>
                    <a:pt x="5550" y="2486"/>
                    <a:pt x="4721" y="2931"/>
                    <a:pt x="3767" y="2931"/>
                  </a:cubicBezTo>
                  <a:cubicBezTo>
                    <a:pt x="3515" y="2931"/>
                    <a:pt x="3254" y="2900"/>
                    <a:pt x="2980" y="2827"/>
                  </a:cubicBezTo>
                  <a:cubicBezTo>
                    <a:pt x="2344" y="2651"/>
                    <a:pt x="1785" y="2486"/>
                    <a:pt x="1196" y="2384"/>
                  </a:cubicBezTo>
                  <a:lnTo>
                    <a:pt x="1188" y="2384"/>
                  </a:lnTo>
                  <a:cubicBezTo>
                    <a:pt x="661" y="2619"/>
                    <a:pt x="0" y="2818"/>
                    <a:pt x="535" y="3560"/>
                  </a:cubicBezTo>
                  <a:cubicBezTo>
                    <a:pt x="836" y="3974"/>
                    <a:pt x="1188" y="4034"/>
                    <a:pt x="1104" y="4642"/>
                  </a:cubicBezTo>
                  <a:cubicBezTo>
                    <a:pt x="1074" y="4943"/>
                    <a:pt x="949" y="5129"/>
                    <a:pt x="917" y="5416"/>
                  </a:cubicBezTo>
                  <a:cubicBezTo>
                    <a:pt x="896" y="5652"/>
                    <a:pt x="982" y="5891"/>
                    <a:pt x="1031" y="6118"/>
                  </a:cubicBezTo>
                  <a:cubicBezTo>
                    <a:pt x="1391" y="6178"/>
                    <a:pt x="1845" y="6251"/>
                    <a:pt x="1865" y="6625"/>
                  </a:cubicBezTo>
                  <a:cubicBezTo>
                    <a:pt x="1877" y="6799"/>
                    <a:pt x="1712" y="7005"/>
                    <a:pt x="1549" y="7200"/>
                  </a:cubicBezTo>
                  <a:cubicBezTo>
                    <a:pt x="1289" y="7529"/>
                    <a:pt x="1031" y="7869"/>
                    <a:pt x="1549" y="8182"/>
                  </a:cubicBezTo>
                  <a:cubicBezTo>
                    <a:pt x="1648" y="8241"/>
                    <a:pt x="1749" y="8263"/>
                    <a:pt x="1850" y="8263"/>
                  </a:cubicBezTo>
                  <a:cubicBezTo>
                    <a:pt x="2150" y="8263"/>
                    <a:pt x="2455" y="8068"/>
                    <a:pt x="2725" y="8047"/>
                  </a:cubicBezTo>
                  <a:cubicBezTo>
                    <a:pt x="2749" y="8045"/>
                    <a:pt x="2773" y="8044"/>
                    <a:pt x="2797" y="8044"/>
                  </a:cubicBezTo>
                  <a:cubicBezTo>
                    <a:pt x="3109" y="8044"/>
                    <a:pt x="3400" y="8242"/>
                    <a:pt x="3705" y="8242"/>
                  </a:cubicBezTo>
                  <a:cubicBezTo>
                    <a:pt x="3745" y="8242"/>
                    <a:pt x="3787" y="8238"/>
                    <a:pt x="3828" y="8230"/>
                  </a:cubicBezTo>
                  <a:cubicBezTo>
                    <a:pt x="4229" y="8161"/>
                    <a:pt x="4261" y="7841"/>
                    <a:pt x="4549" y="7643"/>
                  </a:cubicBezTo>
                  <a:cubicBezTo>
                    <a:pt x="4684" y="7552"/>
                    <a:pt x="4829" y="7515"/>
                    <a:pt x="4977" y="7515"/>
                  </a:cubicBezTo>
                  <a:cubicBezTo>
                    <a:pt x="5202" y="7515"/>
                    <a:pt x="5435" y="7599"/>
                    <a:pt x="5652" y="7707"/>
                  </a:cubicBezTo>
                  <a:cubicBezTo>
                    <a:pt x="6045" y="7894"/>
                    <a:pt x="6300" y="8068"/>
                    <a:pt x="6747" y="8088"/>
                  </a:cubicBezTo>
                  <a:cubicBezTo>
                    <a:pt x="6778" y="8090"/>
                    <a:pt x="6809" y="8091"/>
                    <a:pt x="6839" y="8091"/>
                  </a:cubicBezTo>
                  <a:cubicBezTo>
                    <a:pt x="7050" y="8091"/>
                    <a:pt x="7254" y="8052"/>
                    <a:pt x="7458" y="8052"/>
                  </a:cubicBezTo>
                  <a:cubicBezTo>
                    <a:pt x="7540" y="8052"/>
                    <a:pt x="7621" y="8058"/>
                    <a:pt x="7703" y="8075"/>
                  </a:cubicBezTo>
                  <a:cubicBezTo>
                    <a:pt x="7907" y="8126"/>
                    <a:pt x="8154" y="8314"/>
                    <a:pt x="8389" y="8314"/>
                  </a:cubicBezTo>
                  <a:cubicBezTo>
                    <a:pt x="8491" y="8314"/>
                    <a:pt x="8591" y="8278"/>
                    <a:pt x="8684" y="8182"/>
                  </a:cubicBezTo>
                  <a:cubicBezTo>
                    <a:pt x="8964" y="7894"/>
                    <a:pt x="8736" y="7241"/>
                    <a:pt x="8644" y="6953"/>
                  </a:cubicBezTo>
                  <a:cubicBezTo>
                    <a:pt x="8404" y="6191"/>
                    <a:pt x="8644" y="6219"/>
                    <a:pt x="9344" y="6013"/>
                  </a:cubicBezTo>
                  <a:cubicBezTo>
                    <a:pt x="10058" y="5798"/>
                    <a:pt x="10058" y="5591"/>
                    <a:pt x="9831" y="4943"/>
                  </a:cubicBezTo>
                  <a:cubicBezTo>
                    <a:pt x="9333" y="3548"/>
                    <a:pt x="10573" y="3994"/>
                    <a:pt x="11241" y="3240"/>
                  </a:cubicBezTo>
                  <a:cubicBezTo>
                    <a:pt x="11728" y="2692"/>
                    <a:pt x="11728" y="2692"/>
                    <a:pt x="12511" y="2644"/>
                  </a:cubicBezTo>
                  <a:cubicBezTo>
                    <a:pt x="12944" y="2619"/>
                    <a:pt x="13172" y="2486"/>
                    <a:pt x="13305" y="2230"/>
                  </a:cubicBezTo>
                  <a:cubicBezTo>
                    <a:pt x="13378" y="2084"/>
                    <a:pt x="13427" y="1910"/>
                    <a:pt x="13471" y="1683"/>
                  </a:cubicBezTo>
                  <a:cubicBezTo>
                    <a:pt x="13573" y="1063"/>
                    <a:pt x="13419" y="889"/>
                    <a:pt x="13037" y="455"/>
                  </a:cubicBezTo>
                  <a:cubicBezTo>
                    <a:pt x="12925" y="321"/>
                    <a:pt x="12839" y="167"/>
                    <a:pt x="127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78"/>
            <p:cNvSpPr/>
            <p:nvPr/>
          </p:nvSpPr>
          <p:spPr>
            <a:xfrm>
              <a:off x="3830200" y="3819675"/>
              <a:ext cx="655425" cy="584650"/>
            </a:xfrm>
            <a:custGeom>
              <a:avLst/>
              <a:gdLst/>
              <a:ahLst/>
              <a:cxnLst/>
              <a:rect l="l" t="t" r="r" b="b"/>
              <a:pathLst>
                <a:path w="26217" h="23386" extrusionOk="0">
                  <a:moveTo>
                    <a:pt x="13471" y="0"/>
                  </a:moveTo>
                  <a:cubicBezTo>
                    <a:pt x="13338" y="256"/>
                    <a:pt x="13110" y="389"/>
                    <a:pt x="12677" y="414"/>
                  </a:cubicBezTo>
                  <a:cubicBezTo>
                    <a:pt x="11894" y="462"/>
                    <a:pt x="11894" y="462"/>
                    <a:pt x="11407" y="1010"/>
                  </a:cubicBezTo>
                  <a:cubicBezTo>
                    <a:pt x="10739" y="1764"/>
                    <a:pt x="9499" y="1318"/>
                    <a:pt x="9997" y="2713"/>
                  </a:cubicBezTo>
                  <a:cubicBezTo>
                    <a:pt x="10224" y="3361"/>
                    <a:pt x="10224" y="3568"/>
                    <a:pt x="9510" y="3783"/>
                  </a:cubicBezTo>
                  <a:cubicBezTo>
                    <a:pt x="8810" y="3989"/>
                    <a:pt x="8570" y="3961"/>
                    <a:pt x="8810" y="4723"/>
                  </a:cubicBezTo>
                  <a:cubicBezTo>
                    <a:pt x="8902" y="5011"/>
                    <a:pt x="9130" y="5664"/>
                    <a:pt x="8850" y="5952"/>
                  </a:cubicBezTo>
                  <a:cubicBezTo>
                    <a:pt x="8757" y="6048"/>
                    <a:pt x="8657" y="6084"/>
                    <a:pt x="8555" y="6084"/>
                  </a:cubicBezTo>
                  <a:cubicBezTo>
                    <a:pt x="8320" y="6084"/>
                    <a:pt x="8073" y="5896"/>
                    <a:pt x="7869" y="5845"/>
                  </a:cubicBezTo>
                  <a:cubicBezTo>
                    <a:pt x="7787" y="5828"/>
                    <a:pt x="7706" y="5822"/>
                    <a:pt x="7624" y="5822"/>
                  </a:cubicBezTo>
                  <a:cubicBezTo>
                    <a:pt x="7420" y="5822"/>
                    <a:pt x="7216" y="5861"/>
                    <a:pt x="7005" y="5861"/>
                  </a:cubicBezTo>
                  <a:cubicBezTo>
                    <a:pt x="6975" y="5861"/>
                    <a:pt x="6944" y="5860"/>
                    <a:pt x="6913" y="5858"/>
                  </a:cubicBezTo>
                  <a:cubicBezTo>
                    <a:pt x="6466" y="5838"/>
                    <a:pt x="6211" y="5664"/>
                    <a:pt x="5818" y="5477"/>
                  </a:cubicBezTo>
                  <a:cubicBezTo>
                    <a:pt x="5601" y="5369"/>
                    <a:pt x="5368" y="5285"/>
                    <a:pt x="5143" y="5285"/>
                  </a:cubicBezTo>
                  <a:cubicBezTo>
                    <a:pt x="4995" y="5285"/>
                    <a:pt x="4850" y="5322"/>
                    <a:pt x="4715" y="5413"/>
                  </a:cubicBezTo>
                  <a:cubicBezTo>
                    <a:pt x="4427" y="5611"/>
                    <a:pt x="4395" y="5931"/>
                    <a:pt x="3994" y="6000"/>
                  </a:cubicBezTo>
                  <a:cubicBezTo>
                    <a:pt x="3953" y="6008"/>
                    <a:pt x="3911" y="6012"/>
                    <a:pt x="3871" y="6012"/>
                  </a:cubicBezTo>
                  <a:cubicBezTo>
                    <a:pt x="3566" y="6012"/>
                    <a:pt x="3275" y="5814"/>
                    <a:pt x="2963" y="5814"/>
                  </a:cubicBezTo>
                  <a:cubicBezTo>
                    <a:pt x="2939" y="5814"/>
                    <a:pt x="2915" y="5815"/>
                    <a:pt x="2891" y="5817"/>
                  </a:cubicBezTo>
                  <a:cubicBezTo>
                    <a:pt x="2621" y="5838"/>
                    <a:pt x="2316" y="6033"/>
                    <a:pt x="2016" y="6033"/>
                  </a:cubicBezTo>
                  <a:cubicBezTo>
                    <a:pt x="1915" y="6033"/>
                    <a:pt x="1814" y="6011"/>
                    <a:pt x="1715" y="5952"/>
                  </a:cubicBezTo>
                  <a:cubicBezTo>
                    <a:pt x="1197" y="5639"/>
                    <a:pt x="1455" y="5299"/>
                    <a:pt x="1715" y="4970"/>
                  </a:cubicBezTo>
                  <a:lnTo>
                    <a:pt x="1715" y="4970"/>
                  </a:lnTo>
                  <a:cubicBezTo>
                    <a:pt x="1176" y="5031"/>
                    <a:pt x="580" y="5185"/>
                    <a:pt x="406" y="5477"/>
                  </a:cubicBezTo>
                  <a:cubicBezTo>
                    <a:pt x="0" y="6146"/>
                    <a:pt x="787" y="6880"/>
                    <a:pt x="993" y="7426"/>
                  </a:cubicBezTo>
                  <a:cubicBezTo>
                    <a:pt x="1249" y="8104"/>
                    <a:pt x="1289" y="8818"/>
                    <a:pt x="1878" y="9324"/>
                  </a:cubicBezTo>
                  <a:cubicBezTo>
                    <a:pt x="2104" y="9519"/>
                    <a:pt x="2260" y="9596"/>
                    <a:pt x="2373" y="9596"/>
                  </a:cubicBezTo>
                  <a:cubicBezTo>
                    <a:pt x="2706" y="9596"/>
                    <a:pt x="2658" y="8916"/>
                    <a:pt x="2952" y="8631"/>
                  </a:cubicBezTo>
                  <a:cubicBezTo>
                    <a:pt x="3025" y="8558"/>
                    <a:pt x="3434" y="8509"/>
                    <a:pt x="3572" y="8424"/>
                  </a:cubicBezTo>
                  <a:cubicBezTo>
                    <a:pt x="3706" y="8343"/>
                    <a:pt x="3839" y="8217"/>
                    <a:pt x="3933" y="8104"/>
                  </a:cubicBezTo>
                  <a:cubicBezTo>
                    <a:pt x="4228" y="7743"/>
                    <a:pt x="4180" y="7426"/>
                    <a:pt x="4200" y="6981"/>
                  </a:cubicBezTo>
                  <a:cubicBezTo>
                    <a:pt x="4297" y="6958"/>
                    <a:pt x="4398" y="6947"/>
                    <a:pt x="4502" y="6947"/>
                  </a:cubicBezTo>
                  <a:cubicBezTo>
                    <a:pt x="5235" y="6947"/>
                    <a:pt x="6082" y="7495"/>
                    <a:pt x="6264" y="8148"/>
                  </a:cubicBezTo>
                  <a:cubicBezTo>
                    <a:pt x="6426" y="8736"/>
                    <a:pt x="6232" y="9417"/>
                    <a:pt x="6406" y="9973"/>
                  </a:cubicBezTo>
                  <a:cubicBezTo>
                    <a:pt x="6653" y="10788"/>
                    <a:pt x="7561" y="11428"/>
                    <a:pt x="8202" y="11902"/>
                  </a:cubicBezTo>
                  <a:cubicBezTo>
                    <a:pt x="8797" y="12336"/>
                    <a:pt x="9531" y="12685"/>
                    <a:pt x="9543" y="13499"/>
                  </a:cubicBezTo>
                  <a:cubicBezTo>
                    <a:pt x="9525" y="13502"/>
                    <a:pt x="9506" y="13503"/>
                    <a:pt x="9487" y="13503"/>
                  </a:cubicBezTo>
                  <a:cubicBezTo>
                    <a:pt x="9085" y="13503"/>
                    <a:pt x="8425" y="13053"/>
                    <a:pt x="8015" y="13053"/>
                  </a:cubicBezTo>
                  <a:cubicBezTo>
                    <a:pt x="7892" y="13053"/>
                    <a:pt x="7791" y="13094"/>
                    <a:pt x="7727" y="13200"/>
                  </a:cubicBezTo>
                  <a:cubicBezTo>
                    <a:pt x="7439" y="13694"/>
                    <a:pt x="8355" y="14614"/>
                    <a:pt x="8623" y="14955"/>
                  </a:cubicBezTo>
                  <a:cubicBezTo>
                    <a:pt x="9223" y="15729"/>
                    <a:pt x="9697" y="15778"/>
                    <a:pt x="10573" y="16037"/>
                  </a:cubicBezTo>
                  <a:cubicBezTo>
                    <a:pt x="11407" y="16285"/>
                    <a:pt x="10726" y="16873"/>
                    <a:pt x="11222" y="17399"/>
                  </a:cubicBezTo>
                  <a:cubicBezTo>
                    <a:pt x="11365" y="17557"/>
                    <a:pt x="11651" y="17597"/>
                    <a:pt x="11956" y="17597"/>
                  </a:cubicBezTo>
                  <a:cubicBezTo>
                    <a:pt x="12273" y="17597"/>
                    <a:pt x="12610" y="17554"/>
                    <a:pt x="12831" y="17554"/>
                  </a:cubicBezTo>
                  <a:cubicBezTo>
                    <a:pt x="13626" y="17574"/>
                    <a:pt x="13986" y="18068"/>
                    <a:pt x="14679" y="18377"/>
                  </a:cubicBezTo>
                  <a:cubicBezTo>
                    <a:pt x="15069" y="18542"/>
                    <a:pt x="15381" y="18461"/>
                    <a:pt x="15770" y="18542"/>
                  </a:cubicBezTo>
                  <a:cubicBezTo>
                    <a:pt x="16285" y="18648"/>
                    <a:pt x="16390" y="18923"/>
                    <a:pt x="16670" y="19305"/>
                  </a:cubicBezTo>
                  <a:cubicBezTo>
                    <a:pt x="17112" y="19945"/>
                    <a:pt x="17639" y="20545"/>
                    <a:pt x="18113" y="21153"/>
                  </a:cubicBezTo>
                  <a:cubicBezTo>
                    <a:pt x="18555" y="21709"/>
                    <a:pt x="19102" y="22183"/>
                    <a:pt x="19710" y="22544"/>
                  </a:cubicBezTo>
                  <a:cubicBezTo>
                    <a:pt x="20103" y="22770"/>
                    <a:pt x="20805" y="23277"/>
                    <a:pt x="21352" y="23371"/>
                  </a:cubicBezTo>
                  <a:cubicBezTo>
                    <a:pt x="21402" y="23381"/>
                    <a:pt x="21454" y="23386"/>
                    <a:pt x="21504" y="23386"/>
                  </a:cubicBezTo>
                  <a:cubicBezTo>
                    <a:pt x="21555" y="23386"/>
                    <a:pt x="21603" y="23381"/>
                    <a:pt x="21647" y="23371"/>
                  </a:cubicBezTo>
                  <a:cubicBezTo>
                    <a:pt x="21587" y="22978"/>
                    <a:pt x="21084" y="22690"/>
                    <a:pt x="20825" y="22422"/>
                  </a:cubicBezTo>
                  <a:cubicBezTo>
                    <a:pt x="20464" y="22061"/>
                    <a:pt x="20452" y="21688"/>
                    <a:pt x="20184" y="21234"/>
                  </a:cubicBezTo>
                  <a:cubicBezTo>
                    <a:pt x="19495" y="20071"/>
                    <a:pt x="18121" y="19771"/>
                    <a:pt x="17237" y="18850"/>
                  </a:cubicBezTo>
                  <a:cubicBezTo>
                    <a:pt x="16904" y="18514"/>
                    <a:pt x="16763" y="18080"/>
                    <a:pt x="16451" y="17707"/>
                  </a:cubicBezTo>
                  <a:cubicBezTo>
                    <a:pt x="16038" y="17213"/>
                    <a:pt x="15462" y="16884"/>
                    <a:pt x="14967" y="16471"/>
                  </a:cubicBezTo>
                  <a:cubicBezTo>
                    <a:pt x="14266" y="15891"/>
                    <a:pt x="14047" y="15129"/>
                    <a:pt x="13564" y="14407"/>
                  </a:cubicBezTo>
                  <a:cubicBezTo>
                    <a:pt x="13224" y="13901"/>
                    <a:pt x="12664" y="13593"/>
                    <a:pt x="12348" y="13086"/>
                  </a:cubicBezTo>
                  <a:cubicBezTo>
                    <a:pt x="12028" y="12563"/>
                    <a:pt x="12016" y="11931"/>
                    <a:pt x="11729" y="11415"/>
                  </a:cubicBezTo>
                  <a:cubicBezTo>
                    <a:pt x="11388" y="10807"/>
                    <a:pt x="10945" y="10796"/>
                    <a:pt x="10500" y="10394"/>
                  </a:cubicBezTo>
                  <a:cubicBezTo>
                    <a:pt x="10005" y="9932"/>
                    <a:pt x="10118" y="9466"/>
                    <a:pt x="10358" y="8983"/>
                  </a:cubicBezTo>
                  <a:cubicBezTo>
                    <a:pt x="10479" y="8704"/>
                    <a:pt x="10532" y="8590"/>
                    <a:pt x="10585" y="8290"/>
                  </a:cubicBezTo>
                  <a:cubicBezTo>
                    <a:pt x="10625" y="8064"/>
                    <a:pt x="10541" y="7654"/>
                    <a:pt x="10739" y="7475"/>
                  </a:cubicBezTo>
                  <a:cubicBezTo>
                    <a:pt x="10810" y="7411"/>
                    <a:pt x="10881" y="7383"/>
                    <a:pt x="10949" y="7383"/>
                  </a:cubicBezTo>
                  <a:cubicBezTo>
                    <a:pt x="11395" y="7383"/>
                    <a:pt x="11780" y="8575"/>
                    <a:pt x="12036" y="8818"/>
                  </a:cubicBezTo>
                  <a:cubicBezTo>
                    <a:pt x="12224" y="9001"/>
                    <a:pt x="12437" y="9078"/>
                    <a:pt x="12657" y="9078"/>
                  </a:cubicBezTo>
                  <a:cubicBezTo>
                    <a:pt x="13054" y="9078"/>
                    <a:pt x="13473" y="8830"/>
                    <a:pt x="13812" y="8517"/>
                  </a:cubicBezTo>
                  <a:cubicBezTo>
                    <a:pt x="14250" y="8107"/>
                    <a:pt x="14313" y="7894"/>
                    <a:pt x="14611" y="7894"/>
                  </a:cubicBezTo>
                  <a:cubicBezTo>
                    <a:pt x="14755" y="7894"/>
                    <a:pt x="14954" y="7943"/>
                    <a:pt x="15275" y="8043"/>
                  </a:cubicBezTo>
                  <a:cubicBezTo>
                    <a:pt x="15688" y="8169"/>
                    <a:pt x="16082" y="8242"/>
                    <a:pt x="16504" y="8262"/>
                  </a:cubicBezTo>
                  <a:cubicBezTo>
                    <a:pt x="16526" y="8263"/>
                    <a:pt x="16549" y="8264"/>
                    <a:pt x="16572" y="8264"/>
                  </a:cubicBezTo>
                  <a:cubicBezTo>
                    <a:pt x="17002" y="8264"/>
                    <a:pt x="17443" y="8101"/>
                    <a:pt x="17868" y="8101"/>
                  </a:cubicBezTo>
                  <a:cubicBezTo>
                    <a:pt x="17898" y="8101"/>
                    <a:pt x="17929" y="8102"/>
                    <a:pt x="17959" y="8104"/>
                  </a:cubicBezTo>
                  <a:cubicBezTo>
                    <a:pt x="18558" y="8147"/>
                    <a:pt x="18896" y="8673"/>
                    <a:pt x="19559" y="8673"/>
                  </a:cubicBezTo>
                  <a:cubicBezTo>
                    <a:pt x="19578" y="8673"/>
                    <a:pt x="19597" y="8673"/>
                    <a:pt x="19617" y="8672"/>
                  </a:cubicBezTo>
                  <a:cubicBezTo>
                    <a:pt x="20216" y="8645"/>
                    <a:pt x="20796" y="8463"/>
                    <a:pt x="21368" y="8463"/>
                  </a:cubicBezTo>
                  <a:cubicBezTo>
                    <a:pt x="21656" y="8463"/>
                    <a:pt x="21942" y="8509"/>
                    <a:pt x="22227" y="8643"/>
                  </a:cubicBezTo>
                  <a:cubicBezTo>
                    <a:pt x="22917" y="8963"/>
                    <a:pt x="23661" y="9652"/>
                    <a:pt x="24478" y="9652"/>
                  </a:cubicBezTo>
                  <a:cubicBezTo>
                    <a:pt x="24603" y="9652"/>
                    <a:pt x="24730" y="9636"/>
                    <a:pt x="24858" y="9600"/>
                  </a:cubicBezTo>
                  <a:cubicBezTo>
                    <a:pt x="25065" y="9551"/>
                    <a:pt x="25179" y="9458"/>
                    <a:pt x="25239" y="9332"/>
                  </a:cubicBezTo>
                  <a:cubicBezTo>
                    <a:pt x="25374" y="9044"/>
                    <a:pt x="25199" y="8582"/>
                    <a:pt x="25239" y="8156"/>
                  </a:cubicBezTo>
                  <a:cubicBezTo>
                    <a:pt x="25608" y="8064"/>
                    <a:pt x="26216" y="8075"/>
                    <a:pt x="26063" y="7529"/>
                  </a:cubicBezTo>
                  <a:cubicBezTo>
                    <a:pt x="25900" y="6953"/>
                    <a:pt x="24907" y="7074"/>
                    <a:pt x="24652" y="6446"/>
                  </a:cubicBezTo>
                  <a:cubicBezTo>
                    <a:pt x="24339" y="5692"/>
                    <a:pt x="24599" y="4301"/>
                    <a:pt x="23950" y="3661"/>
                  </a:cubicBezTo>
                  <a:lnTo>
                    <a:pt x="23939" y="3661"/>
                  </a:lnTo>
                  <a:cubicBezTo>
                    <a:pt x="23909" y="3620"/>
                    <a:pt x="23866" y="3588"/>
                    <a:pt x="23825" y="3559"/>
                  </a:cubicBezTo>
                  <a:cubicBezTo>
                    <a:pt x="23674" y="3451"/>
                    <a:pt x="23511" y="3407"/>
                    <a:pt x="23347" y="3407"/>
                  </a:cubicBezTo>
                  <a:cubicBezTo>
                    <a:pt x="23040" y="3407"/>
                    <a:pt x="22724" y="3558"/>
                    <a:pt x="22455" y="3714"/>
                  </a:cubicBezTo>
                  <a:cubicBezTo>
                    <a:pt x="21835" y="4066"/>
                    <a:pt x="21358" y="4220"/>
                    <a:pt x="20718" y="4220"/>
                  </a:cubicBezTo>
                  <a:cubicBezTo>
                    <a:pt x="20571" y="4220"/>
                    <a:pt x="20414" y="4212"/>
                    <a:pt x="20245" y="4196"/>
                  </a:cubicBezTo>
                  <a:cubicBezTo>
                    <a:pt x="19390" y="4123"/>
                    <a:pt x="18908" y="3495"/>
                    <a:pt x="18141" y="3267"/>
                  </a:cubicBezTo>
                  <a:cubicBezTo>
                    <a:pt x="17931" y="3205"/>
                    <a:pt x="17739" y="3188"/>
                    <a:pt x="17563" y="3188"/>
                  </a:cubicBezTo>
                  <a:cubicBezTo>
                    <a:pt x="17358" y="3188"/>
                    <a:pt x="17173" y="3211"/>
                    <a:pt x="17003" y="3211"/>
                  </a:cubicBezTo>
                  <a:cubicBezTo>
                    <a:pt x="16644" y="3211"/>
                    <a:pt x="16350" y="3110"/>
                    <a:pt x="16070" y="2485"/>
                  </a:cubicBezTo>
                  <a:cubicBezTo>
                    <a:pt x="15742" y="1764"/>
                    <a:pt x="15368" y="1143"/>
                    <a:pt x="14679" y="689"/>
                  </a:cubicBezTo>
                  <a:cubicBezTo>
                    <a:pt x="14380" y="494"/>
                    <a:pt x="13913" y="195"/>
                    <a:pt x="134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78"/>
            <p:cNvSpPr/>
            <p:nvPr/>
          </p:nvSpPr>
          <p:spPr>
            <a:xfrm>
              <a:off x="3843675" y="5308425"/>
              <a:ext cx="57675" cy="71700"/>
            </a:xfrm>
            <a:custGeom>
              <a:avLst/>
              <a:gdLst/>
              <a:ahLst/>
              <a:cxnLst/>
              <a:rect l="l" t="t" r="r" b="b"/>
              <a:pathLst>
                <a:path w="2307" h="2868" extrusionOk="0">
                  <a:moveTo>
                    <a:pt x="512" y="0"/>
                  </a:moveTo>
                  <a:cubicBezTo>
                    <a:pt x="363" y="0"/>
                    <a:pt x="195" y="23"/>
                    <a:pt x="29" y="82"/>
                  </a:cubicBezTo>
                  <a:cubicBezTo>
                    <a:pt x="1" y="455"/>
                    <a:pt x="114" y="816"/>
                    <a:pt x="90" y="1185"/>
                  </a:cubicBezTo>
                  <a:cubicBezTo>
                    <a:pt x="61" y="1566"/>
                    <a:pt x="69" y="1538"/>
                    <a:pt x="390" y="1744"/>
                  </a:cubicBezTo>
                  <a:cubicBezTo>
                    <a:pt x="701" y="1939"/>
                    <a:pt x="989" y="2105"/>
                    <a:pt x="1164" y="2413"/>
                  </a:cubicBezTo>
                  <a:cubicBezTo>
                    <a:pt x="1315" y="2686"/>
                    <a:pt x="1356" y="2867"/>
                    <a:pt x="1707" y="2867"/>
                  </a:cubicBezTo>
                  <a:cubicBezTo>
                    <a:pt x="1715" y="2867"/>
                    <a:pt x="1723" y="2867"/>
                    <a:pt x="1732" y="2867"/>
                  </a:cubicBezTo>
                  <a:cubicBezTo>
                    <a:pt x="2039" y="2855"/>
                    <a:pt x="2307" y="2661"/>
                    <a:pt x="2258" y="2332"/>
                  </a:cubicBezTo>
                  <a:cubicBezTo>
                    <a:pt x="2218" y="2032"/>
                    <a:pt x="1938" y="2019"/>
                    <a:pt x="1833" y="1793"/>
                  </a:cubicBezTo>
                  <a:cubicBezTo>
                    <a:pt x="1719" y="1578"/>
                    <a:pt x="1886" y="1290"/>
                    <a:pt x="1711" y="1071"/>
                  </a:cubicBezTo>
                  <a:cubicBezTo>
                    <a:pt x="1565" y="885"/>
                    <a:pt x="1339" y="917"/>
                    <a:pt x="1225" y="670"/>
                  </a:cubicBezTo>
                  <a:cubicBezTo>
                    <a:pt x="1103" y="382"/>
                    <a:pt x="1225" y="176"/>
                    <a:pt x="864" y="49"/>
                  </a:cubicBezTo>
                  <a:cubicBezTo>
                    <a:pt x="774" y="20"/>
                    <a:pt x="651" y="0"/>
                    <a:pt x="5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8"/>
            <p:cNvSpPr/>
            <p:nvPr/>
          </p:nvSpPr>
          <p:spPr>
            <a:xfrm>
              <a:off x="3747700" y="554425"/>
              <a:ext cx="910700" cy="1979900"/>
            </a:xfrm>
            <a:custGeom>
              <a:avLst/>
              <a:gdLst/>
              <a:ahLst/>
              <a:cxnLst/>
              <a:rect l="l" t="t" r="r" b="b"/>
              <a:pathLst>
                <a:path w="36428" h="79196" extrusionOk="0">
                  <a:moveTo>
                    <a:pt x="26401" y="1"/>
                  </a:moveTo>
                  <a:cubicBezTo>
                    <a:pt x="26360" y="1"/>
                    <a:pt x="26316" y="3"/>
                    <a:pt x="26270" y="9"/>
                  </a:cubicBezTo>
                  <a:cubicBezTo>
                    <a:pt x="25268" y="142"/>
                    <a:pt x="25447" y="1317"/>
                    <a:pt x="25447" y="2031"/>
                  </a:cubicBezTo>
                  <a:cubicBezTo>
                    <a:pt x="25447" y="2961"/>
                    <a:pt x="25563" y="3941"/>
                    <a:pt x="24480" y="3941"/>
                  </a:cubicBezTo>
                  <a:cubicBezTo>
                    <a:pt x="24458" y="3941"/>
                    <a:pt x="24435" y="3941"/>
                    <a:pt x="24412" y="3940"/>
                  </a:cubicBezTo>
                  <a:cubicBezTo>
                    <a:pt x="23630" y="3920"/>
                    <a:pt x="22917" y="3487"/>
                    <a:pt x="22094" y="3487"/>
                  </a:cubicBezTo>
                  <a:cubicBezTo>
                    <a:pt x="20805" y="3487"/>
                    <a:pt x="21125" y="4350"/>
                    <a:pt x="20813" y="5330"/>
                  </a:cubicBezTo>
                  <a:cubicBezTo>
                    <a:pt x="20331" y="6941"/>
                    <a:pt x="19523" y="5979"/>
                    <a:pt x="18502" y="6733"/>
                  </a:cubicBezTo>
                  <a:cubicBezTo>
                    <a:pt x="18206" y="6952"/>
                    <a:pt x="17987" y="7281"/>
                    <a:pt x="17833" y="7662"/>
                  </a:cubicBezTo>
                  <a:cubicBezTo>
                    <a:pt x="17566" y="8290"/>
                    <a:pt x="17473" y="9044"/>
                    <a:pt x="17432" y="9644"/>
                  </a:cubicBezTo>
                  <a:cubicBezTo>
                    <a:pt x="17339" y="10921"/>
                    <a:pt x="17185" y="11703"/>
                    <a:pt x="16483" y="12818"/>
                  </a:cubicBezTo>
                  <a:cubicBezTo>
                    <a:pt x="15916" y="13738"/>
                    <a:pt x="15369" y="14707"/>
                    <a:pt x="14789" y="15624"/>
                  </a:cubicBezTo>
                  <a:cubicBezTo>
                    <a:pt x="14140" y="16657"/>
                    <a:pt x="12851" y="16470"/>
                    <a:pt x="12235" y="17366"/>
                  </a:cubicBezTo>
                  <a:cubicBezTo>
                    <a:pt x="11623" y="18242"/>
                    <a:pt x="12211" y="19937"/>
                    <a:pt x="11850" y="20958"/>
                  </a:cubicBezTo>
                  <a:cubicBezTo>
                    <a:pt x="11396" y="22255"/>
                    <a:pt x="10967" y="23399"/>
                    <a:pt x="10366" y="24639"/>
                  </a:cubicBezTo>
                  <a:cubicBezTo>
                    <a:pt x="9746" y="25937"/>
                    <a:pt x="10334" y="26978"/>
                    <a:pt x="10492" y="28280"/>
                  </a:cubicBezTo>
                  <a:cubicBezTo>
                    <a:pt x="10640" y="29567"/>
                    <a:pt x="9991" y="29689"/>
                    <a:pt x="9054" y="29689"/>
                  </a:cubicBezTo>
                  <a:cubicBezTo>
                    <a:pt x="8835" y="29689"/>
                    <a:pt x="8600" y="29683"/>
                    <a:pt x="8355" y="29683"/>
                  </a:cubicBezTo>
                  <a:cubicBezTo>
                    <a:pt x="8347" y="29683"/>
                    <a:pt x="8340" y="29683"/>
                    <a:pt x="8332" y="29683"/>
                  </a:cubicBezTo>
                  <a:cubicBezTo>
                    <a:pt x="5361" y="29683"/>
                    <a:pt x="4942" y="32060"/>
                    <a:pt x="4950" y="34559"/>
                  </a:cubicBezTo>
                  <a:lnTo>
                    <a:pt x="4950" y="36201"/>
                  </a:lnTo>
                  <a:cubicBezTo>
                    <a:pt x="4950" y="38151"/>
                    <a:pt x="4776" y="40417"/>
                    <a:pt x="4869" y="42233"/>
                  </a:cubicBezTo>
                  <a:cubicBezTo>
                    <a:pt x="4881" y="42533"/>
                    <a:pt x="4744" y="43121"/>
                    <a:pt x="4881" y="43388"/>
                  </a:cubicBezTo>
                  <a:cubicBezTo>
                    <a:pt x="5084" y="43802"/>
                    <a:pt x="5684" y="43842"/>
                    <a:pt x="5943" y="44191"/>
                  </a:cubicBezTo>
                  <a:cubicBezTo>
                    <a:pt x="6467" y="44904"/>
                    <a:pt x="6231" y="45820"/>
                    <a:pt x="5717" y="46368"/>
                  </a:cubicBezTo>
                  <a:cubicBezTo>
                    <a:pt x="5356" y="46749"/>
                    <a:pt x="5270" y="46554"/>
                    <a:pt x="5116" y="47134"/>
                  </a:cubicBezTo>
                  <a:cubicBezTo>
                    <a:pt x="4995" y="47596"/>
                    <a:pt x="5137" y="48245"/>
                    <a:pt x="5197" y="48698"/>
                  </a:cubicBezTo>
                  <a:cubicBezTo>
                    <a:pt x="5324" y="49493"/>
                    <a:pt x="5810" y="50341"/>
                    <a:pt x="5696" y="51164"/>
                  </a:cubicBezTo>
                  <a:cubicBezTo>
                    <a:pt x="5558" y="52157"/>
                    <a:pt x="4942" y="52311"/>
                    <a:pt x="4127" y="52752"/>
                  </a:cubicBezTo>
                  <a:cubicBezTo>
                    <a:pt x="3292" y="53207"/>
                    <a:pt x="2867" y="53969"/>
                    <a:pt x="2725" y="54962"/>
                  </a:cubicBezTo>
                  <a:cubicBezTo>
                    <a:pt x="2600" y="55765"/>
                    <a:pt x="3032" y="56681"/>
                    <a:pt x="2725" y="57447"/>
                  </a:cubicBezTo>
                  <a:cubicBezTo>
                    <a:pt x="2577" y="57802"/>
                    <a:pt x="2411" y="57926"/>
                    <a:pt x="2228" y="57926"/>
                  </a:cubicBezTo>
                  <a:cubicBezTo>
                    <a:pt x="1824" y="57926"/>
                    <a:pt x="1333" y="57327"/>
                    <a:pt x="742" y="57269"/>
                  </a:cubicBezTo>
                  <a:cubicBezTo>
                    <a:pt x="394" y="57722"/>
                    <a:pt x="114" y="58403"/>
                    <a:pt x="33" y="59065"/>
                  </a:cubicBezTo>
                  <a:cubicBezTo>
                    <a:pt x="1" y="59385"/>
                    <a:pt x="13" y="59705"/>
                    <a:pt x="85" y="59993"/>
                  </a:cubicBezTo>
                  <a:cubicBezTo>
                    <a:pt x="308" y="60880"/>
                    <a:pt x="1270" y="61273"/>
                    <a:pt x="1488" y="62023"/>
                  </a:cubicBezTo>
                  <a:cubicBezTo>
                    <a:pt x="1764" y="63024"/>
                    <a:pt x="1509" y="64006"/>
                    <a:pt x="1898" y="65048"/>
                  </a:cubicBezTo>
                  <a:cubicBezTo>
                    <a:pt x="2344" y="66211"/>
                    <a:pt x="2911" y="67273"/>
                    <a:pt x="3426" y="68376"/>
                  </a:cubicBezTo>
                  <a:cubicBezTo>
                    <a:pt x="3889" y="69369"/>
                    <a:pt x="4744" y="70411"/>
                    <a:pt x="4950" y="71440"/>
                  </a:cubicBezTo>
                  <a:cubicBezTo>
                    <a:pt x="5149" y="72462"/>
                    <a:pt x="4508" y="72937"/>
                    <a:pt x="4269" y="73792"/>
                  </a:cubicBezTo>
                  <a:cubicBezTo>
                    <a:pt x="4127" y="74299"/>
                    <a:pt x="4188" y="74700"/>
                    <a:pt x="4334" y="75094"/>
                  </a:cubicBezTo>
                  <a:cubicBezTo>
                    <a:pt x="4468" y="75474"/>
                    <a:pt x="4695" y="75835"/>
                    <a:pt x="4890" y="76256"/>
                  </a:cubicBezTo>
                  <a:cubicBezTo>
                    <a:pt x="5230" y="76970"/>
                    <a:pt x="5157" y="77959"/>
                    <a:pt x="5745" y="78547"/>
                  </a:cubicBezTo>
                  <a:cubicBezTo>
                    <a:pt x="6157" y="78964"/>
                    <a:pt x="6733" y="79195"/>
                    <a:pt x="7295" y="79195"/>
                  </a:cubicBezTo>
                  <a:cubicBezTo>
                    <a:pt x="7732" y="79195"/>
                    <a:pt x="8162" y="79055"/>
                    <a:pt x="8501" y="78754"/>
                  </a:cubicBezTo>
                  <a:cubicBezTo>
                    <a:pt x="9203" y="78134"/>
                    <a:pt x="9491" y="77185"/>
                    <a:pt x="10159" y="76524"/>
                  </a:cubicBezTo>
                  <a:cubicBezTo>
                    <a:pt x="11055" y="75640"/>
                    <a:pt x="12344" y="75754"/>
                    <a:pt x="13500" y="75320"/>
                  </a:cubicBezTo>
                  <a:cubicBezTo>
                    <a:pt x="14627" y="74894"/>
                    <a:pt x="15656" y="74185"/>
                    <a:pt x="16277" y="73083"/>
                  </a:cubicBezTo>
                  <a:cubicBezTo>
                    <a:pt x="17120" y="71567"/>
                    <a:pt x="17525" y="69410"/>
                    <a:pt x="17821" y="67719"/>
                  </a:cubicBezTo>
                  <a:cubicBezTo>
                    <a:pt x="18121" y="66089"/>
                    <a:pt x="17618" y="64148"/>
                    <a:pt x="18174" y="62603"/>
                  </a:cubicBezTo>
                  <a:cubicBezTo>
                    <a:pt x="18648" y="61282"/>
                    <a:pt x="19650" y="60747"/>
                    <a:pt x="20339" y="59571"/>
                  </a:cubicBezTo>
                  <a:cubicBezTo>
                    <a:pt x="20545" y="59230"/>
                    <a:pt x="20740" y="58530"/>
                    <a:pt x="21061" y="58302"/>
                  </a:cubicBezTo>
                  <a:cubicBezTo>
                    <a:pt x="21401" y="58043"/>
                    <a:pt x="22208" y="58063"/>
                    <a:pt x="22642" y="57856"/>
                  </a:cubicBezTo>
                  <a:cubicBezTo>
                    <a:pt x="24019" y="57179"/>
                    <a:pt x="23002" y="55825"/>
                    <a:pt x="23906" y="54796"/>
                  </a:cubicBezTo>
                  <a:cubicBezTo>
                    <a:pt x="24384" y="54268"/>
                    <a:pt x="24765" y="54208"/>
                    <a:pt x="24867" y="53454"/>
                  </a:cubicBezTo>
                  <a:cubicBezTo>
                    <a:pt x="24981" y="52537"/>
                    <a:pt x="24494" y="51865"/>
                    <a:pt x="23950" y="51175"/>
                  </a:cubicBezTo>
                  <a:cubicBezTo>
                    <a:pt x="23497" y="50595"/>
                    <a:pt x="22937" y="49627"/>
                    <a:pt x="22382" y="49185"/>
                  </a:cubicBezTo>
                  <a:cubicBezTo>
                    <a:pt x="21826" y="48752"/>
                    <a:pt x="21474" y="48958"/>
                    <a:pt x="20784" y="48833"/>
                  </a:cubicBezTo>
                  <a:cubicBezTo>
                    <a:pt x="19175" y="48545"/>
                    <a:pt x="19577" y="47182"/>
                    <a:pt x="19577" y="45906"/>
                  </a:cubicBezTo>
                  <a:cubicBezTo>
                    <a:pt x="19577" y="45132"/>
                    <a:pt x="19516" y="44389"/>
                    <a:pt x="19411" y="43648"/>
                  </a:cubicBezTo>
                  <a:cubicBezTo>
                    <a:pt x="19183" y="42079"/>
                    <a:pt x="20732" y="40822"/>
                    <a:pt x="20825" y="39180"/>
                  </a:cubicBezTo>
                  <a:cubicBezTo>
                    <a:pt x="20853" y="38531"/>
                    <a:pt x="20740" y="37952"/>
                    <a:pt x="20988" y="37364"/>
                  </a:cubicBezTo>
                  <a:cubicBezTo>
                    <a:pt x="21267" y="36675"/>
                    <a:pt x="21940" y="36168"/>
                    <a:pt x="22414" y="35601"/>
                  </a:cubicBezTo>
                  <a:cubicBezTo>
                    <a:pt x="23144" y="34713"/>
                    <a:pt x="23683" y="33217"/>
                    <a:pt x="24567" y="32568"/>
                  </a:cubicBezTo>
                  <a:cubicBezTo>
                    <a:pt x="25682" y="31754"/>
                    <a:pt x="27157" y="31701"/>
                    <a:pt x="28187" y="30684"/>
                  </a:cubicBezTo>
                  <a:cubicBezTo>
                    <a:pt x="29054" y="29836"/>
                    <a:pt x="29756" y="28568"/>
                    <a:pt x="29817" y="27331"/>
                  </a:cubicBezTo>
                  <a:cubicBezTo>
                    <a:pt x="29902" y="25876"/>
                    <a:pt x="29541" y="24214"/>
                    <a:pt x="29963" y="22824"/>
                  </a:cubicBezTo>
                  <a:cubicBezTo>
                    <a:pt x="30396" y="21441"/>
                    <a:pt x="31799" y="21039"/>
                    <a:pt x="32521" y="19945"/>
                  </a:cubicBezTo>
                  <a:cubicBezTo>
                    <a:pt x="32983" y="19235"/>
                    <a:pt x="32736" y="18830"/>
                    <a:pt x="33542" y="18421"/>
                  </a:cubicBezTo>
                  <a:cubicBezTo>
                    <a:pt x="34203" y="18088"/>
                    <a:pt x="34944" y="18120"/>
                    <a:pt x="35606" y="17862"/>
                  </a:cubicBezTo>
                  <a:cubicBezTo>
                    <a:pt x="36007" y="17707"/>
                    <a:pt x="36201" y="17492"/>
                    <a:pt x="36262" y="17233"/>
                  </a:cubicBezTo>
                  <a:cubicBezTo>
                    <a:pt x="36428" y="16584"/>
                    <a:pt x="35739" y="15664"/>
                    <a:pt x="35606" y="14882"/>
                  </a:cubicBezTo>
                  <a:cubicBezTo>
                    <a:pt x="35354" y="13398"/>
                    <a:pt x="35707" y="12150"/>
                    <a:pt x="34450" y="11003"/>
                  </a:cubicBezTo>
                  <a:cubicBezTo>
                    <a:pt x="34860" y="9972"/>
                    <a:pt x="33943" y="8570"/>
                    <a:pt x="33623" y="7601"/>
                  </a:cubicBezTo>
                  <a:cubicBezTo>
                    <a:pt x="33335" y="6726"/>
                    <a:pt x="33428" y="5899"/>
                    <a:pt x="32841" y="5096"/>
                  </a:cubicBezTo>
                  <a:cubicBezTo>
                    <a:pt x="32261" y="4289"/>
                    <a:pt x="31612" y="3856"/>
                    <a:pt x="30777" y="3320"/>
                  </a:cubicBezTo>
                  <a:cubicBezTo>
                    <a:pt x="29963" y="2793"/>
                    <a:pt x="29508" y="1885"/>
                    <a:pt x="28734" y="1317"/>
                  </a:cubicBezTo>
                  <a:cubicBezTo>
                    <a:pt x="28333" y="1021"/>
                    <a:pt x="27818" y="969"/>
                    <a:pt x="27413" y="681"/>
                  </a:cubicBezTo>
                  <a:cubicBezTo>
                    <a:pt x="27279" y="587"/>
                    <a:pt x="27177" y="475"/>
                    <a:pt x="27084" y="369"/>
                  </a:cubicBezTo>
                  <a:cubicBezTo>
                    <a:pt x="26893" y="167"/>
                    <a:pt x="26731" y="1"/>
                    <a:pt x="264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78"/>
            <p:cNvSpPr/>
            <p:nvPr/>
          </p:nvSpPr>
          <p:spPr>
            <a:xfrm>
              <a:off x="3289000" y="720225"/>
              <a:ext cx="904550" cy="1384175"/>
            </a:xfrm>
            <a:custGeom>
              <a:avLst/>
              <a:gdLst/>
              <a:ahLst/>
              <a:cxnLst/>
              <a:rect l="l" t="t" r="r" b="b"/>
              <a:pathLst>
                <a:path w="36182" h="55367" extrusionOk="0">
                  <a:moveTo>
                    <a:pt x="33304" y="0"/>
                  </a:moveTo>
                  <a:cubicBezTo>
                    <a:pt x="32273" y="1063"/>
                    <a:pt x="30798" y="1557"/>
                    <a:pt x="30303" y="2899"/>
                  </a:cubicBezTo>
                  <a:cubicBezTo>
                    <a:pt x="29942" y="3888"/>
                    <a:pt x="30243" y="5570"/>
                    <a:pt x="29610" y="6414"/>
                  </a:cubicBezTo>
                  <a:cubicBezTo>
                    <a:pt x="29055" y="7168"/>
                    <a:pt x="27734" y="7208"/>
                    <a:pt x="27117" y="7808"/>
                  </a:cubicBezTo>
                  <a:cubicBezTo>
                    <a:pt x="26123" y="8756"/>
                    <a:pt x="25588" y="10869"/>
                    <a:pt x="25220" y="12137"/>
                  </a:cubicBezTo>
                  <a:cubicBezTo>
                    <a:pt x="24786" y="13666"/>
                    <a:pt x="24993" y="13386"/>
                    <a:pt x="23679" y="13994"/>
                  </a:cubicBezTo>
                  <a:cubicBezTo>
                    <a:pt x="23031" y="14302"/>
                    <a:pt x="21462" y="14602"/>
                    <a:pt x="21012" y="15210"/>
                  </a:cubicBezTo>
                  <a:cubicBezTo>
                    <a:pt x="20124" y="16406"/>
                    <a:pt x="21535" y="16572"/>
                    <a:pt x="21827" y="17821"/>
                  </a:cubicBezTo>
                  <a:cubicBezTo>
                    <a:pt x="22277" y="19730"/>
                    <a:pt x="19472" y="20379"/>
                    <a:pt x="18142" y="21287"/>
                  </a:cubicBezTo>
                  <a:cubicBezTo>
                    <a:pt x="17307" y="21854"/>
                    <a:pt x="16710" y="22422"/>
                    <a:pt x="16330" y="23411"/>
                  </a:cubicBezTo>
                  <a:cubicBezTo>
                    <a:pt x="15742" y="24894"/>
                    <a:pt x="16545" y="24720"/>
                    <a:pt x="14769" y="25296"/>
                  </a:cubicBezTo>
                  <a:cubicBezTo>
                    <a:pt x="14557" y="25367"/>
                    <a:pt x="14390" y="25380"/>
                    <a:pt x="14245" y="25380"/>
                  </a:cubicBezTo>
                  <a:cubicBezTo>
                    <a:pt x="14159" y="25380"/>
                    <a:pt x="14080" y="25375"/>
                    <a:pt x="14004" y="25375"/>
                  </a:cubicBezTo>
                  <a:cubicBezTo>
                    <a:pt x="13774" y="25375"/>
                    <a:pt x="13568" y="25418"/>
                    <a:pt x="13245" y="25762"/>
                  </a:cubicBezTo>
                  <a:cubicBezTo>
                    <a:pt x="12864" y="26176"/>
                    <a:pt x="13091" y="26970"/>
                    <a:pt x="12799" y="27392"/>
                  </a:cubicBezTo>
                  <a:cubicBezTo>
                    <a:pt x="12183" y="28299"/>
                    <a:pt x="11035" y="28475"/>
                    <a:pt x="10006" y="28733"/>
                  </a:cubicBezTo>
                  <a:cubicBezTo>
                    <a:pt x="9110" y="28961"/>
                    <a:pt x="7140" y="28908"/>
                    <a:pt x="6560" y="29476"/>
                  </a:cubicBezTo>
                  <a:cubicBezTo>
                    <a:pt x="5965" y="30051"/>
                    <a:pt x="6446" y="31145"/>
                    <a:pt x="5705" y="31794"/>
                  </a:cubicBezTo>
                  <a:cubicBezTo>
                    <a:pt x="4829" y="32561"/>
                    <a:pt x="2887" y="31847"/>
                    <a:pt x="2219" y="32722"/>
                  </a:cubicBezTo>
                  <a:cubicBezTo>
                    <a:pt x="1776" y="33302"/>
                    <a:pt x="2024" y="34911"/>
                    <a:pt x="1776" y="35621"/>
                  </a:cubicBezTo>
                  <a:cubicBezTo>
                    <a:pt x="1217" y="37198"/>
                    <a:pt x="62" y="37972"/>
                    <a:pt x="34" y="39789"/>
                  </a:cubicBezTo>
                  <a:cubicBezTo>
                    <a:pt x="1" y="41491"/>
                    <a:pt x="507" y="43149"/>
                    <a:pt x="507" y="44912"/>
                  </a:cubicBezTo>
                  <a:cubicBezTo>
                    <a:pt x="507" y="46749"/>
                    <a:pt x="1237" y="47896"/>
                    <a:pt x="1444" y="49554"/>
                  </a:cubicBezTo>
                  <a:cubicBezTo>
                    <a:pt x="1643" y="51103"/>
                    <a:pt x="1124" y="52671"/>
                    <a:pt x="1890" y="54001"/>
                  </a:cubicBezTo>
                  <a:cubicBezTo>
                    <a:pt x="2445" y="54983"/>
                    <a:pt x="3359" y="55366"/>
                    <a:pt x="4437" y="55366"/>
                  </a:cubicBezTo>
                  <a:cubicBezTo>
                    <a:pt x="7341" y="55366"/>
                    <a:pt x="11440" y="52587"/>
                    <a:pt x="12945" y="51256"/>
                  </a:cubicBezTo>
                  <a:cubicBezTo>
                    <a:pt x="13671" y="50604"/>
                    <a:pt x="14794" y="48721"/>
                    <a:pt x="15891" y="48721"/>
                  </a:cubicBezTo>
                  <a:cubicBezTo>
                    <a:pt x="16178" y="48721"/>
                    <a:pt x="16464" y="48850"/>
                    <a:pt x="16740" y="49165"/>
                  </a:cubicBezTo>
                  <a:cubicBezTo>
                    <a:pt x="17554" y="50081"/>
                    <a:pt x="17213" y="51784"/>
                    <a:pt x="18381" y="52433"/>
                  </a:cubicBezTo>
                  <a:cubicBezTo>
                    <a:pt x="18462" y="51771"/>
                    <a:pt x="18742" y="51090"/>
                    <a:pt x="19090" y="50637"/>
                  </a:cubicBezTo>
                  <a:cubicBezTo>
                    <a:pt x="19681" y="50695"/>
                    <a:pt x="20172" y="51294"/>
                    <a:pt x="20576" y="51294"/>
                  </a:cubicBezTo>
                  <a:cubicBezTo>
                    <a:pt x="20759" y="51294"/>
                    <a:pt x="20925" y="51170"/>
                    <a:pt x="21073" y="50815"/>
                  </a:cubicBezTo>
                  <a:cubicBezTo>
                    <a:pt x="21380" y="50049"/>
                    <a:pt x="20948" y="49133"/>
                    <a:pt x="21073" y="48330"/>
                  </a:cubicBezTo>
                  <a:cubicBezTo>
                    <a:pt x="21215" y="47337"/>
                    <a:pt x="21640" y="46575"/>
                    <a:pt x="22475" y="46120"/>
                  </a:cubicBezTo>
                  <a:cubicBezTo>
                    <a:pt x="23290" y="45679"/>
                    <a:pt x="23906" y="45525"/>
                    <a:pt x="24044" y="44532"/>
                  </a:cubicBezTo>
                  <a:cubicBezTo>
                    <a:pt x="24158" y="43709"/>
                    <a:pt x="23672" y="42861"/>
                    <a:pt x="23545" y="42066"/>
                  </a:cubicBezTo>
                  <a:cubicBezTo>
                    <a:pt x="23485" y="41613"/>
                    <a:pt x="23343" y="40964"/>
                    <a:pt x="23464" y="40502"/>
                  </a:cubicBezTo>
                  <a:cubicBezTo>
                    <a:pt x="23618" y="39922"/>
                    <a:pt x="23704" y="40117"/>
                    <a:pt x="24065" y="39736"/>
                  </a:cubicBezTo>
                  <a:cubicBezTo>
                    <a:pt x="24579" y="39188"/>
                    <a:pt x="24815" y="38272"/>
                    <a:pt x="24291" y="37559"/>
                  </a:cubicBezTo>
                  <a:cubicBezTo>
                    <a:pt x="24032" y="37210"/>
                    <a:pt x="23432" y="37170"/>
                    <a:pt x="23229" y="36756"/>
                  </a:cubicBezTo>
                  <a:cubicBezTo>
                    <a:pt x="23092" y="36489"/>
                    <a:pt x="23229" y="35901"/>
                    <a:pt x="23217" y="35601"/>
                  </a:cubicBezTo>
                  <a:cubicBezTo>
                    <a:pt x="23124" y="33785"/>
                    <a:pt x="23298" y="31519"/>
                    <a:pt x="23298" y="29569"/>
                  </a:cubicBezTo>
                  <a:lnTo>
                    <a:pt x="23298" y="27927"/>
                  </a:lnTo>
                  <a:cubicBezTo>
                    <a:pt x="23290" y="25428"/>
                    <a:pt x="23709" y="23051"/>
                    <a:pt x="26680" y="23051"/>
                  </a:cubicBezTo>
                  <a:cubicBezTo>
                    <a:pt x="26688" y="23051"/>
                    <a:pt x="26695" y="23051"/>
                    <a:pt x="26703" y="23051"/>
                  </a:cubicBezTo>
                  <a:cubicBezTo>
                    <a:pt x="26948" y="23051"/>
                    <a:pt x="27183" y="23057"/>
                    <a:pt x="27402" y="23057"/>
                  </a:cubicBezTo>
                  <a:cubicBezTo>
                    <a:pt x="28339" y="23057"/>
                    <a:pt x="28988" y="22935"/>
                    <a:pt x="28840" y="21648"/>
                  </a:cubicBezTo>
                  <a:cubicBezTo>
                    <a:pt x="28682" y="20346"/>
                    <a:pt x="28094" y="19305"/>
                    <a:pt x="28714" y="18007"/>
                  </a:cubicBezTo>
                  <a:cubicBezTo>
                    <a:pt x="29315" y="16767"/>
                    <a:pt x="29744" y="15623"/>
                    <a:pt x="30198" y="14326"/>
                  </a:cubicBezTo>
                  <a:cubicBezTo>
                    <a:pt x="30559" y="13305"/>
                    <a:pt x="29971" y="11610"/>
                    <a:pt x="30583" y="10734"/>
                  </a:cubicBezTo>
                  <a:cubicBezTo>
                    <a:pt x="31199" y="9838"/>
                    <a:pt x="32488" y="10025"/>
                    <a:pt x="33137" y="8992"/>
                  </a:cubicBezTo>
                  <a:cubicBezTo>
                    <a:pt x="33717" y="8075"/>
                    <a:pt x="34264" y="7106"/>
                    <a:pt x="34831" y="6186"/>
                  </a:cubicBezTo>
                  <a:cubicBezTo>
                    <a:pt x="35533" y="5071"/>
                    <a:pt x="35687" y="4289"/>
                    <a:pt x="35780" y="3012"/>
                  </a:cubicBezTo>
                  <a:cubicBezTo>
                    <a:pt x="35821" y="2412"/>
                    <a:pt x="35914" y="1658"/>
                    <a:pt x="36181" y="1030"/>
                  </a:cubicBezTo>
                  <a:lnTo>
                    <a:pt x="3330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78"/>
            <p:cNvSpPr/>
            <p:nvPr/>
          </p:nvSpPr>
          <p:spPr>
            <a:xfrm>
              <a:off x="3700275" y="2422250"/>
              <a:ext cx="148500" cy="217350"/>
            </a:xfrm>
            <a:custGeom>
              <a:avLst/>
              <a:gdLst/>
              <a:ahLst/>
              <a:cxnLst/>
              <a:rect l="l" t="t" r="r" b="b"/>
              <a:pathLst>
                <a:path w="5940" h="8694" extrusionOk="0">
                  <a:moveTo>
                    <a:pt x="4988" y="1"/>
                  </a:moveTo>
                  <a:cubicBezTo>
                    <a:pt x="4544" y="1"/>
                    <a:pt x="4261" y="215"/>
                    <a:pt x="4022" y="648"/>
                  </a:cubicBezTo>
                  <a:cubicBezTo>
                    <a:pt x="3869" y="925"/>
                    <a:pt x="3564" y="2245"/>
                    <a:pt x="3215" y="2245"/>
                  </a:cubicBezTo>
                  <a:cubicBezTo>
                    <a:pt x="3213" y="2245"/>
                    <a:pt x="3210" y="2245"/>
                    <a:pt x="3207" y="2245"/>
                  </a:cubicBezTo>
                  <a:cubicBezTo>
                    <a:pt x="2959" y="2237"/>
                    <a:pt x="2838" y="1130"/>
                    <a:pt x="2311" y="1028"/>
                  </a:cubicBezTo>
                  <a:cubicBezTo>
                    <a:pt x="2254" y="1018"/>
                    <a:pt x="2200" y="1013"/>
                    <a:pt x="2149" y="1013"/>
                  </a:cubicBezTo>
                  <a:cubicBezTo>
                    <a:pt x="1639" y="1013"/>
                    <a:pt x="1376" y="1481"/>
                    <a:pt x="916" y="1670"/>
                  </a:cubicBezTo>
                  <a:cubicBezTo>
                    <a:pt x="714" y="1750"/>
                    <a:pt x="536" y="1743"/>
                    <a:pt x="373" y="1884"/>
                  </a:cubicBezTo>
                  <a:cubicBezTo>
                    <a:pt x="134" y="2078"/>
                    <a:pt x="33" y="2577"/>
                    <a:pt x="74" y="2865"/>
                  </a:cubicBezTo>
                  <a:cubicBezTo>
                    <a:pt x="134" y="3287"/>
                    <a:pt x="454" y="3481"/>
                    <a:pt x="669" y="3834"/>
                  </a:cubicBezTo>
                  <a:cubicBezTo>
                    <a:pt x="783" y="4029"/>
                    <a:pt x="795" y="4321"/>
                    <a:pt x="929" y="4535"/>
                  </a:cubicBezTo>
                  <a:cubicBezTo>
                    <a:pt x="1310" y="5143"/>
                    <a:pt x="2259" y="4669"/>
                    <a:pt x="2599" y="5483"/>
                  </a:cubicBezTo>
                  <a:cubicBezTo>
                    <a:pt x="2838" y="6052"/>
                    <a:pt x="2599" y="6700"/>
                    <a:pt x="1971" y="6813"/>
                  </a:cubicBezTo>
                  <a:cubicBezTo>
                    <a:pt x="1937" y="6820"/>
                    <a:pt x="1903" y="6823"/>
                    <a:pt x="1869" y="6823"/>
                  </a:cubicBezTo>
                  <a:cubicBezTo>
                    <a:pt x="1413" y="6823"/>
                    <a:pt x="937" y="6266"/>
                    <a:pt x="508" y="6266"/>
                  </a:cubicBezTo>
                  <a:cubicBezTo>
                    <a:pt x="462" y="6266"/>
                    <a:pt x="418" y="6272"/>
                    <a:pt x="373" y="6286"/>
                  </a:cubicBezTo>
                  <a:cubicBezTo>
                    <a:pt x="126" y="6380"/>
                    <a:pt x="21" y="6619"/>
                    <a:pt x="12" y="6854"/>
                  </a:cubicBezTo>
                  <a:cubicBezTo>
                    <a:pt x="1" y="7021"/>
                    <a:pt x="41" y="7195"/>
                    <a:pt x="114" y="7341"/>
                  </a:cubicBezTo>
                  <a:cubicBezTo>
                    <a:pt x="268" y="7661"/>
                    <a:pt x="588" y="8155"/>
                    <a:pt x="795" y="8415"/>
                  </a:cubicBezTo>
                  <a:cubicBezTo>
                    <a:pt x="962" y="8608"/>
                    <a:pt x="1118" y="8693"/>
                    <a:pt x="1269" y="8693"/>
                  </a:cubicBezTo>
                  <a:cubicBezTo>
                    <a:pt x="1455" y="8693"/>
                    <a:pt x="1633" y="8563"/>
                    <a:pt x="1816" y="8342"/>
                  </a:cubicBezTo>
                  <a:cubicBezTo>
                    <a:pt x="2137" y="7949"/>
                    <a:pt x="2186" y="7835"/>
                    <a:pt x="2704" y="7782"/>
                  </a:cubicBezTo>
                  <a:cubicBezTo>
                    <a:pt x="3385" y="7713"/>
                    <a:pt x="3560" y="7588"/>
                    <a:pt x="3921" y="7021"/>
                  </a:cubicBezTo>
                  <a:cubicBezTo>
                    <a:pt x="4200" y="6607"/>
                    <a:pt x="4589" y="6587"/>
                    <a:pt x="4703" y="6132"/>
                  </a:cubicBezTo>
                  <a:cubicBezTo>
                    <a:pt x="4817" y="5670"/>
                    <a:pt x="4549" y="5143"/>
                    <a:pt x="4662" y="4701"/>
                  </a:cubicBezTo>
                  <a:cubicBezTo>
                    <a:pt x="4715" y="4442"/>
                    <a:pt x="4910" y="4389"/>
                    <a:pt x="5002" y="4162"/>
                  </a:cubicBezTo>
                  <a:cubicBezTo>
                    <a:pt x="5056" y="4009"/>
                    <a:pt x="4970" y="3753"/>
                    <a:pt x="4991" y="3586"/>
                  </a:cubicBezTo>
                  <a:cubicBezTo>
                    <a:pt x="5064" y="3080"/>
                    <a:pt x="5303" y="2959"/>
                    <a:pt x="5578" y="2618"/>
                  </a:cubicBezTo>
                  <a:cubicBezTo>
                    <a:pt x="5939" y="2164"/>
                    <a:pt x="5911" y="1637"/>
                    <a:pt x="5911" y="1069"/>
                  </a:cubicBezTo>
                  <a:cubicBezTo>
                    <a:pt x="5911" y="843"/>
                    <a:pt x="5898" y="656"/>
                    <a:pt x="5859" y="502"/>
                  </a:cubicBezTo>
                  <a:cubicBezTo>
                    <a:pt x="5786" y="246"/>
                    <a:pt x="5623" y="80"/>
                    <a:pt x="5230" y="20"/>
                  </a:cubicBezTo>
                  <a:cubicBezTo>
                    <a:pt x="5144" y="7"/>
                    <a:pt x="5064" y="1"/>
                    <a:pt x="49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8"/>
            <p:cNvSpPr/>
            <p:nvPr/>
          </p:nvSpPr>
          <p:spPr>
            <a:xfrm>
              <a:off x="3633500" y="5003900"/>
              <a:ext cx="413300" cy="237575"/>
            </a:xfrm>
            <a:custGeom>
              <a:avLst/>
              <a:gdLst/>
              <a:ahLst/>
              <a:cxnLst/>
              <a:rect l="l" t="t" r="r" b="b"/>
              <a:pathLst>
                <a:path w="16532" h="9503" extrusionOk="0">
                  <a:moveTo>
                    <a:pt x="15851" y="1"/>
                  </a:moveTo>
                  <a:cubicBezTo>
                    <a:pt x="14692" y="1"/>
                    <a:pt x="14051" y="800"/>
                    <a:pt x="13195" y="800"/>
                  </a:cubicBezTo>
                  <a:cubicBezTo>
                    <a:pt x="13068" y="800"/>
                    <a:pt x="12936" y="782"/>
                    <a:pt x="12798" y="742"/>
                  </a:cubicBezTo>
                  <a:cubicBezTo>
                    <a:pt x="12421" y="636"/>
                    <a:pt x="12151" y="524"/>
                    <a:pt x="11859" y="524"/>
                  </a:cubicBezTo>
                  <a:cubicBezTo>
                    <a:pt x="11673" y="524"/>
                    <a:pt x="11478" y="569"/>
                    <a:pt x="11241" y="689"/>
                  </a:cubicBezTo>
                  <a:cubicBezTo>
                    <a:pt x="10711" y="950"/>
                    <a:pt x="10308" y="1237"/>
                    <a:pt x="9736" y="1237"/>
                  </a:cubicBezTo>
                  <a:cubicBezTo>
                    <a:pt x="9651" y="1237"/>
                    <a:pt x="9563" y="1230"/>
                    <a:pt x="9469" y="1217"/>
                  </a:cubicBezTo>
                  <a:cubicBezTo>
                    <a:pt x="8953" y="1146"/>
                    <a:pt x="8574" y="944"/>
                    <a:pt x="8097" y="944"/>
                  </a:cubicBezTo>
                  <a:cubicBezTo>
                    <a:pt x="8021" y="944"/>
                    <a:pt x="7942" y="949"/>
                    <a:pt x="7860" y="961"/>
                  </a:cubicBezTo>
                  <a:cubicBezTo>
                    <a:pt x="7578" y="1001"/>
                    <a:pt x="7337" y="1028"/>
                    <a:pt x="7104" y="1028"/>
                  </a:cubicBezTo>
                  <a:cubicBezTo>
                    <a:pt x="6746" y="1028"/>
                    <a:pt x="6407" y="964"/>
                    <a:pt x="5971" y="783"/>
                  </a:cubicBezTo>
                  <a:cubicBezTo>
                    <a:pt x="5430" y="566"/>
                    <a:pt x="4949" y="239"/>
                    <a:pt x="4364" y="239"/>
                  </a:cubicBezTo>
                  <a:cubicBezTo>
                    <a:pt x="4283" y="239"/>
                    <a:pt x="4200" y="246"/>
                    <a:pt x="4115" y="259"/>
                  </a:cubicBezTo>
                  <a:cubicBezTo>
                    <a:pt x="3687" y="321"/>
                    <a:pt x="3387" y="646"/>
                    <a:pt x="3001" y="646"/>
                  </a:cubicBezTo>
                  <a:cubicBezTo>
                    <a:pt x="2951" y="646"/>
                    <a:pt x="2899" y="640"/>
                    <a:pt x="2846" y="628"/>
                  </a:cubicBezTo>
                  <a:cubicBezTo>
                    <a:pt x="2414" y="535"/>
                    <a:pt x="2140" y="77"/>
                    <a:pt x="1745" y="77"/>
                  </a:cubicBezTo>
                  <a:cubicBezTo>
                    <a:pt x="1662" y="77"/>
                    <a:pt x="1573" y="98"/>
                    <a:pt x="1476" y="147"/>
                  </a:cubicBezTo>
                  <a:cubicBezTo>
                    <a:pt x="1063" y="350"/>
                    <a:pt x="1035" y="651"/>
                    <a:pt x="481" y="651"/>
                  </a:cubicBezTo>
                  <a:cubicBezTo>
                    <a:pt x="453" y="651"/>
                    <a:pt x="424" y="650"/>
                    <a:pt x="393" y="649"/>
                  </a:cubicBezTo>
                  <a:lnTo>
                    <a:pt x="393" y="649"/>
                  </a:lnTo>
                  <a:cubicBezTo>
                    <a:pt x="308" y="1095"/>
                    <a:pt x="454" y="1528"/>
                    <a:pt x="320" y="1958"/>
                  </a:cubicBezTo>
                  <a:cubicBezTo>
                    <a:pt x="174" y="2424"/>
                    <a:pt x="0" y="2704"/>
                    <a:pt x="260" y="3199"/>
                  </a:cubicBezTo>
                  <a:cubicBezTo>
                    <a:pt x="713" y="4095"/>
                    <a:pt x="1877" y="3754"/>
                    <a:pt x="2659" y="4220"/>
                  </a:cubicBezTo>
                  <a:cubicBezTo>
                    <a:pt x="3052" y="4447"/>
                    <a:pt x="3385" y="4744"/>
                    <a:pt x="3766" y="4970"/>
                  </a:cubicBezTo>
                  <a:cubicBezTo>
                    <a:pt x="4127" y="5197"/>
                    <a:pt x="4487" y="5238"/>
                    <a:pt x="4857" y="5395"/>
                  </a:cubicBezTo>
                  <a:cubicBezTo>
                    <a:pt x="5282" y="5558"/>
                    <a:pt x="5765" y="5797"/>
                    <a:pt x="6117" y="6097"/>
                  </a:cubicBezTo>
                  <a:cubicBezTo>
                    <a:pt x="6466" y="6405"/>
                    <a:pt x="6705" y="6940"/>
                    <a:pt x="7187" y="7094"/>
                  </a:cubicBezTo>
                  <a:cubicBezTo>
                    <a:pt x="7410" y="7158"/>
                    <a:pt x="7628" y="7171"/>
                    <a:pt x="7843" y="7171"/>
                  </a:cubicBezTo>
                  <a:cubicBezTo>
                    <a:pt x="8005" y="7171"/>
                    <a:pt x="8165" y="7164"/>
                    <a:pt x="8325" y="7164"/>
                  </a:cubicBezTo>
                  <a:cubicBezTo>
                    <a:pt x="8683" y="7164"/>
                    <a:pt x="9037" y="7203"/>
                    <a:pt x="9396" y="7455"/>
                  </a:cubicBezTo>
                  <a:cubicBezTo>
                    <a:pt x="9664" y="7654"/>
                    <a:pt x="9810" y="7954"/>
                    <a:pt x="10078" y="8181"/>
                  </a:cubicBezTo>
                  <a:cubicBezTo>
                    <a:pt x="10293" y="8363"/>
                    <a:pt x="10592" y="8469"/>
                    <a:pt x="10820" y="8643"/>
                  </a:cubicBezTo>
                  <a:cubicBezTo>
                    <a:pt x="11387" y="9105"/>
                    <a:pt x="11829" y="9470"/>
                    <a:pt x="12616" y="9498"/>
                  </a:cubicBezTo>
                  <a:cubicBezTo>
                    <a:pt x="12670" y="9501"/>
                    <a:pt x="12720" y="9502"/>
                    <a:pt x="12766" y="9502"/>
                  </a:cubicBezTo>
                  <a:cubicBezTo>
                    <a:pt x="13615" y="9502"/>
                    <a:pt x="13166" y="9051"/>
                    <a:pt x="13451" y="8436"/>
                  </a:cubicBezTo>
                  <a:cubicBezTo>
                    <a:pt x="13572" y="8157"/>
                    <a:pt x="14038" y="8136"/>
                    <a:pt x="14201" y="7840"/>
                  </a:cubicBezTo>
                  <a:cubicBezTo>
                    <a:pt x="14358" y="7549"/>
                    <a:pt x="14212" y="7240"/>
                    <a:pt x="14139" y="6961"/>
                  </a:cubicBezTo>
                  <a:cubicBezTo>
                    <a:pt x="13973" y="6332"/>
                    <a:pt x="13973" y="5964"/>
                    <a:pt x="13337" y="5663"/>
                  </a:cubicBezTo>
                  <a:cubicBezTo>
                    <a:pt x="13511" y="5096"/>
                    <a:pt x="13666" y="4723"/>
                    <a:pt x="13666" y="4115"/>
                  </a:cubicBezTo>
                  <a:cubicBezTo>
                    <a:pt x="13666" y="3393"/>
                    <a:pt x="13718" y="3085"/>
                    <a:pt x="14294" y="2631"/>
                  </a:cubicBezTo>
                  <a:cubicBezTo>
                    <a:pt x="14902" y="2136"/>
                    <a:pt x="16532" y="929"/>
                    <a:pt x="158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78"/>
            <p:cNvSpPr/>
            <p:nvPr/>
          </p:nvSpPr>
          <p:spPr>
            <a:xfrm>
              <a:off x="3444800" y="2178975"/>
              <a:ext cx="264025" cy="416975"/>
            </a:xfrm>
            <a:custGeom>
              <a:avLst/>
              <a:gdLst/>
              <a:ahLst/>
              <a:cxnLst/>
              <a:rect l="l" t="t" r="r" b="b"/>
              <a:pathLst>
                <a:path w="10561" h="16679" extrusionOk="0">
                  <a:moveTo>
                    <a:pt x="10300" y="1"/>
                  </a:moveTo>
                  <a:lnTo>
                    <a:pt x="10300" y="1"/>
                  </a:lnTo>
                  <a:cubicBezTo>
                    <a:pt x="9457" y="33"/>
                    <a:pt x="8229" y="414"/>
                    <a:pt x="7528" y="860"/>
                  </a:cubicBezTo>
                  <a:cubicBezTo>
                    <a:pt x="6806" y="1314"/>
                    <a:pt x="6433" y="2003"/>
                    <a:pt x="5845" y="2579"/>
                  </a:cubicBezTo>
                  <a:cubicBezTo>
                    <a:pt x="5651" y="2778"/>
                    <a:pt x="5269" y="3146"/>
                    <a:pt x="4990" y="3260"/>
                  </a:cubicBezTo>
                  <a:cubicBezTo>
                    <a:pt x="4894" y="3300"/>
                    <a:pt x="4794" y="3315"/>
                    <a:pt x="4691" y="3315"/>
                  </a:cubicBezTo>
                  <a:cubicBezTo>
                    <a:pt x="4385" y="3315"/>
                    <a:pt x="4059" y="3180"/>
                    <a:pt x="3774" y="3146"/>
                  </a:cubicBezTo>
                  <a:cubicBezTo>
                    <a:pt x="3676" y="3136"/>
                    <a:pt x="3571" y="3130"/>
                    <a:pt x="3463" y="3130"/>
                  </a:cubicBezTo>
                  <a:cubicBezTo>
                    <a:pt x="2746" y="3130"/>
                    <a:pt x="1906" y="3390"/>
                    <a:pt x="2051" y="4254"/>
                  </a:cubicBezTo>
                  <a:cubicBezTo>
                    <a:pt x="2156" y="4869"/>
                    <a:pt x="3052" y="5296"/>
                    <a:pt x="2919" y="5972"/>
                  </a:cubicBezTo>
                  <a:cubicBezTo>
                    <a:pt x="2876" y="5981"/>
                    <a:pt x="2834" y="5985"/>
                    <a:pt x="2792" y="5985"/>
                  </a:cubicBezTo>
                  <a:cubicBezTo>
                    <a:pt x="2299" y="5985"/>
                    <a:pt x="1916" y="5398"/>
                    <a:pt x="1413" y="5398"/>
                  </a:cubicBezTo>
                  <a:cubicBezTo>
                    <a:pt x="1362" y="5398"/>
                    <a:pt x="1310" y="5404"/>
                    <a:pt x="1256" y="5417"/>
                  </a:cubicBezTo>
                  <a:cubicBezTo>
                    <a:pt x="547" y="5583"/>
                    <a:pt x="1256" y="6272"/>
                    <a:pt x="1090" y="6759"/>
                  </a:cubicBezTo>
                  <a:cubicBezTo>
                    <a:pt x="968" y="7139"/>
                    <a:pt x="421" y="7172"/>
                    <a:pt x="320" y="7674"/>
                  </a:cubicBezTo>
                  <a:cubicBezTo>
                    <a:pt x="227" y="8129"/>
                    <a:pt x="442" y="8574"/>
                    <a:pt x="669" y="8935"/>
                  </a:cubicBezTo>
                  <a:cubicBezTo>
                    <a:pt x="949" y="9397"/>
                    <a:pt x="1050" y="9730"/>
                    <a:pt x="762" y="10265"/>
                  </a:cubicBezTo>
                  <a:cubicBezTo>
                    <a:pt x="515" y="10707"/>
                    <a:pt x="0" y="10995"/>
                    <a:pt x="206" y="11607"/>
                  </a:cubicBezTo>
                  <a:cubicBezTo>
                    <a:pt x="381" y="12142"/>
                    <a:pt x="908" y="12223"/>
                    <a:pt x="1309" y="12490"/>
                  </a:cubicBezTo>
                  <a:cubicBezTo>
                    <a:pt x="1771" y="12811"/>
                    <a:pt x="1503" y="13265"/>
                    <a:pt x="1402" y="13772"/>
                  </a:cubicBezTo>
                  <a:cubicBezTo>
                    <a:pt x="1236" y="14567"/>
                    <a:pt x="1317" y="15401"/>
                    <a:pt x="1816" y="15998"/>
                  </a:cubicBezTo>
                  <a:cubicBezTo>
                    <a:pt x="1908" y="15672"/>
                    <a:pt x="2189" y="15509"/>
                    <a:pt x="2606" y="15509"/>
                  </a:cubicBezTo>
                  <a:cubicBezTo>
                    <a:pt x="2703" y="15509"/>
                    <a:pt x="2808" y="15518"/>
                    <a:pt x="2919" y="15536"/>
                  </a:cubicBezTo>
                  <a:cubicBezTo>
                    <a:pt x="3681" y="15657"/>
                    <a:pt x="4208" y="16277"/>
                    <a:pt x="4981" y="16370"/>
                  </a:cubicBezTo>
                  <a:cubicBezTo>
                    <a:pt x="5144" y="16391"/>
                    <a:pt x="5290" y="16402"/>
                    <a:pt x="5412" y="16423"/>
                  </a:cubicBezTo>
                  <a:cubicBezTo>
                    <a:pt x="5424" y="16131"/>
                    <a:pt x="5342" y="15835"/>
                    <a:pt x="5249" y="15515"/>
                  </a:cubicBezTo>
                  <a:cubicBezTo>
                    <a:pt x="5063" y="14907"/>
                    <a:pt x="5249" y="14842"/>
                    <a:pt x="5477" y="14359"/>
                  </a:cubicBezTo>
                  <a:cubicBezTo>
                    <a:pt x="5609" y="14075"/>
                    <a:pt x="5594" y="13444"/>
                    <a:pt x="5816" y="13444"/>
                  </a:cubicBezTo>
                  <a:cubicBezTo>
                    <a:pt x="5886" y="13444"/>
                    <a:pt x="5978" y="13506"/>
                    <a:pt x="6105" y="13658"/>
                  </a:cubicBezTo>
                  <a:cubicBezTo>
                    <a:pt x="6454" y="14071"/>
                    <a:pt x="6271" y="14688"/>
                    <a:pt x="6672" y="15049"/>
                  </a:cubicBezTo>
                  <a:cubicBezTo>
                    <a:pt x="6960" y="15308"/>
                    <a:pt x="7394" y="15381"/>
                    <a:pt x="7735" y="15543"/>
                  </a:cubicBezTo>
                  <a:cubicBezTo>
                    <a:pt x="8055" y="15710"/>
                    <a:pt x="8168" y="15884"/>
                    <a:pt x="8416" y="16131"/>
                  </a:cubicBezTo>
                  <a:cubicBezTo>
                    <a:pt x="8639" y="16357"/>
                    <a:pt x="8981" y="16679"/>
                    <a:pt x="9263" y="16679"/>
                  </a:cubicBezTo>
                  <a:cubicBezTo>
                    <a:pt x="9371" y="16679"/>
                    <a:pt x="9470" y="16632"/>
                    <a:pt x="9550" y="16516"/>
                  </a:cubicBezTo>
                  <a:cubicBezTo>
                    <a:pt x="9579" y="16471"/>
                    <a:pt x="9599" y="16431"/>
                    <a:pt x="9619" y="16370"/>
                  </a:cubicBezTo>
                  <a:cubicBezTo>
                    <a:pt x="9797" y="15936"/>
                    <a:pt x="9619" y="15142"/>
                    <a:pt x="9619" y="14660"/>
                  </a:cubicBezTo>
                  <a:cubicBezTo>
                    <a:pt x="9619" y="14112"/>
                    <a:pt x="9599" y="13719"/>
                    <a:pt x="9331" y="13225"/>
                  </a:cubicBezTo>
                  <a:cubicBezTo>
                    <a:pt x="8663" y="12017"/>
                    <a:pt x="7560" y="12069"/>
                    <a:pt x="6373" y="12009"/>
                  </a:cubicBezTo>
                  <a:cubicBezTo>
                    <a:pt x="6145" y="11388"/>
                    <a:pt x="6786" y="11287"/>
                    <a:pt x="7179" y="11080"/>
                  </a:cubicBezTo>
                  <a:cubicBezTo>
                    <a:pt x="7722" y="10800"/>
                    <a:pt x="8229" y="10366"/>
                    <a:pt x="8362" y="9758"/>
                  </a:cubicBezTo>
                  <a:cubicBezTo>
                    <a:pt x="8517" y="9029"/>
                    <a:pt x="8549" y="9057"/>
                    <a:pt x="9292" y="8976"/>
                  </a:cubicBezTo>
                  <a:cubicBezTo>
                    <a:pt x="9879" y="8924"/>
                    <a:pt x="10560" y="8643"/>
                    <a:pt x="10540" y="7955"/>
                  </a:cubicBezTo>
                  <a:cubicBezTo>
                    <a:pt x="10519" y="7375"/>
                    <a:pt x="10012" y="6993"/>
                    <a:pt x="9530" y="6787"/>
                  </a:cubicBezTo>
                  <a:cubicBezTo>
                    <a:pt x="8897" y="6531"/>
                    <a:pt x="8622" y="6552"/>
                    <a:pt x="8508" y="5838"/>
                  </a:cubicBezTo>
                  <a:cubicBezTo>
                    <a:pt x="8444" y="5478"/>
                    <a:pt x="8302" y="4501"/>
                    <a:pt x="8537" y="4181"/>
                  </a:cubicBezTo>
                  <a:cubicBezTo>
                    <a:pt x="8756" y="3893"/>
                    <a:pt x="9170" y="4035"/>
                    <a:pt x="9466" y="3726"/>
                  </a:cubicBezTo>
                  <a:cubicBezTo>
                    <a:pt x="9960" y="3199"/>
                    <a:pt x="10005" y="2445"/>
                    <a:pt x="10158" y="1788"/>
                  </a:cubicBezTo>
                  <a:cubicBezTo>
                    <a:pt x="10280" y="1249"/>
                    <a:pt x="10487" y="540"/>
                    <a:pt x="10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78"/>
            <p:cNvSpPr/>
            <p:nvPr/>
          </p:nvSpPr>
          <p:spPr>
            <a:xfrm>
              <a:off x="3442450" y="3445800"/>
              <a:ext cx="789300" cy="391425"/>
            </a:xfrm>
            <a:custGeom>
              <a:avLst/>
              <a:gdLst/>
              <a:ahLst/>
              <a:cxnLst/>
              <a:rect l="l" t="t" r="r" b="b"/>
              <a:pathLst>
                <a:path w="31572" h="15657" extrusionOk="0">
                  <a:moveTo>
                    <a:pt x="16739" y="0"/>
                  </a:moveTo>
                  <a:cubicBezTo>
                    <a:pt x="16864" y="195"/>
                    <a:pt x="16986" y="390"/>
                    <a:pt x="17120" y="588"/>
                  </a:cubicBezTo>
                  <a:cubicBezTo>
                    <a:pt x="17359" y="929"/>
                    <a:pt x="17566" y="1363"/>
                    <a:pt x="17874" y="1651"/>
                  </a:cubicBezTo>
                  <a:cubicBezTo>
                    <a:pt x="18080" y="1858"/>
                    <a:pt x="18255" y="1858"/>
                    <a:pt x="18267" y="2178"/>
                  </a:cubicBezTo>
                  <a:cubicBezTo>
                    <a:pt x="18275" y="2879"/>
                    <a:pt x="17059" y="2981"/>
                    <a:pt x="16658" y="3394"/>
                  </a:cubicBezTo>
                  <a:cubicBezTo>
                    <a:pt x="16439" y="3628"/>
                    <a:pt x="16430" y="3920"/>
                    <a:pt x="16252" y="4176"/>
                  </a:cubicBezTo>
                  <a:cubicBezTo>
                    <a:pt x="16005" y="4558"/>
                    <a:pt x="15811" y="4569"/>
                    <a:pt x="15388" y="4711"/>
                  </a:cubicBezTo>
                  <a:cubicBezTo>
                    <a:pt x="15150" y="4796"/>
                    <a:pt x="14533" y="4951"/>
                    <a:pt x="14387" y="5198"/>
                  </a:cubicBezTo>
                  <a:cubicBezTo>
                    <a:pt x="14221" y="5486"/>
                    <a:pt x="14522" y="6033"/>
                    <a:pt x="14623" y="6321"/>
                  </a:cubicBezTo>
                  <a:cubicBezTo>
                    <a:pt x="14737" y="6620"/>
                    <a:pt x="14849" y="6921"/>
                    <a:pt x="14882" y="7249"/>
                  </a:cubicBezTo>
                  <a:cubicBezTo>
                    <a:pt x="14922" y="7642"/>
                    <a:pt x="14780" y="7776"/>
                    <a:pt x="14707" y="8096"/>
                  </a:cubicBezTo>
                  <a:cubicBezTo>
                    <a:pt x="14635" y="8442"/>
                    <a:pt x="14870" y="8912"/>
                    <a:pt x="14368" y="8912"/>
                  </a:cubicBezTo>
                  <a:cubicBezTo>
                    <a:pt x="14364" y="8912"/>
                    <a:pt x="14359" y="8911"/>
                    <a:pt x="14355" y="8911"/>
                  </a:cubicBezTo>
                  <a:cubicBezTo>
                    <a:pt x="14067" y="8899"/>
                    <a:pt x="13812" y="8489"/>
                    <a:pt x="13625" y="8332"/>
                  </a:cubicBezTo>
                  <a:cubicBezTo>
                    <a:pt x="13086" y="7881"/>
                    <a:pt x="12490" y="8096"/>
                    <a:pt x="11931" y="7756"/>
                  </a:cubicBezTo>
                  <a:cubicBezTo>
                    <a:pt x="11687" y="7608"/>
                    <a:pt x="11610" y="7542"/>
                    <a:pt x="11475" y="7542"/>
                  </a:cubicBezTo>
                  <a:cubicBezTo>
                    <a:pt x="11383" y="7542"/>
                    <a:pt x="11264" y="7573"/>
                    <a:pt x="11047" y="7630"/>
                  </a:cubicBezTo>
                  <a:cubicBezTo>
                    <a:pt x="10642" y="7744"/>
                    <a:pt x="10281" y="7836"/>
                    <a:pt x="9859" y="7836"/>
                  </a:cubicBezTo>
                  <a:cubicBezTo>
                    <a:pt x="9004" y="7849"/>
                    <a:pt x="8404" y="8210"/>
                    <a:pt x="7569" y="8356"/>
                  </a:cubicBezTo>
                  <a:cubicBezTo>
                    <a:pt x="7274" y="8404"/>
                    <a:pt x="6979" y="8443"/>
                    <a:pt x="6693" y="8443"/>
                  </a:cubicBezTo>
                  <a:cubicBezTo>
                    <a:pt x="6258" y="8443"/>
                    <a:pt x="5844" y="8354"/>
                    <a:pt x="5477" y="8076"/>
                  </a:cubicBezTo>
                  <a:cubicBezTo>
                    <a:pt x="5132" y="7820"/>
                    <a:pt x="4810" y="7430"/>
                    <a:pt x="4478" y="7430"/>
                  </a:cubicBezTo>
                  <a:cubicBezTo>
                    <a:pt x="4342" y="7430"/>
                    <a:pt x="4204" y="7495"/>
                    <a:pt x="4063" y="7662"/>
                  </a:cubicBezTo>
                  <a:cubicBezTo>
                    <a:pt x="3744" y="8049"/>
                    <a:pt x="3408" y="8776"/>
                    <a:pt x="2818" y="8776"/>
                  </a:cubicBezTo>
                  <a:cubicBezTo>
                    <a:pt x="2777" y="8776"/>
                    <a:pt x="2735" y="8773"/>
                    <a:pt x="2692" y="8765"/>
                  </a:cubicBezTo>
                  <a:cubicBezTo>
                    <a:pt x="2011" y="8644"/>
                    <a:pt x="1898" y="7529"/>
                    <a:pt x="1030" y="7363"/>
                  </a:cubicBezTo>
                  <a:cubicBezTo>
                    <a:pt x="945" y="7347"/>
                    <a:pt x="868" y="7339"/>
                    <a:pt x="790" y="7339"/>
                  </a:cubicBezTo>
                  <a:cubicBezTo>
                    <a:pt x="764" y="7339"/>
                    <a:pt x="737" y="7340"/>
                    <a:pt x="710" y="7342"/>
                  </a:cubicBezTo>
                  <a:cubicBezTo>
                    <a:pt x="848" y="7602"/>
                    <a:pt x="848" y="7909"/>
                    <a:pt x="690" y="8303"/>
                  </a:cubicBezTo>
                  <a:cubicBezTo>
                    <a:pt x="556" y="8663"/>
                    <a:pt x="187" y="9004"/>
                    <a:pt x="102" y="9374"/>
                  </a:cubicBezTo>
                  <a:cubicBezTo>
                    <a:pt x="1" y="9819"/>
                    <a:pt x="536" y="10006"/>
                    <a:pt x="929" y="10147"/>
                  </a:cubicBezTo>
                  <a:cubicBezTo>
                    <a:pt x="1298" y="10274"/>
                    <a:pt x="1505" y="10395"/>
                    <a:pt x="1703" y="10727"/>
                  </a:cubicBezTo>
                  <a:cubicBezTo>
                    <a:pt x="1874" y="11016"/>
                    <a:pt x="1926" y="11313"/>
                    <a:pt x="2265" y="11313"/>
                  </a:cubicBezTo>
                  <a:cubicBezTo>
                    <a:pt x="2312" y="11313"/>
                    <a:pt x="2365" y="11307"/>
                    <a:pt x="2424" y="11295"/>
                  </a:cubicBezTo>
                  <a:cubicBezTo>
                    <a:pt x="2700" y="11242"/>
                    <a:pt x="2938" y="10994"/>
                    <a:pt x="3184" y="10994"/>
                  </a:cubicBezTo>
                  <a:cubicBezTo>
                    <a:pt x="3279" y="10994"/>
                    <a:pt x="3375" y="11031"/>
                    <a:pt x="3475" y="11129"/>
                  </a:cubicBezTo>
                  <a:cubicBezTo>
                    <a:pt x="3567" y="11222"/>
                    <a:pt x="3608" y="11303"/>
                    <a:pt x="3629" y="11396"/>
                  </a:cubicBezTo>
                  <a:cubicBezTo>
                    <a:pt x="3941" y="11477"/>
                    <a:pt x="4261" y="11704"/>
                    <a:pt x="4508" y="11870"/>
                  </a:cubicBezTo>
                  <a:cubicBezTo>
                    <a:pt x="4778" y="12056"/>
                    <a:pt x="5006" y="12137"/>
                    <a:pt x="5215" y="12137"/>
                  </a:cubicBezTo>
                  <a:cubicBezTo>
                    <a:pt x="5540" y="12137"/>
                    <a:pt x="5820" y="11941"/>
                    <a:pt x="6146" y="11636"/>
                  </a:cubicBezTo>
                  <a:cubicBezTo>
                    <a:pt x="6373" y="11420"/>
                    <a:pt x="6622" y="11355"/>
                    <a:pt x="6885" y="11355"/>
                  </a:cubicBezTo>
                  <a:cubicBezTo>
                    <a:pt x="7256" y="11355"/>
                    <a:pt x="7651" y="11486"/>
                    <a:pt x="8043" y="11509"/>
                  </a:cubicBezTo>
                  <a:cubicBezTo>
                    <a:pt x="8082" y="11512"/>
                    <a:pt x="8119" y="11513"/>
                    <a:pt x="8156" y="11513"/>
                  </a:cubicBezTo>
                  <a:cubicBezTo>
                    <a:pt x="8901" y="11513"/>
                    <a:pt x="9224" y="11016"/>
                    <a:pt x="9900" y="10882"/>
                  </a:cubicBezTo>
                  <a:cubicBezTo>
                    <a:pt x="9963" y="10869"/>
                    <a:pt x="10022" y="10864"/>
                    <a:pt x="10076" y="10864"/>
                  </a:cubicBezTo>
                  <a:cubicBezTo>
                    <a:pt x="10710" y="10864"/>
                    <a:pt x="10811" y="11643"/>
                    <a:pt x="11169" y="12109"/>
                  </a:cubicBezTo>
                  <a:cubicBezTo>
                    <a:pt x="11643" y="12725"/>
                    <a:pt x="12316" y="13119"/>
                    <a:pt x="13066" y="13293"/>
                  </a:cubicBezTo>
                  <a:cubicBezTo>
                    <a:pt x="13532" y="13399"/>
                    <a:pt x="14080" y="13419"/>
                    <a:pt x="14513" y="13634"/>
                  </a:cubicBezTo>
                  <a:cubicBezTo>
                    <a:pt x="14821" y="13788"/>
                    <a:pt x="15036" y="14068"/>
                    <a:pt x="15388" y="14169"/>
                  </a:cubicBezTo>
                  <a:cubicBezTo>
                    <a:pt x="15697" y="14262"/>
                    <a:pt x="17294" y="14181"/>
                    <a:pt x="17367" y="14574"/>
                  </a:cubicBezTo>
                  <a:cubicBezTo>
                    <a:pt x="17420" y="14830"/>
                    <a:pt x="17173" y="14976"/>
                    <a:pt x="16872" y="15109"/>
                  </a:cubicBezTo>
                  <a:cubicBezTo>
                    <a:pt x="17461" y="15211"/>
                    <a:pt x="18020" y="15376"/>
                    <a:pt x="18656" y="15552"/>
                  </a:cubicBezTo>
                  <a:cubicBezTo>
                    <a:pt x="18930" y="15625"/>
                    <a:pt x="19191" y="15656"/>
                    <a:pt x="19443" y="15656"/>
                  </a:cubicBezTo>
                  <a:cubicBezTo>
                    <a:pt x="20397" y="15656"/>
                    <a:pt x="21226" y="15211"/>
                    <a:pt x="22163" y="14935"/>
                  </a:cubicBezTo>
                  <a:cubicBezTo>
                    <a:pt x="23691" y="14489"/>
                    <a:pt x="25495" y="14368"/>
                    <a:pt x="26885" y="13520"/>
                  </a:cubicBezTo>
                  <a:cubicBezTo>
                    <a:pt x="27205" y="13326"/>
                    <a:pt x="28105" y="13013"/>
                    <a:pt x="28446" y="12725"/>
                  </a:cubicBezTo>
                  <a:cubicBezTo>
                    <a:pt x="28495" y="12685"/>
                    <a:pt x="28539" y="12633"/>
                    <a:pt x="28560" y="12592"/>
                  </a:cubicBezTo>
                  <a:cubicBezTo>
                    <a:pt x="28868" y="11963"/>
                    <a:pt x="28021" y="11116"/>
                    <a:pt x="28653" y="10354"/>
                  </a:cubicBezTo>
                  <a:cubicBezTo>
                    <a:pt x="28990" y="9941"/>
                    <a:pt x="29828" y="9827"/>
                    <a:pt x="29804" y="9146"/>
                  </a:cubicBezTo>
                  <a:cubicBezTo>
                    <a:pt x="29796" y="8538"/>
                    <a:pt x="29014" y="8590"/>
                    <a:pt x="29196" y="7902"/>
                  </a:cubicBezTo>
                  <a:cubicBezTo>
                    <a:pt x="29233" y="7896"/>
                    <a:pt x="29270" y="7894"/>
                    <a:pt x="29307" y="7894"/>
                  </a:cubicBezTo>
                  <a:cubicBezTo>
                    <a:pt x="29696" y="7894"/>
                    <a:pt x="30123" y="8153"/>
                    <a:pt x="30528" y="8153"/>
                  </a:cubicBezTo>
                  <a:cubicBezTo>
                    <a:pt x="30709" y="8153"/>
                    <a:pt x="30886" y="8101"/>
                    <a:pt x="31052" y="7950"/>
                  </a:cubicBezTo>
                  <a:cubicBezTo>
                    <a:pt x="31572" y="7476"/>
                    <a:pt x="31187" y="6487"/>
                    <a:pt x="31106" y="5952"/>
                  </a:cubicBezTo>
                  <a:cubicBezTo>
                    <a:pt x="31093" y="5899"/>
                    <a:pt x="31093" y="5858"/>
                    <a:pt x="31093" y="5806"/>
                  </a:cubicBezTo>
                  <a:cubicBezTo>
                    <a:pt x="30972" y="4825"/>
                    <a:pt x="31106" y="3807"/>
                    <a:pt x="31125" y="2806"/>
                  </a:cubicBezTo>
                  <a:cubicBezTo>
                    <a:pt x="31125" y="2587"/>
                    <a:pt x="31125" y="2372"/>
                    <a:pt x="31118" y="2165"/>
                  </a:cubicBezTo>
                  <a:cubicBezTo>
                    <a:pt x="30003" y="1999"/>
                    <a:pt x="29042" y="1610"/>
                    <a:pt x="27879" y="1610"/>
                  </a:cubicBezTo>
                  <a:cubicBezTo>
                    <a:pt x="27534" y="1610"/>
                    <a:pt x="27173" y="1632"/>
                    <a:pt x="26818" y="1632"/>
                  </a:cubicBezTo>
                  <a:cubicBezTo>
                    <a:pt x="26501" y="1632"/>
                    <a:pt x="26189" y="1614"/>
                    <a:pt x="25896" y="1545"/>
                  </a:cubicBezTo>
                  <a:cubicBezTo>
                    <a:pt x="25248" y="1391"/>
                    <a:pt x="24713" y="977"/>
                    <a:pt x="24060" y="844"/>
                  </a:cubicBezTo>
                  <a:cubicBezTo>
                    <a:pt x="23900" y="808"/>
                    <a:pt x="23554" y="714"/>
                    <a:pt x="23296" y="714"/>
                  </a:cubicBezTo>
                  <a:cubicBezTo>
                    <a:pt x="23206" y="714"/>
                    <a:pt x="23127" y="725"/>
                    <a:pt x="23071" y="754"/>
                  </a:cubicBezTo>
                  <a:cubicBezTo>
                    <a:pt x="22856" y="864"/>
                    <a:pt x="22937" y="1123"/>
                    <a:pt x="22763" y="1298"/>
                  </a:cubicBezTo>
                  <a:cubicBezTo>
                    <a:pt x="22451" y="1610"/>
                    <a:pt x="22049" y="2247"/>
                    <a:pt x="21708" y="2506"/>
                  </a:cubicBezTo>
                  <a:cubicBezTo>
                    <a:pt x="21492" y="2663"/>
                    <a:pt x="21216" y="2727"/>
                    <a:pt x="20916" y="2727"/>
                  </a:cubicBezTo>
                  <a:cubicBezTo>
                    <a:pt x="20118" y="2727"/>
                    <a:pt x="19151" y="2272"/>
                    <a:pt x="18677" y="1898"/>
                  </a:cubicBezTo>
                  <a:cubicBezTo>
                    <a:pt x="17914" y="1298"/>
                    <a:pt x="17614" y="309"/>
                    <a:pt x="167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8"/>
            <p:cNvSpPr/>
            <p:nvPr/>
          </p:nvSpPr>
          <p:spPr>
            <a:xfrm>
              <a:off x="3248075" y="4277350"/>
              <a:ext cx="131775" cy="244050"/>
            </a:xfrm>
            <a:custGeom>
              <a:avLst/>
              <a:gdLst/>
              <a:ahLst/>
              <a:cxnLst/>
              <a:rect l="l" t="t" r="r" b="b"/>
              <a:pathLst>
                <a:path w="5271" h="9762" extrusionOk="0">
                  <a:moveTo>
                    <a:pt x="4178" y="1"/>
                  </a:moveTo>
                  <a:cubicBezTo>
                    <a:pt x="3602" y="1"/>
                    <a:pt x="3963" y="1341"/>
                    <a:pt x="3815" y="1638"/>
                  </a:cubicBezTo>
                  <a:cubicBezTo>
                    <a:pt x="3582" y="1844"/>
                    <a:pt x="3312" y="1898"/>
                    <a:pt x="3047" y="1898"/>
                  </a:cubicBezTo>
                  <a:cubicBezTo>
                    <a:pt x="2832" y="1898"/>
                    <a:pt x="2621" y="1863"/>
                    <a:pt x="2432" y="1845"/>
                  </a:cubicBezTo>
                  <a:cubicBezTo>
                    <a:pt x="2322" y="1834"/>
                    <a:pt x="2228" y="1829"/>
                    <a:pt x="2146" y="1829"/>
                  </a:cubicBezTo>
                  <a:cubicBezTo>
                    <a:pt x="1680" y="1829"/>
                    <a:pt x="1610" y="2004"/>
                    <a:pt x="1102" y="2332"/>
                  </a:cubicBezTo>
                  <a:cubicBezTo>
                    <a:pt x="616" y="2660"/>
                    <a:pt x="101" y="2445"/>
                    <a:pt x="236" y="3215"/>
                  </a:cubicBezTo>
                  <a:cubicBezTo>
                    <a:pt x="276" y="3475"/>
                    <a:pt x="556" y="3827"/>
                    <a:pt x="494" y="4102"/>
                  </a:cubicBezTo>
                  <a:cubicBezTo>
                    <a:pt x="430" y="4390"/>
                    <a:pt x="49" y="4390"/>
                    <a:pt x="28" y="4710"/>
                  </a:cubicBezTo>
                  <a:cubicBezTo>
                    <a:pt x="0" y="5165"/>
                    <a:pt x="629" y="5137"/>
                    <a:pt x="702" y="5599"/>
                  </a:cubicBezTo>
                  <a:cubicBezTo>
                    <a:pt x="750" y="5951"/>
                    <a:pt x="389" y="6312"/>
                    <a:pt x="341" y="6673"/>
                  </a:cubicBezTo>
                  <a:cubicBezTo>
                    <a:pt x="309" y="6880"/>
                    <a:pt x="296" y="7196"/>
                    <a:pt x="442" y="7342"/>
                  </a:cubicBezTo>
                  <a:cubicBezTo>
                    <a:pt x="636" y="7556"/>
                    <a:pt x="997" y="7354"/>
                    <a:pt x="1156" y="7589"/>
                  </a:cubicBezTo>
                  <a:cubicBezTo>
                    <a:pt x="1269" y="7743"/>
                    <a:pt x="1070" y="8084"/>
                    <a:pt x="1111" y="8282"/>
                  </a:cubicBezTo>
                  <a:cubicBezTo>
                    <a:pt x="1156" y="8538"/>
                    <a:pt x="1196" y="8518"/>
                    <a:pt x="1330" y="8712"/>
                  </a:cubicBezTo>
                  <a:cubicBezTo>
                    <a:pt x="1497" y="8959"/>
                    <a:pt x="1845" y="9478"/>
                    <a:pt x="2112" y="9632"/>
                  </a:cubicBezTo>
                  <a:cubicBezTo>
                    <a:pt x="2269" y="9724"/>
                    <a:pt x="2374" y="9761"/>
                    <a:pt x="2449" y="9761"/>
                  </a:cubicBezTo>
                  <a:cubicBezTo>
                    <a:pt x="2636" y="9761"/>
                    <a:pt x="2630" y="9526"/>
                    <a:pt x="2741" y="9312"/>
                  </a:cubicBezTo>
                  <a:cubicBezTo>
                    <a:pt x="3114" y="8590"/>
                    <a:pt x="3308" y="8035"/>
                    <a:pt x="3588" y="7221"/>
                  </a:cubicBezTo>
                  <a:cubicBezTo>
                    <a:pt x="3888" y="6312"/>
                    <a:pt x="4702" y="5567"/>
                    <a:pt x="4844" y="4609"/>
                  </a:cubicBezTo>
                  <a:cubicBezTo>
                    <a:pt x="4958" y="3815"/>
                    <a:pt x="4556" y="2980"/>
                    <a:pt x="4723" y="2205"/>
                  </a:cubicBezTo>
                  <a:cubicBezTo>
                    <a:pt x="4844" y="1658"/>
                    <a:pt x="5270" y="523"/>
                    <a:pt x="4569" y="134"/>
                  </a:cubicBezTo>
                  <a:cubicBezTo>
                    <a:pt x="4406" y="41"/>
                    <a:pt x="4278" y="1"/>
                    <a:pt x="4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78"/>
            <p:cNvSpPr/>
            <p:nvPr/>
          </p:nvSpPr>
          <p:spPr>
            <a:xfrm>
              <a:off x="3143575" y="4537525"/>
              <a:ext cx="220750" cy="322125"/>
            </a:xfrm>
            <a:custGeom>
              <a:avLst/>
              <a:gdLst/>
              <a:ahLst/>
              <a:cxnLst/>
              <a:rect l="l" t="t" r="r" b="b"/>
              <a:pathLst>
                <a:path w="8830" h="12885" extrusionOk="0">
                  <a:moveTo>
                    <a:pt x="7057" y="1"/>
                  </a:moveTo>
                  <a:cubicBezTo>
                    <a:pt x="6622" y="1"/>
                    <a:pt x="6189" y="296"/>
                    <a:pt x="5851" y="515"/>
                  </a:cubicBezTo>
                  <a:cubicBezTo>
                    <a:pt x="5097" y="997"/>
                    <a:pt x="4148" y="1544"/>
                    <a:pt x="3293" y="1669"/>
                  </a:cubicBezTo>
                  <a:cubicBezTo>
                    <a:pt x="3141" y="1692"/>
                    <a:pt x="2955" y="1703"/>
                    <a:pt x="2767" y="1703"/>
                  </a:cubicBezTo>
                  <a:cubicBezTo>
                    <a:pt x="2518" y="1703"/>
                    <a:pt x="2264" y="1684"/>
                    <a:pt x="2077" y="1649"/>
                  </a:cubicBezTo>
                  <a:cubicBezTo>
                    <a:pt x="2004" y="1155"/>
                    <a:pt x="2417" y="782"/>
                    <a:pt x="2291" y="287"/>
                  </a:cubicBezTo>
                  <a:cubicBezTo>
                    <a:pt x="2417" y="214"/>
                    <a:pt x="2539" y="214"/>
                    <a:pt x="2425" y="28"/>
                  </a:cubicBezTo>
                  <a:cubicBezTo>
                    <a:pt x="2388" y="23"/>
                    <a:pt x="2353" y="20"/>
                    <a:pt x="2318" y="20"/>
                  </a:cubicBezTo>
                  <a:cubicBezTo>
                    <a:pt x="1821" y="20"/>
                    <a:pt x="1563" y="550"/>
                    <a:pt x="1469" y="949"/>
                  </a:cubicBezTo>
                  <a:cubicBezTo>
                    <a:pt x="1355" y="1402"/>
                    <a:pt x="962" y="1990"/>
                    <a:pt x="941" y="2444"/>
                  </a:cubicBezTo>
                  <a:cubicBezTo>
                    <a:pt x="889" y="3214"/>
                    <a:pt x="1509" y="2947"/>
                    <a:pt x="1870" y="3327"/>
                  </a:cubicBezTo>
                  <a:cubicBezTo>
                    <a:pt x="2218" y="3701"/>
                    <a:pt x="2012" y="4762"/>
                    <a:pt x="2012" y="5217"/>
                  </a:cubicBezTo>
                  <a:cubicBezTo>
                    <a:pt x="2012" y="5703"/>
                    <a:pt x="1950" y="6246"/>
                    <a:pt x="2044" y="6700"/>
                  </a:cubicBezTo>
                  <a:cubicBezTo>
                    <a:pt x="2198" y="7487"/>
                    <a:pt x="2190" y="7763"/>
                    <a:pt x="1804" y="8557"/>
                  </a:cubicBezTo>
                  <a:cubicBezTo>
                    <a:pt x="1557" y="9052"/>
                    <a:pt x="1217" y="9465"/>
                    <a:pt x="990" y="9980"/>
                  </a:cubicBezTo>
                  <a:cubicBezTo>
                    <a:pt x="868" y="10259"/>
                    <a:pt x="921" y="10426"/>
                    <a:pt x="836" y="10726"/>
                  </a:cubicBezTo>
                  <a:cubicBezTo>
                    <a:pt x="743" y="11075"/>
                    <a:pt x="528" y="11002"/>
                    <a:pt x="374" y="11261"/>
                  </a:cubicBezTo>
                  <a:cubicBezTo>
                    <a:pt x="1" y="11902"/>
                    <a:pt x="467" y="12169"/>
                    <a:pt x="962" y="12250"/>
                  </a:cubicBezTo>
                  <a:cubicBezTo>
                    <a:pt x="1659" y="12365"/>
                    <a:pt x="1997" y="12885"/>
                    <a:pt x="2675" y="12885"/>
                  </a:cubicBezTo>
                  <a:cubicBezTo>
                    <a:pt x="2737" y="12885"/>
                    <a:pt x="2802" y="12880"/>
                    <a:pt x="2871" y="12871"/>
                  </a:cubicBezTo>
                  <a:cubicBezTo>
                    <a:pt x="3179" y="12830"/>
                    <a:pt x="3673" y="12663"/>
                    <a:pt x="3933" y="12489"/>
                  </a:cubicBezTo>
                  <a:cubicBezTo>
                    <a:pt x="4249" y="12263"/>
                    <a:pt x="4229" y="11950"/>
                    <a:pt x="4456" y="11675"/>
                  </a:cubicBezTo>
                  <a:cubicBezTo>
                    <a:pt x="4581" y="11524"/>
                    <a:pt x="4720" y="11466"/>
                    <a:pt x="4866" y="11466"/>
                  </a:cubicBezTo>
                  <a:cubicBezTo>
                    <a:pt x="5264" y="11466"/>
                    <a:pt x="5718" y="11897"/>
                    <a:pt x="6118" y="12084"/>
                  </a:cubicBezTo>
                  <a:cubicBezTo>
                    <a:pt x="6300" y="12168"/>
                    <a:pt x="6460" y="12207"/>
                    <a:pt x="6599" y="12207"/>
                  </a:cubicBezTo>
                  <a:cubicBezTo>
                    <a:pt x="7073" y="12207"/>
                    <a:pt x="7300" y="11760"/>
                    <a:pt x="7294" y="11180"/>
                  </a:cubicBezTo>
                  <a:cubicBezTo>
                    <a:pt x="7282" y="10766"/>
                    <a:pt x="7233" y="10313"/>
                    <a:pt x="7334" y="9911"/>
                  </a:cubicBezTo>
                  <a:cubicBezTo>
                    <a:pt x="7468" y="9404"/>
                    <a:pt x="7841" y="8991"/>
                    <a:pt x="8068" y="8529"/>
                  </a:cubicBezTo>
                  <a:cubicBezTo>
                    <a:pt x="8396" y="7836"/>
                    <a:pt x="8315" y="7082"/>
                    <a:pt x="8201" y="6352"/>
                  </a:cubicBezTo>
                  <a:cubicBezTo>
                    <a:pt x="8149" y="6032"/>
                    <a:pt x="8117" y="5744"/>
                    <a:pt x="8222" y="5424"/>
                  </a:cubicBezTo>
                  <a:cubicBezTo>
                    <a:pt x="8336" y="5103"/>
                    <a:pt x="8644" y="4835"/>
                    <a:pt x="8717" y="4483"/>
                  </a:cubicBezTo>
                  <a:cubicBezTo>
                    <a:pt x="8830" y="3916"/>
                    <a:pt x="8623" y="3113"/>
                    <a:pt x="8510" y="2565"/>
                  </a:cubicBezTo>
                  <a:cubicBezTo>
                    <a:pt x="8416" y="2152"/>
                    <a:pt x="8255" y="2030"/>
                    <a:pt x="7982" y="1722"/>
                  </a:cubicBezTo>
                  <a:cubicBezTo>
                    <a:pt x="7687" y="1370"/>
                    <a:pt x="7695" y="1276"/>
                    <a:pt x="7695" y="769"/>
                  </a:cubicBezTo>
                  <a:cubicBezTo>
                    <a:pt x="7695" y="360"/>
                    <a:pt x="7756" y="206"/>
                    <a:pt x="7346" y="49"/>
                  </a:cubicBezTo>
                  <a:cubicBezTo>
                    <a:pt x="7250" y="15"/>
                    <a:pt x="7154" y="1"/>
                    <a:pt x="7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78"/>
            <p:cNvSpPr/>
            <p:nvPr/>
          </p:nvSpPr>
          <p:spPr>
            <a:xfrm>
              <a:off x="3101325" y="3717375"/>
              <a:ext cx="1297750" cy="1347175"/>
            </a:xfrm>
            <a:custGeom>
              <a:avLst/>
              <a:gdLst/>
              <a:ahLst/>
              <a:cxnLst/>
              <a:rect l="l" t="t" r="r" b="b"/>
              <a:pathLst>
                <a:path w="51910" h="53887" extrusionOk="0">
                  <a:moveTo>
                    <a:pt x="23721" y="1"/>
                  </a:moveTo>
                  <a:cubicBezTo>
                    <a:pt x="23667" y="1"/>
                    <a:pt x="23608" y="6"/>
                    <a:pt x="23545" y="19"/>
                  </a:cubicBezTo>
                  <a:cubicBezTo>
                    <a:pt x="22869" y="153"/>
                    <a:pt x="22546" y="650"/>
                    <a:pt x="21801" y="650"/>
                  </a:cubicBezTo>
                  <a:cubicBezTo>
                    <a:pt x="21764" y="650"/>
                    <a:pt x="21727" y="649"/>
                    <a:pt x="21688" y="646"/>
                  </a:cubicBezTo>
                  <a:cubicBezTo>
                    <a:pt x="21296" y="623"/>
                    <a:pt x="20901" y="492"/>
                    <a:pt x="20530" y="492"/>
                  </a:cubicBezTo>
                  <a:cubicBezTo>
                    <a:pt x="20267" y="492"/>
                    <a:pt x="20018" y="557"/>
                    <a:pt x="19791" y="773"/>
                  </a:cubicBezTo>
                  <a:cubicBezTo>
                    <a:pt x="19465" y="1078"/>
                    <a:pt x="19185" y="1274"/>
                    <a:pt x="18860" y="1274"/>
                  </a:cubicBezTo>
                  <a:cubicBezTo>
                    <a:pt x="18651" y="1274"/>
                    <a:pt x="18423" y="1193"/>
                    <a:pt x="18153" y="1007"/>
                  </a:cubicBezTo>
                  <a:cubicBezTo>
                    <a:pt x="17906" y="841"/>
                    <a:pt x="17586" y="614"/>
                    <a:pt x="17274" y="533"/>
                  </a:cubicBezTo>
                  <a:lnTo>
                    <a:pt x="17274" y="533"/>
                  </a:lnTo>
                  <a:cubicBezTo>
                    <a:pt x="17358" y="792"/>
                    <a:pt x="17246" y="1060"/>
                    <a:pt x="17205" y="1327"/>
                  </a:cubicBezTo>
                  <a:cubicBezTo>
                    <a:pt x="17139" y="1729"/>
                    <a:pt x="17626" y="2288"/>
                    <a:pt x="17184" y="2543"/>
                  </a:cubicBezTo>
                  <a:cubicBezTo>
                    <a:pt x="17085" y="2601"/>
                    <a:pt x="16988" y="2624"/>
                    <a:pt x="16893" y="2624"/>
                  </a:cubicBezTo>
                  <a:cubicBezTo>
                    <a:pt x="16525" y="2624"/>
                    <a:pt x="16189" y="2273"/>
                    <a:pt x="15850" y="2215"/>
                  </a:cubicBezTo>
                  <a:lnTo>
                    <a:pt x="15850" y="2215"/>
                  </a:lnTo>
                  <a:cubicBezTo>
                    <a:pt x="15482" y="2743"/>
                    <a:pt x="15985" y="3585"/>
                    <a:pt x="15790" y="4153"/>
                  </a:cubicBezTo>
                  <a:cubicBezTo>
                    <a:pt x="15739" y="4319"/>
                    <a:pt x="15605" y="4428"/>
                    <a:pt x="15438" y="4428"/>
                  </a:cubicBezTo>
                  <a:cubicBezTo>
                    <a:pt x="15364" y="4428"/>
                    <a:pt x="15284" y="4407"/>
                    <a:pt x="15202" y="4360"/>
                  </a:cubicBezTo>
                  <a:cubicBezTo>
                    <a:pt x="14902" y="4193"/>
                    <a:pt x="15028" y="3793"/>
                    <a:pt x="14740" y="3598"/>
                  </a:cubicBezTo>
                  <a:cubicBezTo>
                    <a:pt x="14636" y="3532"/>
                    <a:pt x="14559" y="3505"/>
                    <a:pt x="14500" y="3505"/>
                  </a:cubicBezTo>
                  <a:cubicBezTo>
                    <a:pt x="14292" y="3505"/>
                    <a:pt x="14305" y="3844"/>
                    <a:pt x="14087" y="3987"/>
                  </a:cubicBezTo>
                  <a:cubicBezTo>
                    <a:pt x="14013" y="4035"/>
                    <a:pt x="13931" y="4056"/>
                    <a:pt x="13847" y="4056"/>
                  </a:cubicBezTo>
                  <a:cubicBezTo>
                    <a:pt x="13610" y="4056"/>
                    <a:pt x="13361" y="3890"/>
                    <a:pt x="13232" y="3731"/>
                  </a:cubicBezTo>
                  <a:cubicBezTo>
                    <a:pt x="13085" y="3535"/>
                    <a:pt x="12895" y="2510"/>
                    <a:pt x="12623" y="2510"/>
                  </a:cubicBezTo>
                  <a:cubicBezTo>
                    <a:pt x="12537" y="2510"/>
                    <a:pt x="12441" y="2614"/>
                    <a:pt x="12336" y="2884"/>
                  </a:cubicBezTo>
                  <a:cubicBezTo>
                    <a:pt x="12202" y="3217"/>
                    <a:pt x="12263" y="3565"/>
                    <a:pt x="11996" y="3825"/>
                  </a:cubicBezTo>
                  <a:cubicBezTo>
                    <a:pt x="11643" y="4145"/>
                    <a:pt x="11408" y="4051"/>
                    <a:pt x="11210" y="4534"/>
                  </a:cubicBezTo>
                  <a:cubicBezTo>
                    <a:pt x="11075" y="4854"/>
                    <a:pt x="10922" y="5183"/>
                    <a:pt x="10893" y="5535"/>
                  </a:cubicBezTo>
                  <a:cubicBezTo>
                    <a:pt x="10873" y="5701"/>
                    <a:pt x="10954" y="5978"/>
                    <a:pt x="10840" y="6135"/>
                  </a:cubicBezTo>
                  <a:cubicBezTo>
                    <a:pt x="10754" y="6250"/>
                    <a:pt x="10652" y="6295"/>
                    <a:pt x="10546" y="6295"/>
                  </a:cubicBezTo>
                  <a:cubicBezTo>
                    <a:pt x="10349" y="6295"/>
                    <a:pt x="10140" y="6136"/>
                    <a:pt x="10005" y="5969"/>
                  </a:cubicBezTo>
                  <a:cubicBezTo>
                    <a:pt x="9665" y="5548"/>
                    <a:pt x="9539" y="5102"/>
                    <a:pt x="9377" y="4620"/>
                  </a:cubicBezTo>
                  <a:cubicBezTo>
                    <a:pt x="9251" y="4246"/>
                    <a:pt x="8890" y="4092"/>
                    <a:pt x="8744" y="3711"/>
                  </a:cubicBezTo>
                  <a:cubicBezTo>
                    <a:pt x="8602" y="3330"/>
                    <a:pt x="8911" y="2904"/>
                    <a:pt x="8789" y="2564"/>
                  </a:cubicBezTo>
                  <a:cubicBezTo>
                    <a:pt x="8733" y="2421"/>
                    <a:pt x="8646" y="2370"/>
                    <a:pt x="8544" y="2370"/>
                  </a:cubicBezTo>
                  <a:cubicBezTo>
                    <a:pt x="8360" y="2370"/>
                    <a:pt x="8127" y="2538"/>
                    <a:pt x="7942" y="2637"/>
                  </a:cubicBezTo>
                  <a:cubicBezTo>
                    <a:pt x="7148" y="3071"/>
                    <a:pt x="7066" y="3472"/>
                    <a:pt x="6693" y="4173"/>
                  </a:cubicBezTo>
                  <a:cubicBezTo>
                    <a:pt x="6420" y="4687"/>
                    <a:pt x="6071" y="4842"/>
                    <a:pt x="5607" y="4842"/>
                  </a:cubicBezTo>
                  <a:cubicBezTo>
                    <a:pt x="5445" y="4842"/>
                    <a:pt x="5268" y="4823"/>
                    <a:pt x="5075" y="4794"/>
                  </a:cubicBezTo>
                  <a:cubicBezTo>
                    <a:pt x="4697" y="4734"/>
                    <a:pt x="4350" y="4666"/>
                    <a:pt x="3992" y="4666"/>
                  </a:cubicBezTo>
                  <a:cubicBezTo>
                    <a:pt x="3841" y="4666"/>
                    <a:pt x="3687" y="4678"/>
                    <a:pt x="3527" y="4708"/>
                  </a:cubicBezTo>
                  <a:cubicBezTo>
                    <a:pt x="3126" y="4781"/>
                    <a:pt x="2672" y="4968"/>
                    <a:pt x="2218" y="5102"/>
                  </a:cubicBezTo>
                  <a:cubicBezTo>
                    <a:pt x="2205" y="5162"/>
                    <a:pt x="2186" y="5228"/>
                    <a:pt x="2165" y="5288"/>
                  </a:cubicBezTo>
                  <a:cubicBezTo>
                    <a:pt x="2031" y="5637"/>
                    <a:pt x="1889" y="5949"/>
                    <a:pt x="2023" y="6318"/>
                  </a:cubicBezTo>
                  <a:cubicBezTo>
                    <a:pt x="2218" y="6857"/>
                    <a:pt x="2692" y="7011"/>
                    <a:pt x="2652" y="7639"/>
                  </a:cubicBezTo>
                  <a:cubicBezTo>
                    <a:pt x="2619" y="8113"/>
                    <a:pt x="2506" y="8434"/>
                    <a:pt x="2051" y="8641"/>
                  </a:cubicBezTo>
                  <a:cubicBezTo>
                    <a:pt x="1578" y="8867"/>
                    <a:pt x="641" y="8981"/>
                    <a:pt x="341" y="9423"/>
                  </a:cubicBezTo>
                  <a:cubicBezTo>
                    <a:pt x="1" y="9898"/>
                    <a:pt x="661" y="10270"/>
                    <a:pt x="1062" y="10433"/>
                  </a:cubicBezTo>
                  <a:cubicBezTo>
                    <a:pt x="1724" y="10712"/>
                    <a:pt x="1731" y="12001"/>
                    <a:pt x="1845" y="12703"/>
                  </a:cubicBezTo>
                  <a:cubicBezTo>
                    <a:pt x="1889" y="13011"/>
                    <a:pt x="1930" y="13457"/>
                    <a:pt x="1816" y="13756"/>
                  </a:cubicBezTo>
                  <a:cubicBezTo>
                    <a:pt x="1724" y="14012"/>
                    <a:pt x="1383" y="14280"/>
                    <a:pt x="1484" y="14600"/>
                  </a:cubicBezTo>
                  <a:cubicBezTo>
                    <a:pt x="1578" y="14888"/>
                    <a:pt x="2092" y="15045"/>
                    <a:pt x="2351" y="15114"/>
                  </a:cubicBezTo>
                  <a:cubicBezTo>
                    <a:pt x="2579" y="15187"/>
                    <a:pt x="3134" y="15180"/>
                    <a:pt x="3312" y="15366"/>
                  </a:cubicBezTo>
                  <a:cubicBezTo>
                    <a:pt x="3475" y="15528"/>
                    <a:pt x="3393" y="15982"/>
                    <a:pt x="3361" y="16222"/>
                  </a:cubicBezTo>
                  <a:cubicBezTo>
                    <a:pt x="3320" y="16476"/>
                    <a:pt x="3247" y="16684"/>
                    <a:pt x="3126" y="16858"/>
                  </a:cubicBezTo>
                  <a:cubicBezTo>
                    <a:pt x="3341" y="16890"/>
                    <a:pt x="3560" y="16910"/>
                    <a:pt x="3775" y="16910"/>
                  </a:cubicBezTo>
                  <a:cubicBezTo>
                    <a:pt x="4435" y="16910"/>
                    <a:pt x="4783" y="16724"/>
                    <a:pt x="5331" y="16416"/>
                  </a:cubicBezTo>
                  <a:cubicBezTo>
                    <a:pt x="5891" y="16096"/>
                    <a:pt x="6252" y="15861"/>
                    <a:pt x="6632" y="15333"/>
                  </a:cubicBezTo>
                  <a:cubicBezTo>
                    <a:pt x="6961" y="14888"/>
                    <a:pt x="7313" y="14324"/>
                    <a:pt x="7909" y="14291"/>
                  </a:cubicBezTo>
                  <a:cubicBezTo>
                    <a:pt x="7918" y="14291"/>
                    <a:pt x="7926" y="14291"/>
                    <a:pt x="7934" y="14291"/>
                  </a:cubicBezTo>
                  <a:cubicBezTo>
                    <a:pt x="8380" y="14291"/>
                    <a:pt x="8825" y="14602"/>
                    <a:pt x="9272" y="14705"/>
                  </a:cubicBezTo>
                  <a:cubicBezTo>
                    <a:pt x="9644" y="14786"/>
                    <a:pt x="10005" y="14778"/>
                    <a:pt x="10366" y="14888"/>
                  </a:cubicBezTo>
                  <a:cubicBezTo>
                    <a:pt x="10800" y="15013"/>
                    <a:pt x="11347" y="15200"/>
                    <a:pt x="11687" y="15507"/>
                  </a:cubicBezTo>
                  <a:cubicBezTo>
                    <a:pt x="12037" y="15848"/>
                    <a:pt x="12089" y="16250"/>
                    <a:pt x="12510" y="16542"/>
                  </a:cubicBezTo>
                  <a:cubicBezTo>
                    <a:pt x="12883" y="16797"/>
                    <a:pt x="13366" y="16870"/>
                    <a:pt x="13726" y="17097"/>
                  </a:cubicBezTo>
                  <a:cubicBezTo>
                    <a:pt x="14172" y="17385"/>
                    <a:pt x="14221" y="17758"/>
                    <a:pt x="14367" y="18240"/>
                  </a:cubicBezTo>
                  <a:cubicBezTo>
                    <a:pt x="14615" y="19067"/>
                    <a:pt x="15202" y="19675"/>
                    <a:pt x="15502" y="20458"/>
                  </a:cubicBezTo>
                  <a:cubicBezTo>
                    <a:pt x="15790" y="21204"/>
                    <a:pt x="15644" y="21994"/>
                    <a:pt x="15263" y="22654"/>
                  </a:cubicBezTo>
                  <a:cubicBezTo>
                    <a:pt x="15089" y="22942"/>
                    <a:pt x="14696" y="23328"/>
                    <a:pt x="15028" y="23575"/>
                  </a:cubicBezTo>
                  <a:cubicBezTo>
                    <a:pt x="15121" y="23644"/>
                    <a:pt x="15238" y="23668"/>
                    <a:pt x="15368" y="23668"/>
                  </a:cubicBezTo>
                  <a:cubicBezTo>
                    <a:pt x="15635" y="23668"/>
                    <a:pt x="15954" y="23569"/>
                    <a:pt x="16216" y="23569"/>
                  </a:cubicBezTo>
                  <a:cubicBezTo>
                    <a:pt x="16297" y="23569"/>
                    <a:pt x="16372" y="23579"/>
                    <a:pt x="16439" y="23603"/>
                  </a:cubicBezTo>
                  <a:cubicBezTo>
                    <a:pt x="16905" y="23782"/>
                    <a:pt x="17193" y="24731"/>
                    <a:pt x="17388" y="25172"/>
                  </a:cubicBezTo>
                  <a:cubicBezTo>
                    <a:pt x="17626" y="25728"/>
                    <a:pt x="17679" y="26174"/>
                    <a:pt x="17821" y="26749"/>
                  </a:cubicBezTo>
                  <a:cubicBezTo>
                    <a:pt x="17871" y="26752"/>
                    <a:pt x="17923" y="26753"/>
                    <a:pt x="17975" y="26753"/>
                  </a:cubicBezTo>
                  <a:cubicBezTo>
                    <a:pt x="18188" y="26753"/>
                    <a:pt x="18411" y="26736"/>
                    <a:pt x="18626" y="26736"/>
                  </a:cubicBezTo>
                  <a:cubicBezTo>
                    <a:pt x="18753" y="26736"/>
                    <a:pt x="18878" y="26742"/>
                    <a:pt x="18997" y="26761"/>
                  </a:cubicBezTo>
                  <a:cubicBezTo>
                    <a:pt x="19431" y="26834"/>
                    <a:pt x="19463" y="26976"/>
                    <a:pt x="19718" y="27328"/>
                  </a:cubicBezTo>
                  <a:cubicBezTo>
                    <a:pt x="20152" y="27904"/>
                    <a:pt x="20578" y="28492"/>
                    <a:pt x="21194" y="28905"/>
                  </a:cubicBezTo>
                  <a:cubicBezTo>
                    <a:pt x="21822" y="29328"/>
                    <a:pt x="22568" y="29360"/>
                    <a:pt x="23042" y="30009"/>
                  </a:cubicBezTo>
                  <a:cubicBezTo>
                    <a:pt x="23618" y="30795"/>
                    <a:pt x="23484" y="31813"/>
                    <a:pt x="24339" y="32352"/>
                  </a:cubicBezTo>
                  <a:cubicBezTo>
                    <a:pt x="24599" y="32505"/>
                    <a:pt x="24834" y="32640"/>
                    <a:pt x="25001" y="32874"/>
                  </a:cubicBezTo>
                  <a:cubicBezTo>
                    <a:pt x="25186" y="33126"/>
                    <a:pt x="25341" y="34002"/>
                    <a:pt x="25600" y="34002"/>
                  </a:cubicBezTo>
                  <a:cubicBezTo>
                    <a:pt x="25720" y="34197"/>
                    <a:pt x="25863" y="34264"/>
                    <a:pt x="26017" y="34264"/>
                  </a:cubicBezTo>
                  <a:cubicBezTo>
                    <a:pt x="26337" y="34264"/>
                    <a:pt x="26708" y="33977"/>
                    <a:pt x="27028" y="33977"/>
                  </a:cubicBezTo>
                  <a:cubicBezTo>
                    <a:pt x="27079" y="33977"/>
                    <a:pt x="27129" y="33985"/>
                    <a:pt x="27177" y="34002"/>
                  </a:cubicBezTo>
                  <a:cubicBezTo>
                    <a:pt x="27351" y="34062"/>
                    <a:pt x="27424" y="34402"/>
                    <a:pt x="27631" y="34496"/>
                  </a:cubicBezTo>
                  <a:cubicBezTo>
                    <a:pt x="27681" y="34515"/>
                    <a:pt x="27745" y="34523"/>
                    <a:pt x="27816" y="34523"/>
                  </a:cubicBezTo>
                  <a:cubicBezTo>
                    <a:pt x="28009" y="34523"/>
                    <a:pt x="28251" y="34467"/>
                    <a:pt x="28393" y="34443"/>
                  </a:cubicBezTo>
                  <a:cubicBezTo>
                    <a:pt x="28605" y="34412"/>
                    <a:pt x="28615" y="34347"/>
                    <a:pt x="28750" y="34347"/>
                  </a:cubicBezTo>
                  <a:cubicBezTo>
                    <a:pt x="28793" y="34347"/>
                    <a:pt x="28849" y="34354"/>
                    <a:pt x="28928" y="34370"/>
                  </a:cubicBezTo>
                  <a:cubicBezTo>
                    <a:pt x="29127" y="34423"/>
                    <a:pt x="29374" y="34617"/>
                    <a:pt x="29496" y="34763"/>
                  </a:cubicBezTo>
                  <a:cubicBezTo>
                    <a:pt x="29950" y="35291"/>
                    <a:pt x="29828" y="36434"/>
                    <a:pt x="30590" y="36701"/>
                  </a:cubicBezTo>
                  <a:cubicBezTo>
                    <a:pt x="30659" y="36726"/>
                    <a:pt x="30729" y="36736"/>
                    <a:pt x="30801" y="36736"/>
                  </a:cubicBezTo>
                  <a:cubicBezTo>
                    <a:pt x="31076" y="36736"/>
                    <a:pt x="31362" y="36589"/>
                    <a:pt x="31599" y="36589"/>
                  </a:cubicBezTo>
                  <a:cubicBezTo>
                    <a:pt x="31713" y="36589"/>
                    <a:pt x="31815" y="36623"/>
                    <a:pt x="31900" y="36722"/>
                  </a:cubicBezTo>
                  <a:cubicBezTo>
                    <a:pt x="32200" y="37082"/>
                    <a:pt x="31940" y="37763"/>
                    <a:pt x="32293" y="38103"/>
                  </a:cubicBezTo>
                  <a:cubicBezTo>
                    <a:pt x="32468" y="38271"/>
                    <a:pt x="32658" y="38321"/>
                    <a:pt x="32856" y="38321"/>
                  </a:cubicBezTo>
                  <a:cubicBezTo>
                    <a:pt x="33145" y="38321"/>
                    <a:pt x="33450" y="38214"/>
                    <a:pt x="33750" y="38214"/>
                  </a:cubicBezTo>
                  <a:cubicBezTo>
                    <a:pt x="33964" y="38214"/>
                    <a:pt x="34176" y="38269"/>
                    <a:pt x="34377" y="38457"/>
                  </a:cubicBezTo>
                  <a:cubicBezTo>
                    <a:pt x="35065" y="39117"/>
                    <a:pt x="34665" y="39961"/>
                    <a:pt x="34778" y="40788"/>
                  </a:cubicBezTo>
                  <a:cubicBezTo>
                    <a:pt x="35065" y="40868"/>
                    <a:pt x="35508" y="40982"/>
                    <a:pt x="35714" y="41168"/>
                  </a:cubicBezTo>
                  <a:cubicBezTo>
                    <a:pt x="35922" y="41355"/>
                    <a:pt x="35901" y="41675"/>
                    <a:pt x="36120" y="41838"/>
                  </a:cubicBezTo>
                  <a:cubicBezTo>
                    <a:pt x="36272" y="41961"/>
                    <a:pt x="36409" y="42006"/>
                    <a:pt x="36539" y="42006"/>
                  </a:cubicBezTo>
                  <a:cubicBezTo>
                    <a:pt x="36758" y="42006"/>
                    <a:pt x="36956" y="41878"/>
                    <a:pt x="37170" y="41789"/>
                  </a:cubicBezTo>
                  <a:cubicBezTo>
                    <a:pt x="37333" y="41719"/>
                    <a:pt x="37717" y="41535"/>
                    <a:pt x="38001" y="41535"/>
                  </a:cubicBezTo>
                  <a:cubicBezTo>
                    <a:pt x="38098" y="41535"/>
                    <a:pt x="38183" y="41556"/>
                    <a:pt x="38244" y="41611"/>
                  </a:cubicBezTo>
                  <a:cubicBezTo>
                    <a:pt x="38398" y="41768"/>
                    <a:pt x="38285" y="42129"/>
                    <a:pt x="38313" y="42324"/>
                  </a:cubicBezTo>
                  <a:cubicBezTo>
                    <a:pt x="38418" y="43211"/>
                    <a:pt x="39367" y="43634"/>
                    <a:pt x="39541" y="44468"/>
                  </a:cubicBezTo>
                  <a:cubicBezTo>
                    <a:pt x="39716" y="45295"/>
                    <a:pt x="39181" y="46118"/>
                    <a:pt x="39667" y="46872"/>
                  </a:cubicBezTo>
                  <a:cubicBezTo>
                    <a:pt x="40016" y="47419"/>
                    <a:pt x="41078" y="48530"/>
                    <a:pt x="40377" y="49224"/>
                  </a:cubicBezTo>
                  <a:cubicBezTo>
                    <a:pt x="40190" y="49411"/>
                    <a:pt x="39959" y="49446"/>
                    <a:pt x="39728" y="49446"/>
                  </a:cubicBezTo>
                  <a:cubicBezTo>
                    <a:pt x="39585" y="49446"/>
                    <a:pt x="39442" y="49432"/>
                    <a:pt x="39311" y="49432"/>
                  </a:cubicBezTo>
                  <a:cubicBezTo>
                    <a:pt x="39009" y="49432"/>
                    <a:pt x="38765" y="49504"/>
                    <a:pt x="38706" y="49978"/>
                  </a:cubicBezTo>
                  <a:cubicBezTo>
                    <a:pt x="38625" y="50566"/>
                    <a:pt x="38913" y="51389"/>
                    <a:pt x="38512" y="51814"/>
                  </a:cubicBezTo>
                  <a:cubicBezTo>
                    <a:pt x="38038" y="52296"/>
                    <a:pt x="37303" y="52289"/>
                    <a:pt x="37376" y="53152"/>
                  </a:cubicBezTo>
                  <a:cubicBezTo>
                    <a:pt x="37420" y="53679"/>
                    <a:pt x="37964" y="53886"/>
                    <a:pt x="38582" y="53886"/>
                  </a:cubicBezTo>
                  <a:cubicBezTo>
                    <a:pt x="39293" y="53886"/>
                    <a:pt x="40102" y="53612"/>
                    <a:pt x="40356" y="53237"/>
                  </a:cubicBezTo>
                  <a:cubicBezTo>
                    <a:pt x="40717" y="52710"/>
                    <a:pt x="40916" y="52143"/>
                    <a:pt x="41410" y="51709"/>
                  </a:cubicBezTo>
                  <a:cubicBezTo>
                    <a:pt x="41872" y="51316"/>
                    <a:pt x="42079" y="51295"/>
                    <a:pt x="42246" y="50708"/>
                  </a:cubicBezTo>
                  <a:cubicBezTo>
                    <a:pt x="42472" y="49933"/>
                    <a:pt x="42387" y="49511"/>
                    <a:pt x="43101" y="49078"/>
                  </a:cubicBezTo>
                  <a:cubicBezTo>
                    <a:pt x="43729" y="48689"/>
                    <a:pt x="44297" y="48603"/>
                    <a:pt x="45010" y="48441"/>
                  </a:cubicBezTo>
                  <a:cubicBezTo>
                    <a:pt x="45326" y="48356"/>
                    <a:pt x="45432" y="48502"/>
                    <a:pt x="45451" y="48089"/>
                  </a:cubicBezTo>
                  <a:cubicBezTo>
                    <a:pt x="45472" y="47789"/>
                    <a:pt x="45172" y="47448"/>
                    <a:pt x="45164" y="47127"/>
                  </a:cubicBezTo>
                  <a:cubicBezTo>
                    <a:pt x="45131" y="46625"/>
                    <a:pt x="45350" y="46139"/>
                    <a:pt x="45204" y="45624"/>
                  </a:cubicBezTo>
                  <a:cubicBezTo>
                    <a:pt x="45051" y="45056"/>
                    <a:pt x="44556" y="44788"/>
                    <a:pt x="44016" y="44642"/>
                  </a:cubicBezTo>
                  <a:cubicBezTo>
                    <a:pt x="43514" y="44521"/>
                    <a:pt x="42411" y="44549"/>
                    <a:pt x="42205" y="44027"/>
                  </a:cubicBezTo>
                  <a:cubicBezTo>
                    <a:pt x="41960" y="43423"/>
                    <a:pt x="42544" y="41294"/>
                    <a:pt x="43219" y="41294"/>
                  </a:cubicBezTo>
                  <a:cubicBezTo>
                    <a:pt x="43224" y="41294"/>
                    <a:pt x="43229" y="41294"/>
                    <a:pt x="43234" y="41295"/>
                  </a:cubicBezTo>
                  <a:cubicBezTo>
                    <a:pt x="43360" y="40889"/>
                    <a:pt x="43575" y="40500"/>
                    <a:pt x="43721" y="40094"/>
                  </a:cubicBezTo>
                  <a:cubicBezTo>
                    <a:pt x="43915" y="39572"/>
                    <a:pt x="44070" y="39364"/>
                    <a:pt x="44710" y="39280"/>
                  </a:cubicBezTo>
                  <a:cubicBezTo>
                    <a:pt x="44848" y="39260"/>
                    <a:pt x="44986" y="39246"/>
                    <a:pt x="45121" y="39246"/>
                  </a:cubicBezTo>
                  <a:cubicBezTo>
                    <a:pt x="45399" y="39246"/>
                    <a:pt x="45665" y="39303"/>
                    <a:pt x="45894" y="39478"/>
                  </a:cubicBezTo>
                  <a:cubicBezTo>
                    <a:pt x="46308" y="39798"/>
                    <a:pt x="46433" y="40365"/>
                    <a:pt x="46907" y="40653"/>
                  </a:cubicBezTo>
                  <a:cubicBezTo>
                    <a:pt x="47182" y="40823"/>
                    <a:pt x="47468" y="40843"/>
                    <a:pt x="47765" y="40843"/>
                  </a:cubicBezTo>
                  <a:cubicBezTo>
                    <a:pt x="47856" y="40843"/>
                    <a:pt x="47948" y="40841"/>
                    <a:pt x="48041" y="40841"/>
                  </a:cubicBezTo>
                  <a:cubicBezTo>
                    <a:pt x="48123" y="40841"/>
                    <a:pt x="48206" y="40843"/>
                    <a:pt x="48289" y="40848"/>
                  </a:cubicBezTo>
                  <a:cubicBezTo>
                    <a:pt x="49238" y="40909"/>
                    <a:pt x="49465" y="41477"/>
                    <a:pt x="49794" y="42263"/>
                  </a:cubicBezTo>
                  <a:cubicBezTo>
                    <a:pt x="49971" y="42707"/>
                    <a:pt x="50349" y="43180"/>
                    <a:pt x="50836" y="43180"/>
                  </a:cubicBezTo>
                  <a:cubicBezTo>
                    <a:pt x="50973" y="43180"/>
                    <a:pt x="51118" y="43143"/>
                    <a:pt x="51269" y="43058"/>
                  </a:cubicBezTo>
                  <a:cubicBezTo>
                    <a:pt x="51610" y="42859"/>
                    <a:pt x="51496" y="42664"/>
                    <a:pt x="51610" y="42377"/>
                  </a:cubicBezTo>
                  <a:cubicBezTo>
                    <a:pt x="51732" y="42056"/>
                    <a:pt x="51910" y="41882"/>
                    <a:pt x="51910" y="41509"/>
                  </a:cubicBezTo>
                  <a:cubicBezTo>
                    <a:pt x="51910" y="41003"/>
                    <a:pt x="51483" y="39993"/>
                    <a:pt x="51216" y="39572"/>
                  </a:cubicBezTo>
                  <a:cubicBezTo>
                    <a:pt x="50734" y="38797"/>
                    <a:pt x="49567" y="38878"/>
                    <a:pt x="48877" y="38395"/>
                  </a:cubicBezTo>
                  <a:cubicBezTo>
                    <a:pt x="48338" y="38002"/>
                    <a:pt x="48196" y="37310"/>
                    <a:pt x="47616" y="36949"/>
                  </a:cubicBezTo>
                  <a:cubicBezTo>
                    <a:pt x="46834" y="36446"/>
                    <a:pt x="45752" y="36734"/>
                    <a:pt x="44957" y="36206"/>
                  </a:cubicBezTo>
                  <a:cubicBezTo>
                    <a:pt x="44224" y="35712"/>
                    <a:pt x="43834" y="35136"/>
                    <a:pt x="42987" y="34825"/>
                  </a:cubicBezTo>
                  <a:cubicBezTo>
                    <a:pt x="42586" y="34690"/>
                    <a:pt x="42265" y="34455"/>
                    <a:pt x="41885" y="34342"/>
                  </a:cubicBezTo>
                  <a:cubicBezTo>
                    <a:pt x="41378" y="34196"/>
                    <a:pt x="40944" y="34082"/>
                    <a:pt x="40543" y="33755"/>
                  </a:cubicBezTo>
                  <a:cubicBezTo>
                    <a:pt x="40089" y="33394"/>
                    <a:pt x="39821" y="32967"/>
                    <a:pt x="40109" y="32400"/>
                  </a:cubicBezTo>
                  <a:cubicBezTo>
                    <a:pt x="40295" y="32052"/>
                    <a:pt x="41090" y="31517"/>
                    <a:pt x="40781" y="31042"/>
                  </a:cubicBezTo>
                  <a:cubicBezTo>
                    <a:pt x="40640" y="30831"/>
                    <a:pt x="40447" y="30758"/>
                    <a:pt x="40237" y="30758"/>
                  </a:cubicBezTo>
                  <a:cubicBezTo>
                    <a:pt x="39817" y="30758"/>
                    <a:pt x="39328" y="31054"/>
                    <a:pt x="39047" y="31143"/>
                  </a:cubicBezTo>
                  <a:cubicBezTo>
                    <a:pt x="38929" y="31184"/>
                    <a:pt x="38814" y="31200"/>
                    <a:pt x="38700" y="31200"/>
                  </a:cubicBezTo>
                  <a:cubicBezTo>
                    <a:pt x="38292" y="31200"/>
                    <a:pt x="37897" y="30997"/>
                    <a:pt x="37470" y="30997"/>
                  </a:cubicBezTo>
                  <a:cubicBezTo>
                    <a:pt x="37200" y="30997"/>
                    <a:pt x="36898" y="31023"/>
                    <a:pt x="36597" y="31023"/>
                  </a:cubicBezTo>
                  <a:cubicBezTo>
                    <a:pt x="36185" y="31023"/>
                    <a:pt x="35776" y="30974"/>
                    <a:pt x="35460" y="30742"/>
                  </a:cubicBezTo>
                  <a:cubicBezTo>
                    <a:pt x="34932" y="30349"/>
                    <a:pt x="34818" y="29708"/>
                    <a:pt x="34311" y="29319"/>
                  </a:cubicBezTo>
                  <a:cubicBezTo>
                    <a:pt x="33716" y="28866"/>
                    <a:pt x="32962" y="28793"/>
                    <a:pt x="32374" y="28359"/>
                  </a:cubicBezTo>
                  <a:cubicBezTo>
                    <a:pt x="31819" y="27957"/>
                    <a:pt x="31519" y="27296"/>
                    <a:pt x="31344" y="26636"/>
                  </a:cubicBezTo>
                  <a:cubicBezTo>
                    <a:pt x="31259" y="26316"/>
                    <a:pt x="31271" y="26007"/>
                    <a:pt x="31219" y="25679"/>
                  </a:cubicBezTo>
                  <a:cubicBezTo>
                    <a:pt x="31117" y="25026"/>
                    <a:pt x="30571" y="24284"/>
                    <a:pt x="30623" y="23603"/>
                  </a:cubicBezTo>
                  <a:cubicBezTo>
                    <a:pt x="29695" y="22306"/>
                    <a:pt x="29970" y="20551"/>
                    <a:pt x="28300" y="19801"/>
                  </a:cubicBezTo>
                  <a:cubicBezTo>
                    <a:pt x="27117" y="19274"/>
                    <a:pt x="25755" y="18467"/>
                    <a:pt x="24960" y="17445"/>
                  </a:cubicBezTo>
                  <a:cubicBezTo>
                    <a:pt x="24505" y="16870"/>
                    <a:pt x="22885" y="15541"/>
                    <a:pt x="23338" y="14685"/>
                  </a:cubicBezTo>
                  <a:cubicBezTo>
                    <a:pt x="23525" y="14332"/>
                    <a:pt x="24125" y="14145"/>
                    <a:pt x="24412" y="13858"/>
                  </a:cubicBezTo>
                  <a:cubicBezTo>
                    <a:pt x="24720" y="13550"/>
                    <a:pt x="25166" y="13011"/>
                    <a:pt x="25259" y="12581"/>
                  </a:cubicBezTo>
                  <a:cubicBezTo>
                    <a:pt x="25308" y="12382"/>
                    <a:pt x="25288" y="11961"/>
                    <a:pt x="25207" y="11767"/>
                  </a:cubicBezTo>
                  <a:cubicBezTo>
                    <a:pt x="25061" y="11406"/>
                    <a:pt x="24587" y="11320"/>
                    <a:pt x="24514" y="10951"/>
                  </a:cubicBezTo>
                  <a:cubicBezTo>
                    <a:pt x="24453" y="10631"/>
                    <a:pt x="24700" y="10145"/>
                    <a:pt x="24919" y="9950"/>
                  </a:cubicBezTo>
                  <a:cubicBezTo>
                    <a:pt x="25114" y="9782"/>
                    <a:pt x="25258" y="9772"/>
                    <a:pt x="25446" y="9772"/>
                  </a:cubicBezTo>
                  <a:cubicBezTo>
                    <a:pt x="25474" y="9772"/>
                    <a:pt x="25503" y="9772"/>
                    <a:pt x="25533" y="9772"/>
                  </a:cubicBezTo>
                  <a:cubicBezTo>
                    <a:pt x="25600" y="9772"/>
                    <a:pt x="25672" y="9771"/>
                    <a:pt x="25755" y="9763"/>
                  </a:cubicBezTo>
                  <a:cubicBezTo>
                    <a:pt x="26269" y="9723"/>
                    <a:pt x="26711" y="9496"/>
                    <a:pt x="27136" y="9269"/>
                  </a:cubicBezTo>
                  <a:cubicBezTo>
                    <a:pt x="27692" y="8981"/>
                    <a:pt x="28219" y="8721"/>
                    <a:pt x="28859" y="8629"/>
                  </a:cubicBezTo>
                  <a:cubicBezTo>
                    <a:pt x="29362" y="8556"/>
                    <a:pt x="29942" y="8629"/>
                    <a:pt x="30425" y="8474"/>
                  </a:cubicBezTo>
                  <a:cubicBezTo>
                    <a:pt x="30444" y="8308"/>
                    <a:pt x="30404" y="8146"/>
                    <a:pt x="30352" y="7980"/>
                  </a:cubicBezTo>
                  <a:cubicBezTo>
                    <a:pt x="30303" y="7753"/>
                    <a:pt x="30217" y="7514"/>
                    <a:pt x="30238" y="7278"/>
                  </a:cubicBezTo>
                  <a:cubicBezTo>
                    <a:pt x="30270" y="6991"/>
                    <a:pt x="30395" y="6805"/>
                    <a:pt x="30425" y="6504"/>
                  </a:cubicBezTo>
                  <a:cubicBezTo>
                    <a:pt x="30509" y="5896"/>
                    <a:pt x="30157" y="5836"/>
                    <a:pt x="29856" y="5422"/>
                  </a:cubicBezTo>
                  <a:cubicBezTo>
                    <a:pt x="29321" y="4680"/>
                    <a:pt x="29982" y="4481"/>
                    <a:pt x="30509" y="4246"/>
                  </a:cubicBezTo>
                  <a:lnTo>
                    <a:pt x="30517" y="4246"/>
                  </a:lnTo>
                  <a:cubicBezTo>
                    <a:pt x="30818" y="4113"/>
                    <a:pt x="31065" y="3967"/>
                    <a:pt x="31012" y="3711"/>
                  </a:cubicBezTo>
                  <a:cubicBezTo>
                    <a:pt x="30939" y="3318"/>
                    <a:pt x="29342" y="3399"/>
                    <a:pt x="29033" y="3306"/>
                  </a:cubicBezTo>
                  <a:cubicBezTo>
                    <a:pt x="28681" y="3205"/>
                    <a:pt x="28466" y="2925"/>
                    <a:pt x="28158" y="2771"/>
                  </a:cubicBezTo>
                  <a:cubicBezTo>
                    <a:pt x="27725" y="2556"/>
                    <a:pt x="27177" y="2536"/>
                    <a:pt x="26711" y="2430"/>
                  </a:cubicBezTo>
                  <a:cubicBezTo>
                    <a:pt x="25961" y="2256"/>
                    <a:pt x="25288" y="1862"/>
                    <a:pt x="24814" y="1246"/>
                  </a:cubicBezTo>
                  <a:cubicBezTo>
                    <a:pt x="24456" y="780"/>
                    <a:pt x="24355" y="1"/>
                    <a:pt x="237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8"/>
            <p:cNvSpPr/>
            <p:nvPr/>
          </p:nvSpPr>
          <p:spPr>
            <a:xfrm>
              <a:off x="3105675" y="2566700"/>
              <a:ext cx="937575" cy="1101900"/>
            </a:xfrm>
            <a:custGeom>
              <a:avLst/>
              <a:gdLst/>
              <a:ahLst/>
              <a:cxnLst/>
              <a:rect l="l" t="t" r="r" b="b"/>
              <a:pathLst>
                <a:path w="37503" h="44076" extrusionOk="0">
                  <a:moveTo>
                    <a:pt x="16171" y="0"/>
                  </a:moveTo>
                  <a:cubicBezTo>
                    <a:pt x="15754" y="0"/>
                    <a:pt x="15473" y="163"/>
                    <a:pt x="15381" y="489"/>
                  </a:cubicBezTo>
                  <a:cubicBezTo>
                    <a:pt x="15328" y="646"/>
                    <a:pt x="15328" y="841"/>
                    <a:pt x="15381" y="1068"/>
                  </a:cubicBezTo>
                  <a:cubicBezTo>
                    <a:pt x="15462" y="1490"/>
                    <a:pt x="15822" y="1729"/>
                    <a:pt x="16030" y="2098"/>
                  </a:cubicBezTo>
                  <a:cubicBezTo>
                    <a:pt x="16143" y="2325"/>
                    <a:pt x="16350" y="2811"/>
                    <a:pt x="16123" y="3018"/>
                  </a:cubicBezTo>
                  <a:cubicBezTo>
                    <a:pt x="16072" y="3065"/>
                    <a:pt x="15995" y="3079"/>
                    <a:pt x="15909" y="3079"/>
                  </a:cubicBezTo>
                  <a:cubicBezTo>
                    <a:pt x="15785" y="3079"/>
                    <a:pt x="15642" y="3050"/>
                    <a:pt x="15529" y="3050"/>
                  </a:cubicBezTo>
                  <a:cubicBezTo>
                    <a:pt x="15497" y="3050"/>
                    <a:pt x="15468" y="3053"/>
                    <a:pt x="15442" y="3058"/>
                  </a:cubicBezTo>
                  <a:cubicBezTo>
                    <a:pt x="14587" y="3265"/>
                    <a:pt x="15195" y="3655"/>
                    <a:pt x="15523" y="3986"/>
                  </a:cubicBezTo>
                  <a:cubicBezTo>
                    <a:pt x="15924" y="4400"/>
                    <a:pt x="15895" y="4502"/>
                    <a:pt x="15904" y="5069"/>
                  </a:cubicBezTo>
                  <a:cubicBezTo>
                    <a:pt x="15904" y="5378"/>
                    <a:pt x="16357" y="5965"/>
                    <a:pt x="16183" y="6233"/>
                  </a:cubicBezTo>
                  <a:cubicBezTo>
                    <a:pt x="16058" y="6433"/>
                    <a:pt x="15831" y="6488"/>
                    <a:pt x="15558" y="6488"/>
                  </a:cubicBezTo>
                  <a:cubicBezTo>
                    <a:pt x="15223" y="6488"/>
                    <a:pt x="14819" y="6405"/>
                    <a:pt x="14452" y="6405"/>
                  </a:cubicBezTo>
                  <a:cubicBezTo>
                    <a:pt x="14085" y="6405"/>
                    <a:pt x="13755" y="6488"/>
                    <a:pt x="13565" y="6820"/>
                  </a:cubicBezTo>
                  <a:cubicBezTo>
                    <a:pt x="13305" y="7254"/>
                    <a:pt x="13492" y="7988"/>
                    <a:pt x="12937" y="8134"/>
                  </a:cubicBezTo>
                  <a:cubicBezTo>
                    <a:pt x="12867" y="8153"/>
                    <a:pt x="12799" y="8161"/>
                    <a:pt x="12734" y="8161"/>
                  </a:cubicBezTo>
                  <a:cubicBezTo>
                    <a:pt x="12378" y="8161"/>
                    <a:pt x="12103" y="7897"/>
                    <a:pt x="11955" y="7574"/>
                  </a:cubicBezTo>
                  <a:cubicBezTo>
                    <a:pt x="11809" y="7234"/>
                    <a:pt x="11850" y="6492"/>
                    <a:pt x="11489" y="6285"/>
                  </a:cubicBezTo>
                  <a:cubicBezTo>
                    <a:pt x="11369" y="6220"/>
                    <a:pt x="11189" y="6199"/>
                    <a:pt x="10987" y="6199"/>
                  </a:cubicBezTo>
                  <a:cubicBezTo>
                    <a:pt x="10584" y="6199"/>
                    <a:pt x="10092" y="6285"/>
                    <a:pt x="9811" y="6285"/>
                  </a:cubicBezTo>
                  <a:cubicBezTo>
                    <a:pt x="9628" y="6285"/>
                    <a:pt x="9384" y="6256"/>
                    <a:pt x="9163" y="6256"/>
                  </a:cubicBezTo>
                  <a:cubicBezTo>
                    <a:pt x="8899" y="6256"/>
                    <a:pt x="8669" y="6298"/>
                    <a:pt x="8623" y="6484"/>
                  </a:cubicBezTo>
                  <a:cubicBezTo>
                    <a:pt x="8583" y="6686"/>
                    <a:pt x="8842" y="6820"/>
                    <a:pt x="8777" y="7060"/>
                  </a:cubicBezTo>
                  <a:cubicBezTo>
                    <a:pt x="8729" y="7286"/>
                    <a:pt x="8416" y="7348"/>
                    <a:pt x="8396" y="7595"/>
                  </a:cubicBezTo>
                  <a:cubicBezTo>
                    <a:pt x="8343" y="8069"/>
                    <a:pt x="8996" y="8401"/>
                    <a:pt x="8830" y="8916"/>
                  </a:cubicBezTo>
                  <a:cubicBezTo>
                    <a:pt x="8777" y="9082"/>
                    <a:pt x="8684" y="9143"/>
                    <a:pt x="8562" y="9163"/>
                  </a:cubicBezTo>
                  <a:lnTo>
                    <a:pt x="8562" y="9176"/>
                  </a:lnTo>
                  <a:cubicBezTo>
                    <a:pt x="8603" y="9277"/>
                    <a:pt x="8635" y="9370"/>
                    <a:pt x="8664" y="9464"/>
                  </a:cubicBezTo>
                  <a:cubicBezTo>
                    <a:pt x="8882" y="10059"/>
                    <a:pt x="8810" y="10626"/>
                    <a:pt x="8416" y="11142"/>
                  </a:cubicBezTo>
                  <a:cubicBezTo>
                    <a:pt x="8161" y="11483"/>
                    <a:pt x="7913" y="11782"/>
                    <a:pt x="7528" y="11969"/>
                  </a:cubicBezTo>
                  <a:cubicBezTo>
                    <a:pt x="7346" y="12070"/>
                    <a:pt x="6985" y="12115"/>
                    <a:pt x="6852" y="12269"/>
                  </a:cubicBezTo>
                  <a:cubicBezTo>
                    <a:pt x="6499" y="12710"/>
                    <a:pt x="7086" y="13197"/>
                    <a:pt x="7193" y="13610"/>
                  </a:cubicBezTo>
                  <a:cubicBezTo>
                    <a:pt x="7326" y="14207"/>
                    <a:pt x="6974" y="15042"/>
                    <a:pt x="6560" y="15463"/>
                  </a:cubicBezTo>
                  <a:cubicBezTo>
                    <a:pt x="5879" y="16157"/>
                    <a:pt x="5149" y="16157"/>
                    <a:pt x="4282" y="16217"/>
                  </a:cubicBezTo>
                  <a:cubicBezTo>
                    <a:pt x="4236" y="16220"/>
                    <a:pt x="4196" y="16221"/>
                    <a:pt x="4160" y="16221"/>
                  </a:cubicBezTo>
                  <a:cubicBezTo>
                    <a:pt x="4131" y="16221"/>
                    <a:pt x="4105" y="16220"/>
                    <a:pt x="4081" y="16220"/>
                  </a:cubicBezTo>
                  <a:cubicBezTo>
                    <a:pt x="3942" y="16220"/>
                    <a:pt x="3871" y="16235"/>
                    <a:pt x="3775" y="16436"/>
                  </a:cubicBezTo>
                  <a:cubicBezTo>
                    <a:pt x="3633" y="16724"/>
                    <a:pt x="3827" y="17279"/>
                    <a:pt x="3860" y="17592"/>
                  </a:cubicBezTo>
                  <a:cubicBezTo>
                    <a:pt x="3941" y="18548"/>
                    <a:pt x="3746" y="19363"/>
                    <a:pt x="3199" y="20149"/>
                  </a:cubicBezTo>
                  <a:cubicBezTo>
                    <a:pt x="2972" y="20477"/>
                    <a:pt x="2693" y="20765"/>
                    <a:pt x="2405" y="21045"/>
                  </a:cubicBezTo>
                  <a:cubicBezTo>
                    <a:pt x="2486" y="21479"/>
                    <a:pt x="2478" y="21828"/>
                    <a:pt x="2745" y="22273"/>
                  </a:cubicBezTo>
                  <a:cubicBezTo>
                    <a:pt x="3033" y="22735"/>
                    <a:pt x="3292" y="23201"/>
                    <a:pt x="3406" y="23790"/>
                  </a:cubicBezTo>
                  <a:cubicBezTo>
                    <a:pt x="3612" y="24880"/>
                    <a:pt x="2931" y="25760"/>
                    <a:pt x="1877" y="25955"/>
                  </a:cubicBezTo>
                  <a:cubicBezTo>
                    <a:pt x="1" y="26295"/>
                    <a:pt x="2664" y="27345"/>
                    <a:pt x="2003" y="28212"/>
                  </a:cubicBezTo>
                  <a:cubicBezTo>
                    <a:pt x="1651" y="28666"/>
                    <a:pt x="921" y="28480"/>
                    <a:pt x="588" y="29100"/>
                  </a:cubicBezTo>
                  <a:cubicBezTo>
                    <a:pt x="548" y="29181"/>
                    <a:pt x="508" y="29274"/>
                    <a:pt x="475" y="29368"/>
                  </a:cubicBezTo>
                  <a:cubicBezTo>
                    <a:pt x="548" y="29400"/>
                    <a:pt x="620" y="29428"/>
                    <a:pt x="702" y="29449"/>
                  </a:cubicBezTo>
                  <a:cubicBezTo>
                    <a:pt x="916" y="29517"/>
                    <a:pt x="1123" y="29604"/>
                    <a:pt x="1353" y="29604"/>
                  </a:cubicBezTo>
                  <a:cubicBezTo>
                    <a:pt x="1367" y="29604"/>
                    <a:pt x="1381" y="29604"/>
                    <a:pt x="1395" y="29603"/>
                  </a:cubicBezTo>
                  <a:cubicBezTo>
                    <a:pt x="1630" y="29595"/>
                    <a:pt x="1817" y="29409"/>
                    <a:pt x="2031" y="29409"/>
                  </a:cubicBezTo>
                  <a:cubicBezTo>
                    <a:pt x="2591" y="29409"/>
                    <a:pt x="2879" y="30276"/>
                    <a:pt x="3025" y="30677"/>
                  </a:cubicBezTo>
                  <a:cubicBezTo>
                    <a:pt x="3280" y="31358"/>
                    <a:pt x="3447" y="31666"/>
                    <a:pt x="4188" y="31666"/>
                  </a:cubicBezTo>
                  <a:cubicBezTo>
                    <a:pt x="4675" y="31666"/>
                    <a:pt x="4910" y="31780"/>
                    <a:pt x="5344" y="31966"/>
                  </a:cubicBezTo>
                  <a:cubicBezTo>
                    <a:pt x="5859" y="32173"/>
                    <a:pt x="6418" y="32092"/>
                    <a:pt x="6933" y="32307"/>
                  </a:cubicBezTo>
                  <a:cubicBezTo>
                    <a:pt x="7193" y="32420"/>
                    <a:pt x="7395" y="32614"/>
                    <a:pt x="7642" y="32760"/>
                  </a:cubicBezTo>
                  <a:cubicBezTo>
                    <a:pt x="7962" y="32936"/>
                    <a:pt x="8315" y="33041"/>
                    <a:pt x="8643" y="33194"/>
                  </a:cubicBezTo>
                  <a:cubicBezTo>
                    <a:pt x="8817" y="33288"/>
                    <a:pt x="8976" y="33389"/>
                    <a:pt x="9182" y="33441"/>
                  </a:cubicBezTo>
                  <a:cubicBezTo>
                    <a:pt x="9337" y="33482"/>
                    <a:pt x="9625" y="33441"/>
                    <a:pt x="9726" y="33596"/>
                  </a:cubicBezTo>
                  <a:cubicBezTo>
                    <a:pt x="9872" y="33823"/>
                    <a:pt x="9571" y="34350"/>
                    <a:pt x="9470" y="34556"/>
                  </a:cubicBezTo>
                  <a:cubicBezTo>
                    <a:pt x="9045" y="35420"/>
                    <a:pt x="8368" y="36053"/>
                    <a:pt x="7881" y="36855"/>
                  </a:cubicBezTo>
                  <a:cubicBezTo>
                    <a:pt x="7674" y="37196"/>
                    <a:pt x="7642" y="37690"/>
                    <a:pt x="7395" y="37999"/>
                  </a:cubicBezTo>
                  <a:cubicBezTo>
                    <a:pt x="7200" y="38238"/>
                    <a:pt x="6263" y="38424"/>
                    <a:pt x="6284" y="38680"/>
                  </a:cubicBezTo>
                  <a:cubicBezTo>
                    <a:pt x="6325" y="39153"/>
                    <a:pt x="5870" y="39494"/>
                    <a:pt x="5810" y="39989"/>
                  </a:cubicBezTo>
                  <a:cubicBezTo>
                    <a:pt x="5745" y="40403"/>
                    <a:pt x="5737" y="40783"/>
                    <a:pt x="5644" y="41189"/>
                  </a:cubicBezTo>
                  <a:cubicBezTo>
                    <a:pt x="5644" y="41197"/>
                    <a:pt x="5631" y="41217"/>
                    <a:pt x="5631" y="41230"/>
                  </a:cubicBezTo>
                  <a:cubicBezTo>
                    <a:pt x="5909" y="41392"/>
                    <a:pt x="6212" y="41419"/>
                    <a:pt x="6563" y="41419"/>
                  </a:cubicBezTo>
                  <a:cubicBezTo>
                    <a:pt x="6658" y="41419"/>
                    <a:pt x="6757" y="41417"/>
                    <a:pt x="6860" y="41415"/>
                  </a:cubicBezTo>
                  <a:cubicBezTo>
                    <a:pt x="6873" y="41415"/>
                    <a:pt x="6887" y="41415"/>
                    <a:pt x="6900" y="41415"/>
                  </a:cubicBezTo>
                  <a:cubicBezTo>
                    <a:pt x="7640" y="41415"/>
                    <a:pt x="8357" y="41724"/>
                    <a:pt x="9098" y="41744"/>
                  </a:cubicBezTo>
                  <a:cubicBezTo>
                    <a:pt x="9186" y="41747"/>
                    <a:pt x="9286" y="41758"/>
                    <a:pt x="9381" y="41758"/>
                  </a:cubicBezTo>
                  <a:cubicBezTo>
                    <a:pt x="9546" y="41758"/>
                    <a:pt x="9699" y="41726"/>
                    <a:pt x="9758" y="41570"/>
                  </a:cubicBezTo>
                  <a:cubicBezTo>
                    <a:pt x="9872" y="41249"/>
                    <a:pt x="9365" y="41063"/>
                    <a:pt x="9644" y="40775"/>
                  </a:cubicBezTo>
                  <a:cubicBezTo>
                    <a:pt x="9746" y="40668"/>
                    <a:pt x="9859" y="40626"/>
                    <a:pt x="9978" y="40626"/>
                  </a:cubicBezTo>
                  <a:cubicBezTo>
                    <a:pt x="10374" y="40626"/>
                    <a:pt x="10831" y="41096"/>
                    <a:pt x="11141" y="41164"/>
                  </a:cubicBezTo>
                  <a:cubicBezTo>
                    <a:pt x="11213" y="41180"/>
                    <a:pt x="11287" y="41184"/>
                    <a:pt x="11361" y="41184"/>
                  </a:cubicBezTo>
                  <a:cubicBezTo>
                    <a:pt x="11476" y="41184"/>
                    <a:pt x="11592" y="41173"/>
                    <a:pt x="11706" y="41173"/>
                  </a:cubicBezTo>
                  <a:cubicBezTo>
                    <a:pt x="11773" y="41173"/>
                    <a:pt x="11838" y="41177"/>
                    <a:pt x="11902" y="41189"/>
                  </a:cubicBezTo>
                  <a:cubicBezTo>
                    <a:pt x="12417" y="41270"/>
                    <a:pt x="12997" y="41598"/>
                    <a:pt x="13459" y="41845"/>
                  </a:cubicBezTo>
                  <a:cubicBezTo>
                    <a:pt x="13812" y="42032"/>
                    <a:pt x="14059" y="42239"/>
                    <a:pt x="14181" y="42506"/>
                  </a:cubicBezTo>
                  <a:cubicBezTo>
                    <a:pt x="14208" y="42504"/>
                    <a:pt x="14235" y="42503"/>
                    <a:pt x="14261" y="42503"/>
                  </a:cubicBezTo>
                  <a:cubicBezTo>
                    <a:pt x="14339" y="42503"/>
                    <a:pt x="14416" y="42511"/>
                    <a:pt x="14501" y="42527"/>
                  </a:cubicBezTo>
                  <a:cubicBezTo>
                    <a:pt x="15369" y="42693"/>
                    <a:pt x="15482" y="43808"/>
                    <a:pt x="16163" y="43929"/>
                  </a:cubicBezTo>
                  <a:cubicBezTo>
                    <a:pt x="16206" y="43937"/>
                    <a:pt x="16248" y="43940"/>
                    <a:pt x="16289" y="43940"/>
                  </a:cubicBezTo>
                  <a:cubicBezTo>
                    <a:pt x="16879" y="43940"/>
                    <a:pt x="17215" y="43213"/>
                    <a:pt x="17534" y="42826"/>
                  </a:cubicBezTo>
                  <a:cubicBezTo>
                    <a:pt x="17675" y="42659"/>
                    <a:pt x="17813" y="42594"/>
                    <a:pt x="17949" y="42594"/>
                  </a:cubicBezTo>
                  <a:cubicBezTo>
                    <a:pt x="18281" y="42594"/>
                    <a:pt x="18603" y="42984"/>
                    <a:pt x="18948" y="43240"/>
                  </a:cubicBezTo>
                  <a:cubicBezTo>
                    <a:pt x="19315" y="43518"/>
                    <a:pt x="19729" y="43607"/>
                    <a:pt x="20164" y="43607"/>
                  </a:cubicBezTo>
                  <a:cubicBezTo>
                    <a:pt x="20450" y="43607"/>
                    <a:pt x="20745" y="43568"/>
                    <a:pt x="21040" y="43520"/>
                  </a:cubicBezTo>
                  <a:cubicBezTo>
                    <a:pt x="21875" y="43374"/>
                    <a:pt x="22475" y="43013"/>
                    <a:pt x="23330" y="43000"/>
                  </a:cubicBezTo>
                  <a:cubicBezTo>
                    <a:pt x="23752" y="43000"/>
                    <a:pt x="24113" y="42908"/>
                    <a:pt x="24518" y="42794"/>
                  </a:cubicBezTo>
                  <a:cubicBezTo>
                    <a:pt x="24735" y="42737"/>
                    <a:pt x="24854" y="42706"/>
                    <a:pt x="24946" y="42706"/>
                  </a:cubicBezTo>
                  <a:cubicBezTo>
                    <a:pt x="25081" y="42706"/>
                    <a:pt x="25158" y="42772"/>
                    <a:pt x="25402" y="42920"/>
                  </a:cubicBezTo>
                  <a:cubicBezTo>
                    <a:pt x="25961" y="43260"/>
                    <a:pt x="26557" y="43045"/>
                    <a:pt x="27096" y="43496"/>
                  </a:cubicBezTo>
                  <a:cubicBezTo>
                    <a:pt x="27283" y="43653"/>
                    <a:pt x="27538" y="44063"/>
                    <a:pt x="27826" y="44075"/>
                  </a:cubicBezTo>
                  <a:cubicBezTo>
                    <a:pt x="27830" y="44075"/>
                    <a:pt x="27835" y="44076"/>
                    <a:pt x="27839" y="44076"/>
                  </a:cubicBezTo>
                  <a:cubicBezTo>
                    <a:pt x="28341" y="44076"/>
                    <a:pt x="28106" y="43606"/>
                    <a:pt x="28178" y="43260"/>
                  </a:cubicBezTo>
                  <a:cubicBezTo>
                    <a:pt x="28251" y="42940"/>
                    <a:pt x="28393" y="42806"/>
                    <a:pt x="28353" y="42413"/>
                  </a:cubicBezTo>
                  <a:cubicBezTo>
                    <a:pt x="28320" y="42085"/>
                    <a:pt x="28208" y="41784"/>
                    <a:pt x="28094" y="41485"/>
                  </a:cubicBezTo>
                  <a:cubicBezTo>
                    <a:pt x="27993" y="41197"/>
                    <a:pt x="27692" y="40650"/>
                    <a:pt x="27858" y="40362"/>
                  </a:cubicBezTo>
                  <a:cubicBezTo>
                    <a:pt x="28004" y="40115"/>
                    <a:pt x="28621" y="39960"/>
                    <a:pt x="28859" y="39875"/>
                  </a:cubicBezTo>
                  <a:cubicBezTo>
                    <a:pt x="29282" y="39733"/>
                    <a:pt x="29476" y="39722"/>
                    <a:pt x="29723" y="39340"/>
                  </a:cubicBezTo>
                  <a:cubicBezTo>
                    <a:pt x="29901" y="39084"/>
                    <a:pt x="29910" y="38792"/>
                    <a:pt x="30129" y="38558"/>
                  </a:cubicBezTo>
                  <a:cubicBezTo>
                    <a:pt x="30530" y="38145"/>
                    <a:pt x="31746" y="38043"/>
                    <a:pt x="31738" y="37342"/>
                  </a:cubicBezTo>
                  <a:cubicBezTo>
                    <a:pt x="31726" y="37022"/>
                    <a:pt x="31551" y="37022"/>
                    <a:pt x="31345" y="36815"/>
                  </a:cubicBezTo>
                  <a:cubicBezTo>
                    <a:pt x="31037" y="36527"/>
                    <a:pt x="30830" y="36093"/>
                    <a:pt x="30591" y="35752"/>
                  </a:cubicBezTo>
                  <a:cubicBezTo>
                    <a:pt x="30457" y="35554"/>
                    <a:pt x="30335" y="35359"/>
                    <a:pt x="30210" y="35164"/>
                  </a:cubicBezTo>
                  <a:lnTo>
                    <a:pt x="30197" y="35164"/>
                  </a:lnTo>
                  <a:cubicBezTo>
                    <a:pt x="29974" y="34804"/>
                    <a:pt x="29755" y="34431"/>
                    <a:pt x="29521" y="34070"/>
                  </a:cubicBezTo>
                  <a:cubicBezTo>
                    <a:pt x="28820" y="32988"/>
                    <a:pt x="26991" y="33482"/>
                    <a:pt x="27003" y="31792"/>
                  </a:cubicBezTo>
                  <a:cubicBezTo>
                    <a:pt x="27003" y="30936"/>
                    <a:pt x="26898" y="30523"/>
                    <a:pt x="26488" y="29781"/>
                  </a:cubicBezTo>
                  <a:cubicBezTo>
                    <a:pt x="26208" y="29295"/>
                    <a:pt x="25629" y="28492"/>
                    <a:pt x="26095" y="27965"/>
                  </a:cubicBezTo>
                  <a:cubicBezTo>
                    <a:pt x="26290" y="27738"/>
                    <a:pt x="26683" y="27726"/>
                    <a:pt x="26951" y="27645"/>
                  </a:cubicBezTo>
                  <a:cubicBezTo>
                    <a:pt x="27291" y="27531"/>
                    <a:pt x="27303" y="27478"/>
                    <a:pt x="27559" y="27224"/>
                  </a:cubicBezTo>
                  <a:cubicBezTo>
                    <a:pt x="27967" y="26815"/>
                    <a:pt x="28667" y="26348"/>
                    <a:pt x="29269" y="26348"/>
                  </a:cubicBezTo>
                  <a:cubicBezTo>
                    <a:pt x="29277" y="26348"/>
                    <a:pt x="29285" y="26348"/>
                    <a:pt x="29293" y="26348"/>
                  </a:cubicBezTo>
                  <a:cubicBezTo>
                    <a:pt x="29386" y="26462"/>
                    <a:pt x="29473" y="26505"/>
                    <a:pt x="29557" y="26505"/>
                  </a:cubicBezTo>
                  <a:cubicBezTo>
                    <a:pt x="29788" y="26505"/>
                    <a:pt x="29993" y="26177"/>
                    <a:pt x="30221" y="26109"/>
                  </a:cubicBezTo>
                  <a:cubicBezTo>
                    <a:pt x="30333" y="26076"/>
                    <a:pt x="30446" y="26065"/>
                    <a:pt x="30562" y="26065"/>
                  </a:cubicBezTo>
                  <a:cubicBezTo>
                    <a:pt x="30798" y="26065"/>
                    <a:pt x="31042" y="26111"/>
                    <a:pt x="31290" y="26111"/>
                  </a:cubicBezTo>
                  <a:cubicBezTo>
                    <a:pt x="31467" y="26111"/>
                    <a:pt x="31647" y="26088"/>
                    <a:pt x="31827" y="26007"/>
                  </a:cubicBezTo>
                  <a:cubicBezTo>
                    <a:pt x="32167" y="25849"/>
                    <a:pt x="32415" y="25553"/>
                    <a:pt x="32768" y="25395"/>
                  </a:cubicBezTo>
                  <a:cubicBezTo>
                    <a:pt x="33067" y="25261"/>
                    <a:pt x="33449" y="25201"/>
                    <a:pt x="33769" y="25119"/>
                  </a:cubicBezTo>
                  <a:cubicBezTo>
                    <a:pt x="34677" y="24880"/>
                    <a:pt x="34592" y="24921"/>
                    <a:pt x="34726" y="24058"/>
                  </a:cubicBezTo>
                  <a:cubicBezTo>
                    <a:pt x="35159" y="24191"/>
                    <a:pt x="35585" y="24305"/>
                    <a:pt x="35812" y="24718"/>
                  </a:cubicBezTo>
                  <a:cubicBezTo>
                    <a:pt x="36006" y="25087"/>
                    <a:pt x="35881" y="25261"/>
                    <a:pt x="36400" y="25326"/>
                  </a:cubicBezTo>
                  <a:cubicBezTo>
                    <a:pt x="36487" y="25337"/>
                    <a:pt x="36565" y="25342"/>
                    <a:pt x="36634" y="25342"/>
                  </a:cubicBezTo>
                  <a:cubicBezTo>
                    <a:pt x="37422" y="25342"/>
                    <a:pt x="37053" y="24675"/>
                    <a:pt x="37101" y="24086"/>
                  </a:cubicBezTo>
                  <a:lnTo>
                    <a:pt x="37101" y="24058"/>
                  </a:lnTo>
                  <a:cubicBezTo>
                    <a:pt x="37150" y="23591"/>
                    <a:pt x="37503" y="23344"/>
                    <a:pt x="37438" y="22849"/>
                  </a:cubicBezTo>
                  <a:cubicBezTo>
                    <a:pt x="37397" y="22501"/>
                    <a:pt x="37183" y="22075"/>
                    <a:pt x="37016" y="21775"/>
                  </a:cubicBezTo>
                  <a:cubicBezTo>
                    <a:pt x="36582" y="21005"/>
                    <a:pt x="35901" y="20324"/>
                    <a:pt x="36128" y="19403"/>
                  </a:cubicBezTo>
                  <a:cubicBezTo>
                    <a:pt x="36254" y="18941"/>
                    <a:pt x="36408" y="18601"/>
                    <a:pt x="36335" y="18094"/>
                  </a:cubicBezTo>
                  <a:cubicBezTo>
                    <a:pt x="36262" y="17519"/>
                    <a:pt x="35718" y="16991"/>
                    <a:pt x="35686" y="16477"/>
                  </a:cubicBezTo>
                  <a:cubicBezTo>
                    <a:pt x="35666" y="16116"/>
                    <a:pt x="36035" y="15755"/>
                    <a:pt x="36035" y="15374"/>
                  </a:cubicBezTo>
                  <a:cubicBezTo>
                    <a:pt x="36027" y="14827"/>
                    <a:pt x="35512" y="14445"/>
                    <a:pt x="35192" y="14061"/>
                  </a:cubicBezTo>
                  <a:cubicBezTo>
                    <a:pt x="34397" y="13092"/>
                    <a:pt x="34498" y="12991"/>
                    <a:pt x="35213" y="12143"/>
                  </a:cubicBezTo>
                  <a:cubicBezTo>
                    <a:pt x="35666" y="11620"/>
                    <a:pt x="35780" y="10534"/>
                    <a:pt x="35645" y="9678"/>
                  </a:cubicBezTo>
                  <a:cubicBezTo>
                    <a:pt x="35613" y="9403"/>
                    <a:pt x="35540" y="9143"/>
                    <a:pt x="35447" y="8948"/>
                  </a:cubicBezTo>
                  <a:cubicBezTo>
                    <a:pt x="35192" y="8389"/>
                    <a:pt x="34418" y="8194"/>
                    <a:pt x="34191" y="7595"/>
                  </a:cubicBezTo>
                  <a:cubicBezTo>
                    <a:pt x="34069" y="7299"/>
                    <a:pt x="34272" y="6813"/>
                    <a:pt x="34137" y="6573"/>
                  </a:cubicBezTo>
                  <a:cubicBezTo>
                    <a:pt x="33943" y="6265"/>
                    <a:pt x="32026" y="5924"/>
                    <a:pt x="32508" y="5202"/>
                  </a:cubicBezTo>
                  <a:cubicBezTo>
                    <a:pt x="32562" y="5125"/>
                    <a:pt x="32634" y="5106"/>
                    <a:pt x="32713" y="5106"/>
                  </a:cubicBezTo>
                  <a:cubicBezTo>
                    <a:pt x="32793" y="5106"/>
                    <a:pt x="32881" y="5126"/>
                    <a:pt x="32967" y="5126"/>
                  </a:cubicBezTo>
                  <a:cubicBezTo>
                    <a:pt x="33023" y="5126"/>
                    <a:pt x="33077" y="5117"/>
                    <a:pt x="33129" y="5090"/>
                  </a:cubicBezTo>
                  <a:cubicBezTo>
                    <a:pt x="33428" y="4923"/>
                    <a:pt x="33510" y="4380"/>
                    <a:pt x="33295" y="4128"/>
                  </a:cubicBezTo>
                  <a:cubicBezTo>
                    <a:pt x="33096" y="3881"/>
                    <a:pt x="32756" y="3986"/>
                    <a:pt x="32614" y="3634"/>
                  </a:cubicBezTo>
                  <a:cubicBezTo>
                    <a:pt x="32468" y="3294"/>
                    <a:pt x="32715" y="3180"/>
                    <a:pt x="32354" y="2945"/>
                  </a:cubicBezTo>
                  <a:cubicBezTo>
                    <a:pt x="32232" y="2865"/>
                    <a:pt x="31981" y="2817"/>
                    <a:pt x="31733" y="2817"/>
                  </a:cubicBezTo>
                  <a:cubicBezTo>
                    <a:pt x="31464" y="2817"/>
                    <a:pt x="31198" y="2873"/>
                    <a:pt x="31097" y="3006"/>
                  </a:cubicBezTo>
                  <a:cubicBezTo>
                    <a:pt x="30964" y="3180"/>
                    <a:pt x="31078" y="3593"/>
                    <a:pt x="31057" y="3812"/>
                  </a:cubicBezTo>
                  <a:cubicBezTo>
                    <a:pt x="31003" y="4329"/>
                    <a:pt x="30862" y="4467"/>
                    <a:pt x="30653" y="4467"/>
                  </a:cubicBezTo>
                  <a:cubicBezTo>
                    <a:pt x="30424" y="4467"/>
                    <a:pt x="30114" y="4302"/>
                    <a:pt x="29748" y="4287"/>
                  </a:cubicBezTo>
                  <a:cubicBezTo>
                    <a:pt x="29732" y="4286"/>
                    <a:pt x="29717" y="4286"/>
                    <a:pt x="29701" y="4286"/>
                  </a:cubicBezTo>
                  <a:cubicBezTo>
                    <a:pt x="28954" y="4286"/>
                    <a:pt x="28492" y="5059"/>
                    <a:pt x="27757" y="5163"/>
                  </a:cubicBezTo>
                  <a:cubicBezTo>
                    <a:pt x="27643" y="5177"/>
                    <a:pt x="27534" y="5182"/>
                    <a:pt x="27431" y="5182"/>
                  </a:cubicBezTo>
                  <a:cubicBezTo>
                    <a:pt x="27072" y="5182"/>
                    <a:pt x="26774" y="5116"/>
                    <a:pt x="26496" y="5116"/>
                  </a:cubicBezTo>
                  <a:cubicBezTo>
                    <a:pt x="26159" y="5116"/>
                    <a:pt x="25850" y="5212"/>
                    <a:pt x="25495" y="5636"/>
                  </a:cubicBezTo>
                  <a:cubicBezTo>
                    <a:pt x="25179" y="6005"/>
                    <a:pt x="25017" y="6318"/>
                    <a:pt x="24519" y="6318"/>
                  </a:cubicBezTo>
                  <a:cubicBezTo>
                    <a:pt x="24512" y="6318"/>
                    <a:pt x="24505" y="6318"/>
                    <a:pt x="24498" y="6317"/>
                  </a:cubicBezTo>
                  <a:cubicBezTo>
                    <a:pt x="24288" y="6317"/>
                    <a:pt x="24119" y="6183"/>
                    <a:pt x="23895" y="6183"/>
                  </a:cubicBezTo>
                  <a:cubicBezTo>
                    <a:pt x="23885" y="6183"/>
                    <a:pt x="23875" y="6184"/>
                    <a:pt x="23865" y="6184"/>
                  </a:cubicBezTo>
                  <a:cubicBezTo>
                    <a:pt x="23604" y="6196"/>
                    <a:pt x="23222" y="6378"/>
                    <a:pt x="22955" y="6378"/>
                  </a:cubicBezTo>
                  <a:cubicBezTo>
                    <a:pt x="22757" y="6378"/>
                    <a:pt x="22624" y="6278"/>
                    <a:pt x="22649" y="5937"/>
                  </a:cubicBezTo>
                  <a:cubicBezTo>
                    <a:pt x="22702" y="5296"/>
                    <a:pt x="23959" y="5183"/>
                    <a:pt x="23959" y="4482"/>
                  </a:cubicBezTo>
                  <a:cubicBezTo>
                    <a:pt x="23951" y="4201"/>
                    <a:pt x="23115" y="3801"/>
                    <a:pt x="22795" y="3739"/>
                  </a:cubicBezTo>
                  <a:cubicBezTo>
                    <a:pt x="22735" y="3727"/>
                    <a:pt x="22674" y="3723"/>
                    <a:pt x="22613" y="3723"/>
                  </a:cubicBezTo>
                  <a:cubicBezTo>
                    <a:pt x="22329" y="3723"/>
                    <a:pt x="22033" y="3827"/>
                    <a:pt x="21761" y="3827"/>
                  </a:cubicBezTo>
                  <a:cubicBezTo>
                    <a:pt x="21627" y="3827"/>
                    <a:pt x="21499" y="3802"/>
                    <a:pt x="21381" y="3728"/>
                  </a:cubicBezTo>
                  <a:cubicBezTo>
                    <a:pt x="21227" y="3626"/>
                    <a:pt x="21173" y="3378"/>
                    <a:pt x="21020" y="3265"/>
                  </a:cubicBezTo>
                  <a:cubicBezTo>
                    <a:pt x="20773" y="3079"/>
                    <a:pt x="20432" y="3079"/>
                    <a:pt x="20132" y="2998"/>
                  </a:cubicBezTo>
                  <a:cubicBezTo>
                    <a:pt x="19370" y="2791"/>
                    <a:pt x="19403" y="2491"/>
                    <a:pt x="19524" y="1870"/>
                  </a:cubicBezTo>
                  <a:cubicBezTo>
                    <a:pt x="19678" y="1161"/>
                    <a:pt x="19463" y="995"/>
                    <a:pt x="18977" y="914"/>
                  </a:cubicBezTo>
                  <a:cubicBezTo>
                    <a:pt x="18855" y="893"/>
                    <a:pt x="18709" y="882"/>
                    <a:pt x="18546" y="861"/>
                  </a:cubicBezTo>
                  <a:cubicBezTo>
                    <a:pt x="17773" y="768"/>
                    <a:pt x="17246" y="148"/>
                    <a:pt x="16484" y="27"/>
                  </a:cubicBezTo>
                  <a:cubicBezTo>
                    <a:pt x="16373" y="9"/>
                    <a:pt x="16268" y="0"/>
                    <a:pt x="16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78"/>
            <p:cNvSpPr/>
            <p:nvPr/>
          </p:nvSpPr>
          <p:spPr>
            <a:xfrm>
              <a:off x="3056225" y="2727800"/>
              <a:ext cx="205425" cy="146150"/>
            </a:xfrm>
            <a:custGeom>
              <a:avLst/>
              <a:gdLst/>
              <a:ahLst/>
              <a:cxnLst/>
              <a:rect l="l" t="t" r="r" b="b"/>
              <a:pathLst>
                <a:path w="8217" h="5846" extrusionOk="0">
                  <a:moveTo>
                    <a:pt x="6311" y="0"/>
                  </a:moveTo>
                  <a:cubicBezTo>
                    <a:pt x="6098" y="0"/>
                    <a:pt x="5921" y="12"/>
                    <a:pt x="5826" y="28"/>
                  </a:cubicBezTo>
                  <a:cubicBezTo>
                    <a:pt x="5392" y="101"/>
                    <a:pt x="4982" y="242"/>
                    <a:pt x="4537" y="275"/>
                  </a:cubicBezTo>
                  <a:cubicBezTo>
                    <a:pt x="4477" y="281"/>
                    <a:pt x="4418" y="283"/>
                    <a:pt x="4358" y="283"/>
                  </a:cubicBezTo>
                  <a:cubicBezTo>
                    <a:pt x="4225" y="283"/>
                    <a:pt x="4091" y="273"/>
                    <a:pt x="3958" y="273"/>
                  </a:cubicBezTo>
                  <a:cubicBezTo>
                    <a:pt x="3819" y="273"/>
                    <a:pt x="3681" y="284"/>
                    <a:pt x="3547" y="328"/>
                  </a:cubicBezTo>
                  <a:cubicBezTo>
                    <a:pt x="3105" y="482"/>
                    <a:pt x="3021" y="802"/>
                    <a:pt x="2785" y="1142"/>
                  </a:cubicBezTo>
                  <a:cubicBezTo>
                    <a:pt x="2473" y="1564"/>
                    <a:pt x="2177" y="1463"/>
                    <a:pt x="1732" y="1617"/>
                  </a:cubicBezTo>
                  <a:cubicBezTo>
                    <a:pt x="1249" y="1779"/>
                    <a:pt x="1537" y="1978"/>
                    <a:pt x="1476" y="2440"/>
                  </a:cubicBezTo>
                  <a:cubicBezTo>
                    <a:pt x="1431" y="2760"/>
                    <a:pt x="1524" y="2679"/>
                    <a:pt x="1257" y="2820"/>
                  </a:cubicBezTo>
                  <a:cubicBezTo>
                    <a:pt x="1062" y="2934"/>
                    <a:pt x="843" y="2853"/>
                    <a:pt x="722" y="3060"/>
                  </a:cubicBezTo>
                  <a:cubicBezTo>
                    <a:pt x="596" y="3254"/>
                    <a:pt x="690" y="3761"/>
                    <a:pt x="661" y="3988"/>
                  </a:cubicBezTo>
                  <a:cubicBezTo>
                    <a:pt x="628" y="4154"/>
                    <a:pt x="588" y="4369"/>
                    <a:pt x="503" y="4504"/>
                  </a:cubicBezTo>
                  <a:cubicBezTo>
                    <a:pt x="422" y="4657"/>
                    <a:pt x="227" y="4669"/>
                    <a:pt x="175" y="4856"/>
                  </a:cubicBezTo>
                  <a:cubicBezTo>
                    <a:pt x="1" y="5525"/>
                    <a:pt x="1792" y="5845"/>
                    <a:pt x="2299" y="5845"/>
                  </a:cubicBezTo>
                  <a:cubicBezTo>
                    <a:pt x="2493" y="5793"/>
                    <a:pt x="2413" y="5585"/>
                    <a:pt x="2546" y="5423"/>
                  </a:cubicBezTo>
                  <a:cubicBezTo>
                    <a:pt x="2660" y="5297"/>
                    <a:pt x="2920" y="5370"/>
                    <a:pt x="3061" y="5224"/>
                  </a:cubicBezTo>
                  <a:cubicBezTo>
                    <a:pt x="3333" y="4949"/>
                    <a:pt x="3154" y="4751"/>
                    <a:pt x="3061" y="4515"/>
                  </a:cubicBezTo>
                  <a:cubicBezTo>
                    <a:pt x="2993" y="4328"/>
                    <a:pt x="2980" y="4021"/>
                    <a:pt x="2899" y="3855"/>
                  </a:cubicBezTo>
                  <a:cubicBezTo>
                    <a:pt x="2660" y="3348"/>
                    <a:pt x="1679" y="3595"/>
                    <a:pt x="2020" y="2679"/>
                  </a:cubicBezTo>
                  <a:cubicBezTo>
                    <a:pt x="2258" y="2038"/>
                    <a:pt x="2879" y="2412"/>
                    <a:pt x="3288" y="2038"/>
                  </a:cubicBezTo>
                  <a:cubicBezTo>
                    <a:pt x="3601" y="1759"/>
                    <a:pt x="3487" y="1443"/>
                    <a:pt x="3941" y="1183"/>
                  </a:cubicBezTo>
                  <a:cubicBezTo>
                    <a:pt x="4415" y="915"/>
                    <a:pt x="4950" y="689"/>
                    <a:pt x="5498" y="668"/>
                  </a:cubicBezTo>
                  <a:cubicBezTo>
                    <a:pt x="5575" y="665"/>
                    <a:pt x="5650" y="663"/>
                    <a:pt x="5723" y="663"/>
                  </a:cubicBezTo>
                  <a:cubicBezTo>
                    <a:pt x="6108" y="663"/>
                    <a:pt x="6449" y="710"/>
                    <a:pt x="6847" y="822"/>
                  </a:cubicBezTo>
                  <a:cubicBezTo>
                    <a:pt x="7012" y="866"/>
                    <a:pt x="7289" y="937"/>
                    <a:pt x="7531" y="937"/>
                  </a:cubicBezTo>
                  <a:cubicBezTo>
                    <a:pt x="7743" y="937"/>
                    <a:pt x="7928" y="883"/>
                    <a:pt x="7990" y="709"/>
                  </a:cubicBezTo>
                  <a:cubicBezTo>
                    <a:pt x="8217" y="140"/>
                    <a:pt x="7047" y="0"/>
                    <a:pt x="63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78"/>
            <p:cNvSpPr/>
            <p:nvPr/>
          </p:nvSpPr>
          <p:spPr>
            <a:xfrm>
              <a:off x="3059275" y="3582325"/>
              <a:ext cx="482700" cy="292450"/>
            </a:xfrm>
            <a:custGeom>
              <a:avLst/>
              <a:gdLst/>
              <a:ahLst/>
              <a:cxnLst/>
              <a:rect l="l" t="t" r="r" b="b"/>
              <a:pathLst>
                <a:path w="19308" h="11698" extrusionOk="0">
                  <a:moveTo>
                    <a:pt x="11834" y="1"/>
                  </a:moveTo>
                  <a:cubicBezTo>
                    <a:pt x="11715" y="1"/>
                    <a:pt x="11602" y="43"/>
                    <a:pt x="11500" y="150"/>
                  </a:cubicBezTo>
                  <a:cubicBezTo>
                    <a:pt x="11221" y="438"/>
                    <a:pt x="11728" y="624"/>
                    <a:pt x="11614" y="945"/>
                  </a:cubicBezTo>
                  <a:cubicBezTo>
                    <a:pt x="11555" y="1101"/>
                    <a:pt x="11402" y="1133"/>
                    <a:pt x="11237" y="1133"/>
                  </a:cubicBezTo>
                  <a:cubicBezTo>
                    <a:pt x="11142" y="1133"/>
                    <a:pt x="11042" y="1122"/>
                    <a:pt x="10954" y="1119"/>
                  </a:cubicBezTo>
                  <a:cubicBezTo>
                    <a:pt x="10213" y="1099"/>
                    <a:pt x="9496" y="790"/>
                    <a:pt x="8756" y="790"/>
                  </a:cubicBezTo>
                  <a:cubicBezTo>
                    <a:pt x="8743" y="790"/>
                    <a:pt x="8729" y="790"/>
                    <a:pt x="8716" y="790"/>
                  </a:cubicBezTo>
                  <a:cubicBezTo>
                    <a:pt x="8613" y="792"/>
                    <a:pt x="8514" y="794"/>
                    <a:pt x="8419" y="794"/>
                  </a:cubicBezTo>
                  <a:cubicBezTo>
                    <a:pt x="8068" y="794"/>
                    <a:pt x="7765" y="767"/>
                    <a:pt x="7487" y="605"/>
                  </a:cubicBezTo>
                  <a:cubicBezTo>
                    <a:pt x="7325" y="1214"/>
                    <a:pt x="6980" y="1366"/>
                    <a:pt x="6538" y="1366"/>
                  </a:cubicBezTo>
                  <a:cubicBezTo>
                    <a:pt x="6307" y="1366"/>
                    <a:pt x="6049" y="1324"/>
                    <a:pt x="5777" y="1286"/>
                  </a:cubicBezTo>
                  <a:cubicBezTo>
                    <a:pt x="5724" y="1278"/>
                    <a:pt x="5679" y="1275"/>
                    <a:pt x="5638" y="1275"/>
                  </a:cubicBezTo>
                  <a:cubicBezTo>
                    <a:pt x="5324" y="1275"/>
                    <a:pt x="5323" y="1491"/>
                    <a:pt x="5169" y="1829"/>
                  </a:cubicBezTo>
                  <a:cubicBezTo>
                    <a:pt x="4994" y="2214"/>
                    <a:pt x="4768" y="2554"/>
                    <a:pt x="4407" y="2789"/>
                  </a:cubicBezTo>
                  <a:cubicBezTo>
                    <a:pt x="3458" y="3430"/>
                    <a:pt x="2311" y="3864"/>
                    <a:pt x="1557" y="4740"/>
                  </a:cubicBezTo>
                  <a:cubicBezTo>
                    <a:pt x="1135" y="5234"/>
                    <a:pt x="1034" y="5926"/>
                    <a:pt x="815" y="6523"/>
                  </a:cubicBezTo>
                  <a:cubicBezTo>
                    <a:pt x="661" y="6916"/>
                    <a:pt x="0" y="7483"/>
                    <a:pt x="113" y="7893"/>
                  </a:cubicBezTo>
                  <a:cubicBezTo>
                    <a:pt x="148" y="7897"/>
                    <a:pt x="181" y="7899"/>
                    <a:pt x="213" y="7899"/>
                  </a:cubicBezTo>
                  <a:cubicBezTo>
                    <a:pt x="548" y="7899"/>
                    <a:pt x="770" y="7697"/>
                    <a:pt x="1062" y="7552"/>
                  </a:cubicBezTo>
                  <a:cubicBezTo>
                    <a:pt x="1396" y="7387"/>
                    <a:pt x="1940" y="7223"/>
                    <a:pt x="2321" y="7223"/>
                  </a:cubicBezTo>
                  <a:cubicBezTo>
                    <a:pt x="2342" y="7223"/>
                    <a:pt x="2363" y="7223"/>
                    <a:pt x="2384" y="7224"/>
                  </a:cubicBezTo>
                  <a:cubicBezTo>
                    <a:pt x="3385" y="7256"/>
                    <a:pt x="3693" y="8647"/>
                    <a:pt x="3746" y="9434"/>
                  </a:cubicBezTo>
                  <a:cubicBezTo>
                    <a:pt x="3774" y="9855"/>
                    <a:pt x="3960" y="10134"/>
                    <a:pt x="3900" y="10504"/>
                  </a:cubicBezTo>
                  <a:cubicBezTo>
                    <a:pt x="4354" y="10370"/>
                    <a:pt x="4808" y="10183"/>
                    <a:pt x="5209" y="10110"/>
                  </a:cubicBezTo>
                  <a:cubicBezTo>
                    <a:pt x="5369" y="10080"/>
                    <a:pt x="5523" y="10068"/>
                    <a:pt x="5674" y="10068"/>
                  </a:cubicBezTo>
                  <a:cubicBezTo>
                    <a:pt x="6032" y="10068"/>
                    <a:pt x="6379" y="10136"/>
                    <a:pt x="6757" y="10196"/>
                  </a:cubicBezTo>
                  <a:cubicBezTo>
                    <a:pt x="6950" y="10225"/>
                    <a:pt x="7127" y="10244"/>
                    <a:pt x="7289" y="10244"/>
                  </a:cubicBezTo>
                  <a:cubicBezTo>
                    <a:pt x="7753" y="10244"/>
                    <a:pt x="8102" y="10089"/>
                    <a:pt x="8375" y="9575"/>
                  </a:cubicBezTo>
                  <a:cubicBezTo>
                    <a:pt x="8748" y="8874"/>
                    <a:pt x="8830" y="8473"/>
                    <a:pt x="9624" y="8039"/>
                  </a:cubicBezTo>
                  <a:cubicBezTo>
                    <a:pt x="9809" y="7940"/>
                    <a:pt x="10042" y="7772"/>
                    <a:pt x="10226" y="7772"/>
                  </a:cubicBezTo>
                  <a:cubicBezTo>
                    <a:pt x="10328" y="7772"/>
                    <a:pt x="10415" y="7823"/>
                    <a:pt x="10471" y="7966"/>
                  </a:cubicBezTo>
                  <a:cubicBezTo>
                    <a:pt x="10593" y="8306"/>
                    <a:pt x="10284" y="8732"/>
                    <a:pt x="10426" y="9113"/>
                  </a:cubicBezTo>
                  <a:cubicBezTo>
                    <a:pt x="10572" y="9494"/>
                    <a:pt x="10933" y="9648"/>
                    <a:pt x="11059" y="10022"/>
                  </a:cubicBezTo>
                  <a:cubicBezTo>
                    <a:pt x="11221" y="10504"/>
                    <a:pt x="11347" y="10950"/>
                    <a:pt x="11687" y="11371"/>
                  </a:cubicBezTo>
                  <a:cubicBezTo>
                    <a:pt x="11822" y="11538"/>
                    <a:pt x="12031" y="11697"/>
                    <a:pt x="12228" y="11697"/>
                  </a:cubicBezTo>
                  <a:cubicBezTo>
                    <a:pt x="12334" y="11697"/>
                    <a:pt x="12436" y="11652"/>
                    <a:pt x="12522" y="11537"/>
                  </a:cubicBezTo>
                  <a:cubicBezTo>
                    <a:pt x="12636" y="11380"/>
                    <a:pt x="12555" y="11103"/>
                    <a:pt x="12575" y="10937"/>
                  </a:cubicBezTo>
                  <a:cubicBezTo>
                    <a:pt x="12604" y="10585"/>
                    <a:pt x="12757" y="10256"/>
                    <a:pt x="12892" y="9936"/>
                  </a:cubicBezTo>
                  <a:cubicBezTo>
                    <a:pt x="13090" y="9453"/>
                    <a:pt x="13325" y="9547"/>
                    <a:pt x="13678" y="9227"/>
                  </a:cubicBezTo>
                  <a:cubicBezTo>
                    <a:pt x="13945" y="8967"/>
                    <a:pt x="13884" y="8619"/>
                    <a:pt x="14018" y="8286"/>
                  </a:cubicBezTo>
                  <a:cubicBezTo>
                    <a:pt x="14123" y="8016"/>
                    <a:pt x="14219" y="7912"/>
                    <a:pt x="14305" y="7912"/>
                  </a:cubicBezTo>
                  <a:cubicBezTo>
                    <a:pt x="14577" y="7912"/>
                    <a:pt x="14767" y="8937"/>
                    <a:pt x="14914" y="9133"/>
                  </a:cubicBezTo>
                  <a:cubicBezTo>
                    <a:pt x="15043" y="9292"/>
                    <a:pt x="15292" y="9458"/>
                    <a:pt x="15529" y="9458"/>
                  </a:cubicBezTo>
                  <a:cubicBezTo>
                    <a:pt x="15613" y="9458"/>
                    <a:pt x="15695" y="9437"/>
                    <a:pt x="15769" y="9389"/>
                  </a:cubicBezTo>
                  <a:cubicBezTo>
                    <a:pt x="15987" y="9246"/>
                    <a:pt x="15974" y="8907"/>
                    <a:pt x="16182" y="8907"/>
                  </a:cubicBezTo>
                  <a:cubicBezTo>
                    <a:pt x="16241" y="8907"/>
                    <a:pt x="16318" y="8934"/>
                    <a:pt x="16422" y="9000"/>
                  </a:cubicBezTo>
                  <a:cubicBezTo>
                    <a:pt x="16710" y="9195"/>
                    <a:pt x="16584" y="9595"/>
                    <a:pt x="16884" y="9762"/>
                  </a:cubicBezTo>
                  <a:cubicBezTo>
                    <a:pt x="16966" y="9809"/>
                    <a:pt x="17046" y="9830"/>
                    <a:pt x="17120" y="9830"/>
                  </a:cubicBezTo>
                  <a:cubicBezTo>
                    <a:pt x="17287" y="9830"/>
                    <a:pt x="17421" y="9721"/>
                    <a:pt x="17472" y="9555"/>
                  </a:cubicBezTo>
                  <a:cubicBezTo>
                    <a:pt x="17667" y="8987"/>
                    <a:pt x="17164" y="8145"/>
                    <a:pt x="17532" y="7617"/>
                  </a:cubicBezTo>
                  <a:lnTo>
                    <a:pt x="17532" y="7617"/>
                  </a:lnTo>
                  <a:cubicBezTo>
                    <a:pt x="17871" y="7675"/>
                    <a:pt x="18207" y="8026"/>
                    <a:pt x="18575" y="8026"/>
                  </a:cubicBezTo>
                  <a:cubicBezTo>
                    <a:pt x="18670" y="8026"/>
                    <a:pt x="18767" y="8003"/>
                    <a:pt x="18866" y="7945"/>
                  </a:cubicBezTo>
                  <a:cubicBezTo>
                    <a:pt x="19308" y="7690"/>
                    <a:pt x="18821" y="7131"/>
                    <a:pt x="18887" y="6729"/>
                  </a:cubicBezTo>
                  <a:cubicBezTo>
                    <a:pt x="18928" y="6462"/>
                    <a:pt x="19040" y="6194"/>
                    <a:pt x="18956" y="5935"/>
                  </a:cubicBezTo>
                  <a:cubicBezTo>
                    <a:pt x="18935" y="5842"/>
                    <a:pt x="18894" y="5761"/>
                    <a:pt x="18802" y="5668"/>
                  </a:cubicBezTo>
                  <a:cubicBezTo>
                    <a:pt x="18702" y="5570"/>
                    <a:pt x="18606" y="5533"/>
                    <a:pt x="18511" y="5533"/>
                  </a:cubicBezTo>
                  <a:cubicBezTo>
                    <a:pt x="18265" y="5533"/>
                    <a:pt x="18027" y="5781"/>
                    <a:pt x="17751" y="5834"/>
                  </a:cubicBezTo>
                  <a:cubicBezTo>
                    <a:pt x="17692" y="5846"/>
                    <a:pt x="17639" y="5852"/>
                    <a:pt x="17592" y="5852"/>
                  </a:cubicBezTo>
                  <a:cubicBezTo>
                    <a:pt x="17253" y="5852"/>
                    <a:pt x="17201" y="5555"/>
                    <a:pt x="17030" y="5266"/>
                  </a:cubicBezTo>
                  <a:cubicBezTo>
                    <a:pt x="16832" y="4934"/>
                    <a:pt x="16625" y="4813"/>
                    <a:pt x="16256" y="4686"/>
                  </a:cubicBezTo>
                  <a:cubicBezTo>
                    <a:pt x="15863" y="4545"/>
                    <a:pt x="15328" y="4358"/>
                    <a:pt x="15429" y="3913"/>
                  </a:cubicBezTo>
                  <a:cubicBezTo>
                    <a:pt x="15514" y="3543"/>
                    <a:pt x="15883" y="3202"/>
                    <a:pt x="16017" y="2842"/>
                  </a:cubicBezTo>
                  <a:cubicBezTo>
                    <a:pt x="16175" y="2448"/>
                    <a:pt x="16175" y="2141"/>
                    <a:pt x="16037" y="1881"/>
                  </a:cubicBezTo>
                  <a:cubicBezTo>
                    <a:pt x="15915" y="1614"/>
                    <a:pt x="15668" y="1407"/>
                    <a:pt x="15315" y="1220"/>
                  </a:cubicBezTo>
                  <a:cubicBezTo>
                    <a:pt x="14853" y="973"/>
                    <a:pt x="14273" y="645"/>
                    <a:pt x="13758" y="564"/>
                  </a:cubicBezTo>
                  <a:cubicBezTo>
                    <a:pt x="13694" y="552"/>
                    <a:pt x="13629" y="548"/>
                    <a:pt x="13562" y="548"/>
                  </a:cubicBezTo>
                  <a:cubicBezTo>
                    <a:pt x="13448" y="548"/>
                    <a:pt x="13332" y="559"/>
                    <a:pt x="13217" y="559"/>
                  </a:cubicBezTo>
                  <a:cubicBezTo>
                    <a:pt x="13143" y="559"/>
                    <a:pt x="13069" y="555"/>
                    <a:pt x="12997" y="539"/>
                  </a:cubicBezTo>
                  <a:cubicBezTo>
                    <a:pt x="12687" y="471"/>
                    <a:pt x="12230" y="1"/>
                    <a:pt x="1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8"/>
            <p:cNvSpPr/>
            <p:nvPr/>
          </p:nvSpPr>
          <p:spPr>
            <a:xfrm>
              <a:off x="3010300" y="2939725"/>
              <a:ext cx="39475" cy="33375"/>
            </a:xfrm>
            <a:custGeom>
              <a:avLst/>
              <a:gdLst/>
              <a:ahLst/>
              <a:cxnLst/>
              <a:rect l="l" t="t" r="r" b="b"/>
              <a:pathLst>
                <a:path w="1579" h="1335" extrusionOk="0">
                  <a:moveTo>
                    <a:pt x="180" y="1"/>
                  </a:moveTo>
                  <a:cubicBezTo>
                    <a:pt x="118" y="1"/>
                    <a:pt x="61" y="15"/>
                    <a:pt x="42" y="59"/>
                  </a:cubicBezTo>
                  <a:cubicBezTo>
                    <a:pt x="1" y="141"/>
                    <a:pt x="62" y="161"/>
                    <a:pt x="102" y="214"/>
                  </a:cubicBezTo>
                  <a:cubicBezTo>
                    <a:pt x="135" y="267"/>
                    <a:pt x="147" y="295"/>
                    <a:pt x="147" y="368"/>
                  </a:cubicBezTo>
                  <a:cubicBezTo>
                    <a:pt x="196" y="542"/>
                    <a:pt x="261" y="708"/>
                    <a:pt x="309" y="875"/>
                  </a:cubicBezTo>
                  <a:cubicBezTo>
                    <a:pt x="330" y="976"/>
                    <a:pt x="330" y="1081"/>
                    <a:pt x="330" y="1183"/>
                  </a:cubicBezTo>
                  <a:cubicBezTo>
                    <a:pt x="387" y="1199"/>
                    <a:pt x="445" y="1203"/>
                    <a:pt x="505" y="1203"/>
                  </a:cubicBezTo>
                  <a:cubicBezTo>
                    <a:pt x="575" y="1203"/>
                    <a:pt x="646" y="1197"/>
                    <a:pt x="716" y="1197"/>
                  </a:cubicBezTo>
                  <a:cubicBezTo>
                    <a:pt x="781" y="1197"/>
                    <a:pt x="846" y="1203"/>
                    <a:pt x="909" y="1223"/>
                  </a:cubicBezTo>
                  <a:cubicBezTo>
                    <a:pt x="1031" y="1268"/>
                    <a:pt x="1117" y="1335"/>
                    <a:pt x="1244" y="1335"/>
                  </a:cubicBezTo>
                  <a:cubicBezTo>
                    <a:pt x="1265" y="1335"/>
                    <a:pt x="1287" y="1333"/>
                    <a:pt x="1310" y="1329"/>
                  </a:cubicBezTo>
                  <a:cubicBezTo>
                    <a:pt x="1558" y="1288"/>
                    <a:pt x="1351" y="1134"/>
                    <a:pt x="1371" y="988"/>
                  </a:cubicBezTo>
                  <a:cubicBezTo>
                    <a:pt x="1391" y="907"/>
                    <a:pt x="1456" y="955"/>
                    <a:pt x="1517" y="907"/>
                  </a:cubicBezTo>
                  <a:cubicBezTo>
                    <a:pt x="1570" y="875"/>
                    <a:pt x="1578" y="802"/>
                    <a:pt x="1570" y="740"/>
                  </a:cubicBezTo>
                  <a:cubicBezTo>
                    <a:pt x="1544" y="605"/>
                    <a:pt x="1421" y="555"/>
                    <a:pt x="1298" y="555"/>
                  </a:cubicBezTo>
                  <a:cubicBezTo>
                    <a:pt x="1263" y="555"/>
                    <a:pt x="1229" y="559"/>
                    <a:pt x="1197" y="566"/>
                  </a:cubicBezTo>
                  <a:cubicBezTo>
                    <a:pt x="1136" y="578"/>
                    <a:pt x="1083" y="588"/>
                    <a:pt x="1033" y="588"/>
                  </a:cubicBezTo>
                  <a:cubicBezTo>
                    <a:pt x="962" y="588"/>
                    <a:pt x="897" y="568"/>
                    <a:pt x="824" y="502"/>
                  </a:cubicBezTo>
                  <a:cubicBezTo>
                    <a:pt x="641" y="347"/>
                    <a:pt x="629" y="80"/>
                    <a:pt x="362" y="27"/>
                  </a:cubicBezTo>
                  <a:cubicBezTo>
                    <a:pt x="320" y="17"/>
                    <a:pt x="247"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78"/>
            <p:cNvSpPr/>
            <p:nvPr/>
          </p:nvSpPr>
          <p:spPr>
            <a:xfrm>
              <a:off x="2938475" y="2954825"/>
              <a:ext cx="69850" cy="40125"/>
            </a:xfrm>
            <a:custGeom>
              <a:avLst/>
              <a:gdLst/>
              <a:ahLst/>
              <a:cxnLst/>
              <a:rect l="l" t="t" r="r" b="b"/>
              <a:pathLst>
                <a:path w="2794" h="1605" extrusionOk="0">
                  <a:moveTo>
                    <a:pt x="1567" y="1"/>
                  </a:moveTo>
                  <a:cubicBezTo>
                    <a:pt x="1559" y="1"/>
                    <a:pt x="1551" y="1"/>
                    <a:pt x="1544" y="3"/>
                  </a:cubicBezTo>
                  <a:cubicBezTo>
                    <a:pt x="1411" y="23"/>
                    <a:pt x="1366" y="331"/>
                    <a:pt x="1276" y="437"/>
                  </a:cubicBezTo>
                  <a:cubicBezTo>
                    <a:pt x="1162" y="572"/>
                    <a:pt x="1131" y="605"/>
                    <a:pt x="1072" y="605"/>
                  </a:cubicBezTo>
                  <a:cubicBezTo>
                    <a:pt x="1028" y="605"/>
                    <a:pt x="970" y="587"/>
                    <a:pt x="851" y="579"/>
                  </a:cubicBezTo>
                  <a:cubicBezTo>
                    <a:pt x="669" y="570"/>
                    <a:pt x="466" y="519"/>
                    <a:pt x="314" y="519"/>
                  </a:cubicBezTo>
                  <a:cubicBezTo>
                    <a:pt x="114" y="519"/>
                    <a:pt x="1" y="607"/>
                    <a:pt x="129" y="993"/>
                  </a:cubicBezTo>
                  <a:cubicBezTo>
                    <a:pt x="264" y="1373"/>
                    <a:pt x="750" y="1601"/>
                    <a:pt x="1171" y="1601"/>
                  </a:cubicBezTo>
                  <a:cubicBezTo>
                    <a:pt x="1184" y="1603"/>
                    <a:pt x="1203" y="1604"/>
                    <a:pt x="1228" y="1604"/>
                  </a:cubicBezTo>
                  <a:cubicBezTo>
                    <a:pt x="1326" y="1604"/>
                    <a:pt x="1502" y="1582"/>
                    <a:pt x="1593" y="1507"/>
                  </a:cubicBezTo>
                  <a:cubicBezTo>
                    <a:pt x="1779" y="1352"/>
                    <a:pt x="1739" y="1094"/>
                    <a:pt x="1905" y="959"/>
                  </a:cubicBezTo>
                  <a:cubicBezTo>
                    <a:pt x="2161" y="765"/>
                    <a:pt x="2793" y="920"/>
                    <a:pt x="2679" y="351"/>
                  </a:cubicBezTo>
                  <a:cubicBezTo>
                    <a:pt x="2643" y="350"/>
                    <a:pt x="2607" y="349"/>
                    <a:pt x="2570" y="349"/>
                  </a:cubicBezTo>
                  <a:cubicBezTo>
                    <a:pt x="2530" y="349"/>
                    <a:pt x="2491" y="350"/>
                    <a:pt x="2451" y="350"/>
                  </a:cubicBezTo>
                  <a:cubicBezTo>
                    <a:pt x="2350" y="350"/>
                    <a:pt x="2251" y="347"/>
                    <a:pt x="2161" y="323"/>
                  </a:cubicBezTo>
                  <a:cubicBezTo>
                    <a:pt x="1995" y="273"/>
                    <a:pt x="1716" y="1"/>
                    <a:pt x="15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78"/>
            <p:cNvSpPr/>
            <p:nvPr/>
          </p:nvSpPr>
          <p:spPr>
            <a:xfrm>
              <a:off x="2930150" y="2759375"/>
              <a:ext cx="397600" cy="333475"/>
            </a:xfrm>
            <a:custGeom>
              <a:avLst/>
              <a:gdLst/>
              <a:ahLst/>
              <a:cxnLst/>
              <a:rect l="l" t="t" r="r" b="b"/>
              <a:pathLst>
                <a:path w="15904" h="13339" extrusionOk="0">
                  <a:moveTo>
                    <a:pt x="14087" y="12"/>
                  </a:moveTo>
                  <a:cubicBezTo>
                    <a:pt x="13737" y="12"/>
                    <a:pt x="13420" y="136"/>
                    <a:pt x="13069" y="136"/>
                  </a:cubicBezTo>
                  <a:cubicBezTo>
                    <a:pt x="13054" y="136"/>
                    <a:pt x="13040" y="135"/>
                    <a:pt x="13026" y="135"/>
                  </a:cubicBezTo>
                  <a:cubicBezTo>
                    <a:pt x="12735" y="129"/>
                    <a:pt x="12479" y="65"/>
                    <a:pt x="12211" y="65"/>
                  </a:cubicBezTo>
                  <a:cubicBezTo>
                    <a:pt x="12117" y="65"/>
                    <a:pt x="12021" y="73"/>
                    <a:pt x="11922" y="94"/>
                  </a:cubicBezTo>
                  <a:cubicBezTo>
                    <a:pt x="11323" y="208"/>
                    <a:pt x="10208" y="1"/>
                    <a:pt x="9806" y="468"/>
                  </a:cubicBezTo>
                  <a:cubicBezTo>
                    <a:pt x="9559" y="755"/>
                    <a:pt x="9507" y="1189"/>
                    <a:pt x="9292" y="1477"/>
                  </a:cubicBezTo>
                  <a:cubicBezTo>
                    <a:pt x="9077" y="1765"/>
                    <a:pt x="8805" y="1898"/>
                    <a:pt x="9044" y="2292"/>
                  </a:cubicBezTo>
                  <a:cubicBezTo>
                    <a:pt x="9259" y="2652"/>
                    <a:pt x="9733" y="2579"/>
                    <a:pt x="9714" y="3054"/>
                  </a:cubicBezTo>
                  <a:cubicBezTo>
                    <a:pt x="9705" y="3168"/>
                    <a:pt x="9499" y="3746"/>
                    <a:pt x="9393" y="3868"/>
                  </a:cubicBezTo>
                  <a:cubicBezTo>
                    <a:pt x="8797" y="4590"/>
                    <a:pt x="7516" y="4068"/>
                    <a:pt x="7602" y="5316"/>
                  </a:cubicBezTo>
                  <a:cubicBezTo>
                    <a:pt x="7647" y="5319"/>
                    <a:pt x="7695" y="5320"/>
                    <a:pt x="7744" y="5320"/>
                  </a:cubicBezTo>
                  <a:cubicBezTo>
                    <a:pt x="8204" y="5320"/>
                    <a:pt x="8840" y="5207"/>
                    <a:pt x="9231" y="5065"/>
                  </a:cubicBezTo>
                  <a:cubicBezTo>
                    <a:pt x="9510" y="4955"/>
                    <a:pt x="10022" y="4308"/>
                    <a:pt x="10323" y="4308"/>
                  </a:cubicBezTo>
                  <a:cubicBezTo>
                    <a:pt x="10390" y="4308"/>
                    <a:pt x="10446" y="4339"/>
                    <a:pt x="10487" y="4416"/>
                  </a:cubicBezTo>
                  <a:cubicBezTo>
                    <a:pt x="10808" y="5016"/>
                    <a:pt x="9559" y="5170"/>
                    <a:pt x="9280" y="5336"/>
                  </a:cubicBezTo>
                  <a:cubicBezTo>
                    <a:pt x="8805" y="5623"/>
                    <a:pt x="8518" y="5828"/>
                    <a:pt x="8040" y="5828"/>
                  </a:cubicBezTo>
                  <a:cubicBezTo>
                    <a:pt x="7937" y="5828"/>
                    <a:pt x="7826" y="5818"/>
                    <a:pt x="7703" y="5798"/>
                  </a:cubicBezTo>
                  <a:cubicBezTo>
                    <a:pt x="7124" y="5712"/>
                    <a:pt x="6201" y="4840"/>
                    <a:pt x="5597" y="4840"/>
                  </a:cubicBezTo>
                  <a:cubicBezTo>
                    <a:pt x="5491" y="4840"/>
                    <a:pt x="5394" y="4867"/>
                    <a:pt x="5311" y="4931"/>
                  </a:cubicBezTo>
                  <a:cubicBezTo>
                    <a:pt x="5052" y="5117"/>
                    <a:pt x="5104" y="5271"/>
                    <a:pt x="4776" y="5405"/>
                  </a:cubicBezTo>
                  <a:cubicBezTo>
                    <a:pt x="4577" y="5478"/>
                    <a:pt x="4363" y="5449"/>
                    <a:pt x="4168" y="5583"/>
                  </a:cubicBezTo>
                  <a:cubicBezTo>
                    <a:pt x="3815" y="5798"/>
                    <a:pt x="3515" y="6386"/>
                    <a:pt x="3755" y="6787"/>
                  </a:cubicBezTo>
                  <a:cubicBezTo>
                    <a:pt x="3898" y="7035"/>
                    <a:pt x="4112" y="7079"/>
                    <a:pt x="4339" y="7079"/>
                  </a:cubicBezTo>
                  <a:cubicBezTo>
                    <a:pt x="4467" y="7079"/>
                    <a:pt x="4599" y="7065"/>
                    <a:pt x="4724" y="7065"/>
                  </a:cubicBezTo>
                  <a:cubicBezTo>
                    <a:pt x="4842" y="7065"/>
                    <a:pt x="4954" y="7078"/>
                    <a:pt x="5052" y="7127"/>
                  </a:cubicBezTo>
                  <a:cubicBezTo>
                    <a:pt x="5457" y="7335"/>
                    <a:pt x="5392" y="7963"/>
                    <a:pt x="5858" y="8121"/>
                  </a:cubicBezTo>
                  <a:cubicBezTo>
                    <a:pt x="6187" y="8222"/>
                    <a:pt x="8002" y="7984"/>
                    <a:pt x="7561" y="8912"/>
                  </a:cubicBezTo>
                  <a:cubicBezTo>
                    <a:pt x="7454" y="9139"/>
                    <a:pt x="7203" y="9214"/>
                    <a:pt x="6907" y="9214"/>
                  </a:cubicBezTo>
                  <a:cubicBezTo>
                    <a:pt x="6396" y="9214"/>
                    <a:pt x="5749" y="8990"/>
                    <a:pt x="5477" y="8944"/>
                  </a:cubicBezTo>
                  <a:cubicBezTo>
                    <a:pt x="5377" y="8930"/>
                    <a:pt x="5281" y="8924"/>
                    <a:pt x="5188" y="8924"/>
                  </a:cubicBezTo>
                  <a:cubicBezTo>
                    <a:pt x="4453" y="8924"/>
                    <a:pt x="3880" y="9301"/>
                    <a:pt x="3186" y="9337"/>
                  </a:cubicBezTo>
                  <a:cubicBezTo>
                    <a:pt x="2720" y="9365"/>
                    <a:pt x="2558" y="9378"/>
                    <a:pt x="2226" y="9726"/>
                  </a:cubicBezTo>
                  <a:cubicBezTo>
                    <a:pt x="1979" y="9973"/>
                    <a:pt x="1918" y="10201"/>
                    <a:pt x="1504" y="10246"/>
                  </a:cubicBezTo>
                  <a:cubicBezTo>
                    <a:pt x="1476" y="10248"/>
                    <a:pt x="1448" y="10249"/>
                    <a:pt x="1420" y="10249"/>
                  </a:cubicBezTo>
                  <a:cubicBezTo>
                    <a:pt x="1186" y="10249"/>
                    <a:pt x="938" y="10177"/>
                    <a:pt x="695" y="10177"/>
                  </a:cubicBezTo>
                  <a:cubicBezTo>
                    <a:pt x="621" y="10177"/>
                    <a:pt x="548" y="10183"/>
                    <a:pt x="475" y="10201"/>
                  </a:cubicBezTo>
                  <a:cubicBezTo>
                    <a:pt x="296" y="10253"/>
                    <a:pt x="142" y="10326"/>
                    <a:pt x="0" y="10399"/>
                  </a:cubicBezTo>
                  <a:cubicBezTo>
                    <a:pt x="215" y="10521"/>
                    <a:pt x="434" y="10667"/>
                    <a:pt x="629" y="10760"/>
                  </a:cubicBezTo>
                  <a:cubicBezTo>
                    <a:pt x="1097" y="10970"/>
                    <a:pt x="1929" y="11308"/>
                    <a:pt x="2595" y="11308"/>
                  </a:cubicBezTo>
                  <a:cubicBezTo>
                    <a:pt x="2777" y="11308"/>
                    <a:pt x="2947" y="11282"/>
                    <a:pt x="3093" y="11222"/>
                  </a:cubicBezTo>
                  <a:cubicBezTo>
                    <a:pt x="3600" y="11015"/>
                    <a:pt x="3474" y="10326"/>
                    <a:pt x="3940" y="10132"/>
                  </a:cubicBezTo>
                  <a:cubicBezTo>
                    <a:pt x="4052" y="10080"/>
                    <a:pt x="4184" y="10059"/>
                    <a:pt x="4323" y="10059"/>
                  </a:cubicBezTo>
                  <a:cubicBezTo>
                    <a:pt x="4686" y="10059"/>
                    <a:pt x="5103" y="10200"/>
                    <a:pt x="5364" y="10306"/>
                  </a:cubicBezTo>
                  <a:cubicBezTo>
                    <a:pt x="5785" y="10480"/>
                    <a:pt x="6434" y="10513"/>
                    <a:pt x="6814" y="10727"/>
                  </a:cubicBezTo>
                  <a:cubicBezTo>
                    <a:pt x="7220" y="10955"/>
                    <a:pt x="7188" y="11389"/>
                    <a:pt x="7508" y="11688"/>
                  </a:cubicBezTo>
                  <a:cubicBezTo>
                    <a:pt x="8148" y="12276"/>
                    <a:pt x="9106" y="12029"/>
                    <a:pt x="9373" y="13071"/>
                  </a:cubicBezTo>
                  <a:cubicBezTo>
                    <a:pt x="9393" y="13164"/>
                    <a:pt x="9413" y="13257"/>
                    <a:pt x="9426" y="13338"/>
                  </a:cubicBezTo>
                  <a:cubicBezTo>
                    <a:pt x="9714" y="13058"/>
                    <a:pt x="9993" y="12770"/>
                    <a:pt x="10220" y="12442"/>
                  </a:cubicBezTo>
                  <a:cubicBezTo>
                    <a:pt x="10767" y="11656"/>
                    <a:pt x="10962" y="10841"/>
                    <a:pt x="10881" y="9885"/>
                  </a:cubicBezTo>
                  <a:cubicBezTo>
                    <a:pt x="10848" y="9572"/>
                    <a:pt x="10654" y="9017"/>
                    <a:pt x="10796" y="8729"/>
                  </a:cubicBezTo>
                  <a:cubicBezTo>
                    <a:pt x="10892" y="8528"/>
                    <a:pt x="10963" y="8513"/>
                    <a:pt x="11102" y="8513"/>
                  </a:cubicBezTo>
                  <a:cubicBezTo>
                    <a:pt x="11126" y="8513"/>
                    <a:pt x="11152" y="8514"/>
                    <a:pt x="11181" y="8514"/>
                  </a:cubicBezTo>
                  <a:cubicBezTo>
                    <a:pt x="11217" y="8514"/>
                    <a:pt x="11257" y="8513"/>
                    <a:pt x="11303" y="8510"/>
                  </a:cubicBezTo>
                  <a:cubicBezTo>
                    <a:pt x="12170" y="8450"/>
                    <a:pt x="12900" y="8450"/>
                    <a:pt x="13581" y="7756"/>
                  </a:cubicBezTo>
                  <a:cubicBezTo>
                    <a:pt x="13995" y="7335"/>
                    <a:pt x="14347" y="6500"/>
                    <a:pt x="14214" y="5903"/>
                  </a:cubicBezTo>
                  <a:cubicBezTo>
                    <a:pt x="14107" y="5490"/>
                    <a:pt x="13520" y="5003"/>
                    <a:pt x="13873" y="4562"/>
                  </a:cubicBezTo>
                  <a:cubicBezTo>
                    <a:pt x="14006" y="4408"/>
                    <a:pt x="14367" y="4363"/>
                    <a:pt x="14549" y="4262"/>
                  </a:cubicBezTo>
                  <a:cubicBezTo>
                    <a:pt x="14934" y="4075"/>
                    <a:pt x="15182" y="3776"/>
                    <a:pt x="15437" y="3435"/>
                  </a:cubicBezTo>
                  <a:cubicBezTo>
                    <a:pt x="15831" y="2919"/>
                    <a:pt x="15903" y="2352"/>
                    <a:pt x="15685" y="1757"/>
                  </a:cubicBezTo>
                  <a:cubicBezTo>
                    <a:pt x="15656" y="1663"/>
                    <a:pt x="15624" y="1570"/>
                    <a:pt x="15583" y="1469"/>
                  </a:cubicBezTo>
                  <a:lnTo>
                    <a:pt x="15583" y="1456"/>
                  </a:lnTo>
                  <a:cubicBezTo>
                    <a:pt x="15336" y="767"/>
                    <a:pt x="14963" y="42"/>
                    <a:pt x="14160" y="13"/>
                  </a:cubicBezTo>
                  <a:cubicBezTo>
                    <a:pt x="14135" y="12"/>
                    <a:pt x="14111" y="12"/>
                    <a:pt x="14087" y="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8"/>
            <p:cNvSpPr/>
            <p:nvPr/>
          </p:nvSpPr>
          <p:spPr>
            <a:xfrm>
              <a:off x="2851200" y="3010825"/>
              <a:ext cx="344800" cy="290075"/>
            </a:xfrm>
            <a:custGeom>
              <a:avLst/>
              <a:gdLst/>
              <a:ahLst/>
              <a:cxnLst/>
              <a:rect l="l" t="t" r="r" b="b"/>
              <a:pathLst>
                <a:path w="13792" h="11603" extrusionOk="0">
                  <a:moveTo>
                    <a:pt x="7481" y="1"/>
                  </a:moveTo>
                  <a:cubicBezTo>
                    <a:pt x="7342" y="1"/>
                    <a:pt x="7210" y="22"/>
                    <a:pt x="7098" y="74"/>
                  </a:cubicBezTo>
                  <a:cubicBezTo>
                    <a:pt x="6632" y="268"/>
                    <a:pt x="6758" y="957"/>
                    <a:pt x="6251" y="1164"/>
                  </a:cubicBezTo>
                  <a:cubicBezTo>
                    <a:pt x="6105" y="1224"/>
                    <a:pt x="5935" y="1250"/>
                    <a:pt x="5753" y="1250"/>
                  </a:cubicBezTo>
                  <a:cubicBezTo>
                    <a:pt x="5087" y="1250"/>
                    <a:pt x="4255" y="912"/>
                    <a:pt x="3787" y="702"/>
                  </a:cubicBezTo>
                  <a:cubicBezTo>
                    <a:pt x="3592" y="609"/>
                    <a:pt x="3373" y="463"/>
                    <a:pt x="3158" y="341"/>
                  </a:cubicBezTo>
                  <a:cubicBezTo>
                    <a:pt x="2960" y="227"/>
                    <a:pt x="2753" y="122"/>
                    <a:pt x="2559" y="102"/>
                  </a:cubicBezTo>
                  <a:cubicBezTo>
                    <a:pt x="2537" y="99"/>
                    <a:pt x="2514" y="98"/>
                    <a:pt x="2492" y="98"/>
                  </a:cubicBezTo>
                  <a:cubicBezTo>
                    <a:pt x="2151" y="98"/>
                    <a:pt x="1796" y="375"/>
                    <a:pt x="1476" y="455"/>
                  </a:cubicBezTo>
                  <a:cubicBezTo>
                    <a:pt x="961" y="596"/>
                    <a:pt x="434" y="690"/>
                    <a:pt x="0" y="949"/>
                  </a:cubicBezTo>
                  <a:cubicBezTo>
                    <a:pt x="54" y="970"/>
                    <a:pt x="106" y="1010"/>
                    <a:pt x="134" y="1063"/>
                  </a:cubicBezTo>
                  <a:cubicBezTo>
                    <a:pt x="288" y="1318"/>
                    <a:pt x="114" y="1805"/>
                    <a:pt x="155" y="2093"/>
                  </a:cubicBezTo>
                  <a:cubicBezTo>
                    <a:pt x="239" y="2639"/>
                    <a:pt x="487" y="2753"/>
                    <a:pt x="969" y="2806"/>
                  </a:cubicBezTo>
                  <a:cubicBezTo>
                    <a:pt x="1395" y="2847"/>
                    <a:pt x="1464" y="3041"/>
                    <a:pt x="1622" y="3402"/>
                  </a:cubicBezTo>
                  <a:cubicBezTo>
                    <a:pt x="1784" y="3787"/>
                    <a:pt x="1962" y="4147"/>
                    <a:pt x="2303" y="4415"/>
                  </a:cubicBezTo>
                  <a:cubicBezTo>
                    <a:pt x="2457" y="4549"/>
                    <a:pt x="2651" y="4650"/>
                    <a:pt x="2838" y="4736"/>
                  </a:cubicBezTo>
                  <a:cubicBezTo>
                    <a:pt x="3065" y="4837"/>
                    <a:pt x="3414" y="4837"/>
                    <a:pt x="3613" y="4970"/>
                  </a:cubicBezTo>
                  <a:cubicBezTo>
                    <a:pt x="3794" y="5096"/>
                    <a:pt x="3828" y="5352"/>
                    <a:pt x="4002" y="5498"/>
                  </a:cubicBezTo>
                  <a:cubicBezTo>
                    <a:pt x="4189" y="5640"/>
                    <a:pt x="4476" y="5672"/>
                    <a:pt x="4683" y="5777"/>
                  </a:cubicBezTo>
                  <a:cubicBezTo>
                    <a:pt x="5055" y="5960"/>
                    <a:pt x="5242" y="6373"/>
                    <a:pt x="5343" y="6774"/>
                  </a:cubicBezTo>
                  <a:cubicBezTo>
                    <a:pt x="5437" y="7156"/>
                    <a:pt x="5424" y="8003"/>
                    <a:pt x="5838" y="8218"/>
                  </a:cubicBezTo>
                  <a:cubicBezTo>
                    <a:pt x="5899" y="8249"/>
                    <a:pt x="5959" y="8263"/>
                    <a:pt x="6017" y="8263"/>
                  </a:cubicBezTo>
                  <a:cubicBezTo>
                    <a:pt x="6364" y="8263"/>
                    <a:pt x="6670" y="7789"/>
                    <a:pt x="7039" y="7789"/>
                  </a:cubicBezTo>
                  <a:cubicBezTo>
                    <a:pt x="7081" y="7789"/>
                    <a:pt x="7124" y="7795"/>
                    <a:pt x="7168" y="7808"/>
                  </a:cubicBezTo>
                  <a:cubicBezTo>
                    <a:pt x="7467" y="7902"/>
                    <a:pt x="7427" y="8177"/>
                    <a:pt x="7508" y="8477"/>
                  </a:cubicBezTo>
                  <a:cubicBezTo>
                    <a:pt x="7594" y="8765"/>
                    <a:pt x="7755" y="9057"/>
                    <a:pt x="7901" y="9324"/>
                  </a:cubicBezTo>
                  <a:cubicBezTo>
                    <a:pt x="8189" y="9912"/>
                    <a:pt x="8756" y="10252"/>
                    <a:pt x="9231" y="10675"/>
                  </a:cubicBezTo>
                  <a:cubicBezTo>
                    <a:pt x="9718" y="11116"/>
                    <a:pt x="10107" y="11408"/>
                    <a:pt x="10654" y="11603"/>
                  </a:cubicBezTo>
                  <a:cubicBezTo>
                    <a:pt x="10687" y="11509"/>
                    <a:pt x="10727" y="11416"/>
                    <a:pt x="10767" y="11335"/>
                  </a:cubicBezTo>
                  <a:cubicBezTo>
                    <a:pt x="11100" y="10715"/>
                    <a:pt x="11830" y="10901"/>
                    <a:pt x="12182" y="10447"/>
                  </a:cubicBezTo>
                  <a:cubicBezTo>
                    <a:pt x="12843" y="9580"/>
                    <a:pt x="10180" y="8530"/>
                    <a:pt x="12056" y="8190"/>
                  </a:cubicBezTo>
                  <a:cubicBezTo>
                    <a:pt x="13110" y="7995"/>
                    <a:pt x="13791" y="7115"/>
                    <a:pt x="13585" y="6025"/>
                  </a:cubicBezTo>
                  <a:cubicBezTo>
                    <a:pt x="13471" y="5436"/>
                    <a:pt x="13212" y="4970"/>
                    <a:pt x="12924" y="4508"/>
                  </a:cubicBezTo>
                  <a:cubicBezTo>
                    <a:pt x="12657" y="4063"/>
                    <a:pt x="12665" y="3714"/>
                    <a:pt x="12584" y="3280"/>
                  </a:cubicBezTo>
                  <a:cubicBezTo>
                    <a:pt x="12571" y="3199"/>
                    <a:pt x="12551" y="3106"/>
                    <a:pt x="12531" y="3013"/>
                  </a:cubicBezTo>
                  <a:cubicBezTo>
                    <a:pt x="12264" y="1971"/>
                    <a:pt x="11306" y="2218"/>
                    <a:pt x="10666" y="1630"/>
                  </a:cubicBezTo>
                  <a:cubicBezTo>
                    <a:pt x="10346" y="1331"/>
                    <a:pt x="10378" y="897"/>
                    <a:pt x="9972" y="669"/>
                  </a:cubicBezTo>
                  <a:cubicBezTo>
                    <a:pt x="9592" y="455"/>
                    <a:pt x="8943" y="422"/>
                    <a:pt x="8522" y="248"/>
                  </a:cubicBezTo>
                  <a:cubicBezTo>
                    <a:pt x="8261" y="142"/>
                    <a:pt x="7844" y="1"/>
                    <a:pt x="74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78"/>
            <p:cNvSpPr/>
            <p:nvPr/>
          </p:nvSpPr>
          <p:spPr>
            <a:xfrm>
              <a:off x="2816950" y="1565750"/>
              <a:ext cx="93050" cy="155000"/>
            </a:xfrm>
            <a:custGeom>
              <a:avLst/>
              <a:gdLst/>
              <a:ahLst/>
              <a:cxnLst/>
              <a:rect l="l" t="t" r="r" b="b"/>
              <a:pathLst>
                <a:path w="3722" h="6200" extrusionOk="0">
                  <a:moveTo>
                    <a:pt x="3237" y="0"/>
                  </a:moveTo>
                  <a:cubicBezTo>
                    <a:pt x="2657" y="0"/>
                    <a:pt x="1601" y="563"/>
                    <a:pt x="1257" y="944"/>
                  </a:cubicBezTo>
                  <a:cubicBezTo>
                    <a:pt x="844" y="1407"/>
                    <a:pt x="1070" y="2121"/>
                    <a:pt x="1070" y="2675"/>
                  </a:cubicBezTo>
                  <a:cubicBezTo>
                    <a:pt x="1083" y="3429"/>
                    <a:pt x="576" y="3762"/>
                    <a:pt x="268" y="4391"/>
                  </a:cubicBezTo>
                  <a:cubicBezTo>
                    <a:pt x="0" y="4913"/>
                    <a:pt x="0" y="5607"/>
                    <a:pt x="28" y="6194"/>
                  </a:cubicBezTo>
                  <a:cubicBezTo>
                    <a:pt x="96" y="6198"/>
                    <a:pt x="161" y="6200"/>
                    <a:pt x="225" y="6200"/>
                  </a:cubicBezTo>
                  <a:cubicBezTo>
                    <a:pt x="744" y="6200"/>
                    <a:pt x="1154" y="6067"/>
                    <a:pt x="1403" y="5526"/>
                  </a:cubicBezTo>
                  <a:cubicBezTo>
                    <a:pt x="1618" y="5040"/>
                    <a:pt x="1497" y="4398"/>
                    <a:pt x="1886" y="3977"/>
                  </a:cubicBezTo>
                  <a:cubicBezTo>
                    <a:pt x="2238" y="3584"/>
                    <a:pt x="2786" y="3564"/>
                    <a:pt x="3073" y="3081"/>
                  </a:cubicBezTo>
                  <a:cubicBezTo>
                    <a:pt x="3340" y="2635"/>
                    <a:pt x="3332" y="2108"/>
                    <a:pt x="3361" y="1605"/>
                  </a:cubicBezTo>
                  <a:cubicBezTo>
                    <a:pt x="3394" y="1232"/>
                    <a:pt x="3722" y="531"/>
                    <a:pt x="3321" y="5"/>
                  </a:cubicBezTo>
                  <a:cubicBezTo>
                    <a:pt x="3294" y="2"/>
                    <a:pt x="3266" y="0"/>
                    <a:pt x="3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78"/>
            <p:cNvSpPr/>
            <p:nvPr/>
          </p:nvSpPr>
          <p:spPr>
            <a:xfrm>
              <a:off x="2661225" y="4609300"/>
              <a:ext cx="70625" cy="59900"/>
            </a:xfrm>
            <a:custGeom>
              <a:avLst/>
              <a:gdLst/>
              <a:ahLst/>
              <a:cxnLst/>
              <a:rect l="l" t="t" r="r" b="b"/>
              <a:pathLst>
                <a:path w="2825" h="2396" extrusionOk="0">
                  <a:moveTo>
                    <a:pt x="836" y="0"/>
                  </a:moveTo>
                  <a:cubicBezTo>
                    <a:pt x="696" y="0"/>
                    <a:pt x="555" y="42"/>
                    <a:pt x="420" y="149"/>
                  </a:cubicBezTo>
                  <a:cubicBezTo>
                    <a:pt x="412" y="146"/>
                    <a:pt x="404" y="145"/>
                    <a:pt x="396" y="145"/>
                  </a:cubicBezTo>
                  <a:cubicBezTo>
                    <a:pt x="224" y="145"/>
                    <a:pt x="1" y="737"/>
                    <a:pt x="40" y="903"/>
                  </a:cubicBezTo>
                  <a:cubicBezTo>
                    <a:pt x="112" y="1243"/>
                    <a:pt x="558" y="1170"/>
                    <a:pt x="785" y="1272"/>
                  </a:cubicBezTo>
                  <a:cubicBezTo>
                    <a:pt x="1247" y="1491"/>
                    <a:pt x="1187" y="2273"/>
                    <a:pt x="1742" y="2387"/>
                  </a:cubicBezTo>
                  <a:cubicBezTo>
                    <a:pt x="1775" y="2392"/>
                    <a:pt x="1808" y="2395"/>
                    <a:pt x="1840" y="2395"/>
                  </a:cubicBezTo>
                  <a:cubicBezTo>
                    <a:pt x="2313" y="2395"/>
                    <a:pt x="2634" y="1772"/>
                    <a:pt x="2702" y="1377"/>
                  </a:cubicBezTo>
                  <a:cubicBezTo>
                    <a:pt x="2824" y="729"/>
                    <a:pt x="2390" y="675"/>
                    <a:pt x="1928" y="489"/>
                  </a:cubicBezTo>
                  <a:cubicBezTo>
                    <a:pt x="1687" y="388"/>
                    <a:pt x="1264" y="0"/>
                    <a:pt x="8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8"/>
            <p:cNvSpPr/>
            <p:nvPr/>
          </p:nvSpPr>
          <p:spPr>
            <a:xfrm>
              <a:off x="2626100" y="1712600"/>
              <a:ext cx="102900" cy="94450"/>
            </a:xfrm>
            <a:custGeom>
              <a:avLst/>
              <a:gdLst/>
              <a:ahLst/>
              <a:cxnLst/>
              <a:rect l="l" t="t" r="r" b="b"/>
              <a:pathLst>
                <a:path w="4116" h="3778" extrusionOk="0">
                  <a:moveTo>
                    <a:pt x="2466" y="0"/>
                  </a:moveTo>
                  <a:cubicBezTo>
                    <a:pt x="2012" y="32"/>
                    <a:pt x="1849" y="507"/>
                    <a:pt x="1529" y="722"/>
                  </a:cubicBezTo>
                  <a:cubicBezTo>
                    <a:pt x="1168" y="961"/>
                    <a:pt x="674" y="981"/>
                    <a:pt x="362" y="1282"/>
                  </a:cubicBezTo>
                  <a:cubicBezTo>
                    <a:pt x="1" y="1662"/>
                    <a:pt x="21" y="2805"/>
                    <a:pt x="220" y="3312"/>
                  </a:cubicBezTo>
                  <a:cubicBezTo>
                    <a:pt x="353" y="3651"/>
                    <a:pt x="531" y="3777"/>
                    <a:pt x="721" y="3777"/>
                  </a:cubicBezTo>
                  <a:cubicBezTo>
                    <a:pt x="1086" y="3777"/>
                    <a:pt x="1495" y="3316"/>
                    <a:pt x="1724" y="3012"/>
                  </a:cubicBezTo>
                  <a:cubicBezTo>
                    <a:pt x="2238" y="2331"/>
                    <a:pt x="3228" y="2506"/>
                    <a:pt x="3767" y="1817"/>
                  </a:cubicBezTo>
                  <a:cubicBezTo>
                    <a:pt x="3994" y="1529"/>
                    <a:pt x="4115" y="1030"/>
                    <a:pt x="3795" y="762"/>
                  </a:cubicBezTo>
                  <a:cubicBezTo>
                    <a:pt x="3684" y="662"/>
                    <a:pt x="3571" y="626"/>
                    <a:pt x="3456" y="626"/>
                  </a:cubicBezTo>
                  <a:cubicBezTo>
                    <a:pt x="3170" y="626"/>
                    <a:pt x="2873" y="849"/>
                    <a:pt x="2565" y="849"/>
                  </a:cubicBezTo>
                  <a:cubicBezTo>
                    <a:pt x="2552" y="849"/>
                    <a:pt x="2539" y="849"/>
                    <a:pt x="2526" y="848"/>
                  </a:cubicBezTo>
                  <a:cubicBezTo>
                    <a:pt x="2498" y="608"/>
                    <a:pt x="2526" y="320"/>
                    <a:pt x="2478" y="105"/>
                  </a:cubicBezTo>
                  <a:cubicBezTo>
                    <a:pt x="2592" y="81"/>
                    <a:pt x="2693" y="81"/>
                    <a:pt x="24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8"/>
            <p:cNvSpPr/>
            <p:nvPr/>
          </p:nvSpPr>
          <p:spPr>
            <a:xfrm>
              <a:off x="2479450" y="4613475"/>
              <a:ext cx="143350" cy="97950"/>
            </a:xfrm>
            <a:custGeom>
              <a:avLst/>
              <a:gdLst/>
              <a:ahLst/>
              <a:cxnLst/>
              <a:rect l="l" t="t" r="r" b="b"/>
              <a:pathLst>
                <a:path w="5734" h="3918" extrusionOk="0">
                  <a:moveTo>
                    <a:pt x="3413" y="0"/>
                  </a:moveTo>
                  <a:cubicBezTo>
                    <a:pt x="3149" y="0"/>
                    <a:pt x="2895" y="23"/>
                    <a:pt x="2713" y="42"/>
                  </a:cubicBezTo>
                  <a:cubicBezTo>
                    <a:pt x="2259" y="95"/>
                    <a:pt x="2145" y="322"/>
                    <a:pt x="1833" y="590"/>
                  </a:cubicBezTo>
                  <a:cubicBezTo>
                    <a:pt x="1599" y="796"/>
                    <a:pt x="1278" y="796"/>
                    <a:pt x="978" y="796"/>
                  </a:cubicBezTo>
                  <a:cubicBezTo>
                    <a:pt x="862" y="796"/>
                    <a:pt x="725" y="780"/>
                    <a:pt x="592" y="780"/>
                  </a:cubicBezTo>
                  <a:cubicBezTo>
                    <a:pt x="440" y="780"/>
                    <a:pt x="295" y="801"/>
                    <a:pt x="196" y="890"/>
                  </a:cubicBezTo>
                  <a:cubicBezTo>
                    <a:pt x="50" y="1024"/>
                    <a:pt x="1" y="1344"/>
                    <a:pt x="70" y="1518"/>
                  </a:cubicBezTo>
                  <a:cubicBezTo>
                    <a:pt x="70" y="1859"/>
                    <a:pt x="123" y="2779"/>
                    <a:pt x="557" y="2848"/>
                  </a:cubicBezTo>
                  <a:cubicBezTo>
                    <a:pt x="571" y="2850"/>
                    <a:pt x="585" y="2851"/>
                    <a:pt x="599" y="2851"/>
                  </a:cubicBezTo>
                  <a:cubicBezTo>
                    <a:pt x="909" y="2851"/>
                    <a:pt x="1046" y="2302"/>
                    <a:pt x="1103" y="2065"/>
                  </a:cubicBezTo>
                  <a:cubicBezTo>
                    <a:pt x="1147" y="2058"/>
                    <a:pt x="1189" y="2054"/>
                    <a:pt x="1229" y="2054"/>
                  </a:cubicBezTo>
                  <a:cubicBezTo>
                    <a:pt x="1599" y="2054"/>
                    <a:pt x="1785" y="2350"/>
                    <a:pt x="1793" y="2693"/>
                  </a:cubicBezTo>
                  <a:cubicBezTo>
                    <a:pt x="1799" y="3023"/>
                    <a:pt x="1856" y="3084"/>
                    <a:pt x="1955" y="3084"/>
                  </a:cubicBezTo>
                  <a:cubicBezTo>
                    <a:pt x="2013" y="3084"/>
                    <a:pt x="2086" y="3063"/>
                    <a:pt x="2172" y="3063"/>
                  </a:cubicBezTo>
                  <a:cubicBezTo>
                    <a:pt x="2249" y="3063"/>
                    <a:pt x="2337" y="3080"/>
                    <a:pt x="2433" y="3148"/>
                  </a:cubicBezTo>
                  <a:cubicBezTo>
                    <a:pt x="2547" y="3241"/>
                    <a:pt x="2607" y="3520"/>
                    <a:pt x="2742" y="3634"/>
                  </a:cubicBezTo>
                  <a:cubicBezTo>
                    <a:pt x="2875" y="3767"/>
                    <a:pt x="3034" y="3829"/>
                    <a:pt x="3195" y="3870"/>
                  </a:cubicBezTo>
                  <a:cubicBezTo>
                    <a:pt x="3327" y="3902"/>
                    <a:pt x="3463" y="3918"/>
                    <a:pt x="3598" y="3918"/>
                  </a:cubicBezTo>
                  <a:cubicBezTo>
                    <a:pt x="4025" y="3918"/>
                    <a:pt x="4447" y="3757"/>
                    <a:pt x="4712" y="3427"/>
                  </a:cubicBezTo>
                  <a:cubicBezTo>
                    <a:pt x="4898" y="3200"/>
                    <a:pt x="4951" y="2933"/>
                    <a:pt x="5064" y="2686"/>
                  </a:cubicBezTo>
                  <a:cubicBezTo>
                    <a:pt x="5165" y="2467"/>
                    <a:pt x="5300" y="2313"/>
                    <a:pt x="5445" y="2126"/>
                  </a:cubicBezTo>
                  <a:cubicBezTo>
                    <a:pt x="5567" y="1964"/>
                    <a:pt x="5733" y="1757"/>
                    <a:pt x="5672" y="1530"/>
                  </a:cubicBezTo>
                  <a:cubicBezTo>
                    <a:pt x="5620" y="1303"/>
                    <a:pt x="5425" y="1271"/>
                    <a:pt x="5186" y="1210"/>
                  </a:cubicBezTo>
                  <a:cubicBezTo>
                    <a:pt x="4910" y="1137"/>
                    <a:pt x="4825" y="1170"/>
                    <a:pt x="4712" y="890"/>
                  </a:cubicBezTo>
                  <a:cubicBezTo>
                    <a:pt x="4630" y="675"/>
                    <a:pt x="4651" y="435"/>
                    <a:pt x="4476" y="261"/>
                  </a:cubicBezTo>
                  <a:cubicBezTo>
                    <a:pt x="4250" y="55"/>
                    <a:pt x="3820" y="0"/>
                    <a:pt x="34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78"/>
            <p:cNvSpPr/>
            <p:nvPr/>
          </p:nvSpPr>
          <p:spPr>
            <a:xfrm>
              <a:off x="2426275" y="1397300"/>
              <a:ext cx="61425" cy="74375"/>
            </a:xfrm>
            <a:custGeom>
              <a:avLst/>
              <a:gdLst/>
              <a:ahLst/>
              <a:cxnLst/>
              <a:rect l="l" t="t" r="r" b="b"/>
              <a:pathLst>
                <a:path w="2457" h="2975" extrusionOk="0">
                  <a:moveTo>
                    <a:pt x="0" y="0"/>
                  </a:moveTo>
                  <a:lnTo>
                    <a:pt x="0" y="0"/>
                  </a:lnTo>
                  <a:cubicBezTo>
                    <a:pt x="10" y="607"/>
                    <a:pt x="691" y="2974"/>
                    <a:pt x="1528" y="2974"/>
                  </a:cubicBezTo>
                  <a:cubicBezTo>
                    <a:pt x="1659" y="2974"/>
                    <a:pt x="1793" y="2916"/>
                    <a:pt x="1930" y="2786"/>
                  </a:cubicBezTo>
                  <a:cubicBezTo>
                    <a:pt x="2457" y="2287"/>
                    <a:pt x="2023" y="1424"/>
                    <a:pt x="1787" y="949"/>
                  </a:cubicBezTo>
                  <a:cubicBezTo>
                    <a:pt x="1447" y="297"/>
                    <a:pt x="1208" y="94"/>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78"/>
            <p:cNvSpPr/>
            <p:nvPr/>
          </p:nvSpPr>
          <p:spPr>
            <a:xfrm>
              <a:off x="2414725" y="1269625"/>
              <a:ext cx="128375" cy="102250"/>
            </a:xfrm>
            <a:custGeom>
              <a:avLst/>
              <a:gdLst/>
              <a:ahLst/>
              <a:cxnLst/>
              <a:rect l="l" t="t" r="r" b="b"/>
              <a:pathLst>
                <a:path w="5135" h="4090" extrusionOk="0">
                  <a:moveTo>
                    <a:pt x="999" y="0"/>
                  </a:moveTo>
                  <a:cubicBezTo>
                    <a:pt x="509" y="0"/>
                    <a:pt x="136" y="61"/>
                    <a:pt x="174" y="267"/>
                  </a:cubicBezTo>
                  <a:cubicBezTo>
                    <a:pt x="0" y="620"/>
                    <a:pt x="640" y="1062"/>
                    <a:pt x="908" y="1354"/>
                  </a:cubicBezTo>
                  <a:cubicBezTo>
                    <a:pt x="1362" y="1857"/>
                    <a:pt x="1329" y="1990"/>
                    <a:pt x="1422" y="2651"/>
                  </a:cubicBezTo>
                  <a:cubicBezTo>
                    <a:pt x="1510" y="3295"/>
                    <a:pt x="1835" y="4089"/>
                    <a:pt x="2265" y="4089"/>
                  </a:cubicBezTo>
                  <a:cubicBezTo>
                    <a:pt x="2449" y="4089"/>
                    <a:pt x="2653" y="3944"/>
                    <a:pt x="2865" y="3580"/>
                  </a:cubicBezTo>
                  <a:cubicBezTo>
                    <a:pt x="3113" y="3166"/>
                    <a:pt x="3198" y="2757"/>
                    <a:pt x="3608" y="2465"/>
                  </a:cubicBezTo>
                  <a:cubicBezTo>
                    <a:pt x="4081" y="2145"/>
                    <a:pt x="4568" y="2218"/>
                    <a:pt x="4775" y="1528"/>
                  </a:cubicBezTo>
                  <a:cubicBezTo>
                    <a:pt x="5135" y="381"/>
                    <a:pt x="3878" y="126"/>
                    <a:pt x="3022" y="126"/>
                  </a:cubicBezTo>
                  <a:cubicBezTo>
                    <a:pt x="3001" y="126"/>
                    <a:pt x="2980" y="126"/>
                    <a:pt x="2959" y="126"/>
                  </a:cubicBezTo>
                  <a:cubicBezTo>
                    <a:pt x="2648" y="126"/>
                    <a:pt x="1703" y="0"/>
                    <a:pt x="9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8"/>
            <p:cNvSpPr/>
            <p:nvPr/>
          </p:nvSpPr>
          <p:spPr>
            <a:xfrm>
              <a:off x="2319850" y="4698150"/>
              <a:ext cx="65200" cy="72725"/>
            </a:xfrm>
            <a:custGeom>
              <a:avLst/>
              <a:gdLst/>
              <a:ahLst/>
              <a:cxnLst/>
              <a:rect l="l" t="t" r="r" b="b"/>
              <a:pathLst>
                <a:path w="2608" h="2909" extrusionOk="0">
                  <a:moveTo>
                    <a:pt x="1482" y="1"/>
                  </a:moveTo>
                  <a:cubicBezTo>
                    <a:pt x="1292" y="1"/>
                    <a:pt x="1109" y="60"/>
                    <a:pt x="908" y="142"/>
                  </a:cubicBezTo>
                  <a:cubicBezTo>
                    <a:pt x="669" y="247"/>
                    <a:pt x="235" y="328"/>
                    <a:pt x="142" y="608"/>
                  </a:cubicBezTo>
                  <a:cubicBezTo>
                    <a:pt x="1" y="1022"/>
                    <a:pt x="475" y="896"/>
                    <a:pt x="434" y="1204"/>
                  </a:cubicBezTo>
                  <a:cubicBezTo>
                    <a:pt x="422" y="1383"/>
                    <a:pt x="227" y="1362"/>
                    <a:pt x="308" y="1565"/>
                  </a:cubicBezTo>
                  <a:cubicBezTo>
                    <a:pt x="369" y="1710"/>
                    <a:pt x="617" y="1585"/>
                    <a:pt x="649" y="1958"/>
                  </a:cubicBezTo>
                  <a:cubicBezTo>
                    <a:pt x="349" y="2144"/>
                    <a:pt x="308" y="2545"/>
                    <a:pt x="588" y="2700"/>
                  </a:cubicBezTo>
                  <a:cubicBezTo>
                    <a:pt x="747" y="2796"/>
                    <a:pt x="1118" y="2909"/>
                    <a:pt x="1348" y="2909"/>
                  </a:cubicBezTo>
                  <a:cubicBezTo>
                    <a:pt x="1387" y="2909"/>
                    <a:pt x="1422" y="2905"/>
                    <a:pt x="1451" y="2898"/>
                  </a:cubicBezTo>
                  <a:cubicBezTo>
                    <a:pt x="1723" y="2825"/>
                    <a:pt x="1764" y="2412"/>
                    <a:pt x="1650" y="2144"/>
                  </a:cubicBezTo>
                  <a:cubicBezTo>
                    <a:pt x="1517" y="1791"/>
                    <a:pt x="1217" y="1699"/>
                    <a:pt x="1638" y="1422"/>
                  </a:cubicBezTo>
                  <a:cubicBezTo>
                    <a:pt x="2112" y="1123"/>
                    <a:pt x="2607" y="380"/>
                    <a:pt x="1857" y="81"/>
                  </a:cubicBezTo>
                  <a:cubicBezTo>
                    <a:pt x="1725" y="24"/>
                    <a:pt x="1602" y="1"/>
                    <a:pt x="14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8"/>
            <p:cNvSpPr/>
            <p:nvPr/>
          </p:nvSpPr>
          <p:spPr>
            <a:xfrm>
              <a:off x="2313825" y="2394900"/>
              <a:ext cx="64825" cy="68225"/>
            </a:xfrm>
            <a:custGeom>
              <a:avLst/>
              <a:gdLst/>
              <a:ahLst/>
              <a:cxnLst/>
              <a:rect l="l" t="t" r="r" b="b"/>
              <a:pathLst>
                <a:path w="2593" h="2729" extrusionOk="0">
                  <a:moveTo>
                    <a:pt x="1391" y="0"/>
                  </a:moveTo>
                  <a:cubicBezTo>
                    <a:pt x="1089" y="0"/>
                    <a:pt x="615" y="73"/>
                    <a:pt x="456" y="266"/>
                  </a:cubicBezTo>
                  <a:cubicBezTo>
                    <a:pt x="221" y="545"/>
                    <a:pt x="403" y="927"/>
                    <a:pt x="403" y="1256"/>
                  </a:cubicBezTo>
                  <a:cubicBezTo>
                    <a:pt x="403" y="1571"/>
                    <a:pt x="1" y="2729"/>
                    <a:pt x="493" y="2729"/>
                  </a:cubicBezTo>
                  <a:cubicBezTo>
                    <a:pt x="550" y="2729"/>
                    <a:pt x="620" y="2713"/>
                    <a:pt x="704" y="2678"/>
                  </a:cubicBezTo>
                  <a:cubicBezTo>
                    <a:pt x="1036" y="2545"/>
                    <a:pt x="1004" y="2042"/>
                    <a:pt x="1251" y="1802"/>
                  </a:cubicBezTo>
                  <a:cubicBezTo>
                    <a:pt x="1477" y="1587"/>
                    <a:pt x="1830" y="1656"/>
                    <a:pt x="2053" y="1454"/>
                  </a:cubicBezTo>
                  <a:cubicBezTo>
                    <a:pt x="2592" y="955"/>
                    <a:pt x="2313" y="266"/>
                    <a:pt x="1531" y="6"/>
                  </a:cubicBezTo>
                  <a:cubicBezTo>
                    <a:pt x="1491" y="2"/>
                    <a:pt x="1444" y="0"/>
                    <a:pt x="1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78"/>
            <p:cNvSpPr/>
            <p:nvPr/>
          </p:nvSpPr>
          <p:spPr>
            <a:xfrm>
              <a:off x="2297150" y="1766525"/>
              <a:ext cx="115875" cy="99850"/>
            </a:xfrm>
            <a:custGeom>
              <a:avLst/>
              <a:gdLst/>
              <a:ahLst/>
              <a:cxnLst/>
              <a:rect l="l" t="t" r="r" b="b"/>
              <a:pathLst>
                <a:path w="4635" h="3994" extrusionOk="0">
                  <a:moveTo>
                    <a:pt x="3573" y="0"/>
                  </a:moveTo>
                  <a:cubicBezTo>
                    <a:pt x="3569" y="0"/>
                    <a:pt x="3564" y="0"/>
                    <a:pt x="3560" y="0"/>
                  </a:cubicBezTo>
                  <a:cubicBezTo>
                    <a:pt x="3113" y="0"/>
                    <a:pt x="2679" y="360"/>
                    <a:pt x="2331" y="547"/>
                  </a:cubicBezTo>
                  <a:cubicBezTo>
                    <a:pt x="1910" y="774"/>
                    <a:pt x="1577" y="762"/>
                    <a:pt x="1135" y="843"/>
                  </a:cubicBezTo>
                  <a:cubicBezTo>
                    <a:pt x="608" y="936"/>
                    <a:pt x="669" y="1082"/>
                    <a:pt x="608" y="1557"/>
                  </a:cubicBezTo>
                  <a:cubicBezTo>
                    <a:pt x="548" y="2019"/>
                    <a:pt x="280" y="2433"/>
                    <a:pt x="228" y="2899"/>
                  </a:cubicBezTo>
                  <a:cubicBezTo>
                    <a:pt x="174" y="3133"/>
                    <a:pt x="0" y="3660"/>
                    <a:pt x="195" y="3887"/>
                  </a:cubicBezTo>
                  <a:cubicBezTo>
                    <a:pt x="268" y="3963"/>
                    <a:pt x="362" y="3994"/>
                    <a:pt x="466" y="3994"/>
                  </a:cubicBezTo>
                  <a:cubicBezTo>
                    <a:pt x="744" y="3994"/>
                    <a:pt x="1089" y="3778"/>
                    <a:pt x="1269" y="3649"/>
                  </a:cubicBezTo>
                  <a:cubicBezTo>
                    <a:pt x="1711" y="3340"/>
                    <a:pt x="2011" y="2938"/>
                    <a:pt x="2392" y="2586"/>
                  </a:cubicBezTo>
                  <a:cubicBezTo>
                    <a:pt x="2692" y="2311"/>
                    <a:pt x="3033" y="2124"/>
                    <a:pt x="3321" y="1864"/>
                  </a:cubicBezTo>
                  <a:cubicBezTo>
                    <a:pt x="3732" y="1505"/>
                    <a:pt x="4634" y="0"/>
                    <a:pt x="3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78"/>
            <p:cNvSpPr/>
            <p:nvPr/>
          </p:nvSpPr>
          <p:spPr>
            <a:xfrm>
              <a:off x="2233375" y="2113000"/>
              <a:ext cx="64300" cy="80125"/>
            </a:xfrm>
            <a:custGeom>
              <a:avLst/>
              <a:gdLst/>
              <a:ahLst/>
              <a:cxnLst/>
              <a:rect l="l" t="t" r="r" b="b"/>
              <a:pathLst>
                <a:path w="2572" h="3205" extrusionOk="0">
                  <a:moveTo>
                    <a:pt x="2105" y="0"/>
                  </a:moveTo>
                  <a:cubicBezTo>
                    <a:pt x="1497" y="309"/>
                    <a:pt x="654" y="629"/>
                    <a:pt x="500" y="1371"/>
                  </a:cubicBezTo>
                  <a:cubicBezTo>
                    <a:pt x="448" y="1630"/>
                    <a:pt x="549" y="1931"/>
                    <a:pt x="476" y="2186"/>
                  </a:cubicBezTo>
                  <a:cubicBezTo>
                    <a:pt x="386" y="2550"/>
                    <a:pt x="1" y="2778"/>
                    <a:pt x="66" y="3187"/>
                  </a:cubicBezTo>
                  <a:cubicBezTo>
                    <a:pt x="140" y="3199"/>
                    <a:pt x="210" y="3204"/>
                    <a:pt x="275" y="3204"/>
                  </a:cubicBezTo>
                  <a:cubicBezTo>
                    <a:pt x="1065" y="3204"/>
                    <a:pt x="1258" y="2393"/>
                    <a:pt x="1850" y="2004"/>
                  </a:cubicBezTo>
                  <a:cubicBezTo>
                    <a:pt x="2244" y="1744"/>
                    <a:pt x="2478" y="1663"/>
                    <a:pt x="2539" y="1148"/>
                  </a:cubicBezTo>
                  <a:cubicBezTo>
                    <a:pt x="2571" y="784"/>
                    <a:pt x="2458" y="354"/>
                    <a:pt x="2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8"/>
            <p:cNvSpPr/>
            <p:nvPr/>
          </p:nvSpPr>
          <p:spPr>
            <a:xfrm>
              <a:off x="2056850" y="2231275"/>
              <a:ext cx="227650" cy="189900"/>
            </a:xfrm>
            <a:custGeom>
              <a:avLst/>
              <a:gdLst/>
              <a:ahLst/>
              <a:cxnLst/>
              <a:rect l="l" t="t" r="r" b="b"/>
              <a:pathLst>
                <a:path w="9106" h="7596" extrusionOk="0">
                  <a:moveTo>
                    <a:pt x="5483" y="1"/>
                  </a:moveTo>
                  <a:cubicBezTo>
                    <a:pt x="5436" y="1"/>
                    <a:pt x="5390" y="2"/>
                    <a:pt x="5344" y="5"/>
                  </a:cubicBezTo>
                  <a:cubicBezTo>
                    <a:pt x="4959" y="25"/>
                    <a:pt x="4610" y="151"/>
                    <a:pt x="4103" y="512"/>
                  </a:cubicBezTo>
                  <a:cubicBezTo>
                    <a:pt x="3735" y="779"/>
                    <a:pt x="3414" y="953"/>
                    <a:pt x="2968" y="1075"/>
                  </a:cubicBezTo>
                  <a:cubicBezTo>
                    <a:pt x="2558" y="1200"/>
                    <a:pt x="1939" y="1189"/>
                    <a:pt x="1598" y="1468"/>
                  </a:cubicBezTo>
                  <a:cubicBezTo>
                    <a:pt x="1136" y="1842"/>
                    <a:pt x="1525" y="2190"/>
                    <a:pt x="1310" y="2615"/>
                  </a:cubicBezTo>
                  <a:cubicBezTo>
                    <a:pt x="1071" y="3058"/>
                    <a:pt x="390" y="3037"/>
                    <a:pt x="8" y="3292"/>
                  </a:cubicBezTo>
                  <a:cubicBezTo>
                    <a:pt x="1" y="3726"/>
                    <a:pt x="309" y="4152"/>
                    <a:pt x="442" y="4553"/>
                  </a:cubicBezTo>
                  <a:cubicBezTo>
                    <a:pt x="637" y="5182"/>
                    <a:pt x="710" y="5761"/>
                    <a:pt x="1424" y="5903"/>
                  </a:cubicBezTo>
                  <a:cubicBezTo>
                    <a:pt x="1480" y="5916"/>
                    <a:pt x="1537" y="5922"/>
                    <a:pt x="1595" y="5922"/>
                  </a:cubicBezTo>
                  <a:cubicBezTo>
                    <a:pt x="2290" y="5922"/>
                    <a:pt x="3099" y="5089"/>
                    <a:pt x="3666" y="5089"/>
                  </a:cubicBezTo>
                  <a:cubicBezTo>
                    <a:pt x="3875" y="5089"/>
                    <a:pt x="4051" y="5201"/>
                    <a:pt x="4176" y="5509"/>
                  </a:cubicBezTo>
                  <a:cubicBezTo>
                    <a:pt x="4416" y="6078"/>
                    <a:pt x="4630" y="6677"/>
                    <a:pt x="5052" y="7079"/>
                  </a:cubicBezTo>
                  <a:cubicBezTo>
                    <a:pt x="5279" y="7318"/>
                    <a:pt x="5559" y="7492"/>
                    <a:pt x="5939" y="7565"/>
                  </a:cubicBezTo>
                  <a:cubicBezTo>
                    <a:pt x="6039" y="7586"/>
                    <a:pt x="6141" y="7596"/>
                    <a:pt x="6245" y="7596"/>
                  </a:cubicBezTo>
                  <a:cubicBezTo>
                    <a:pt x="7112" y="7596"/>
                    <a:pt x="8055" y="6909"/>
                    <a:pt x="8489" y="6263"/>
                  </a:cubicBezTo>
                  <a:cubicBezTo>
                    <a:pt x="9105" y="5335"/>
                    <a:pt x="8663" y="4719"/>
                    <a:pt x="8437" y="3799"/>
                  </a:cubicBezTo>
                  <a:cubicBezTo>
                    <a:pt x="8229" y="3017"/>
                    <a:pt x="8384" y="2190"/>
                    <a:pt x="8197" y="1395"/>
                  </a:cubicBezTo>
                  <a:cubicBezTo>
                    <a:pt x="8117" y="1034"/>
                    <a:pt x="7962" y="293"/>
                    <a:pt x="7602" y="85"/>
                  </a:cubicBezTo>
                  <a:cubicBezTo>
                    <a:pt x="7536" y="50"/>
                    <a:pt x="7442" y="38"/>
                    <a:pt x="7334" y="38"/>
                  </a:cubicBezTo>
                  <a:cubicBezTo>
                    <a:pt x="7090" y="38"/>
                    <a:pt x="6779" y="100"/>
                    <a:pt x="6581" y="100"/>
                  </a:cubicBezTo>
                  <a:cubicBezTo>
                    <a:pt x="6562" y="100"/>
                    <a:pt x="6544" y="99"/>
                    <a:pt x="6527" y="98"/>
                  </a:cubicBezTo>
                  <a:cubicBezTo>
                    <a:pt x="6110" y="53"/>
                    <a:pt x="5784" y="1"/>
                    <a:pt x="54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8"/>
            <p:cNvSpPr/>
            <p:nvPr/>
          </p:nvSpPr>
          <p:spPr>
            <a:xfrm>
              <a:off x="2195500" y="1873550"/>
              <a:ext cx="97500" cy="108975"/>
            </a:xfrm>
            <a:custGeom>
              <a:avLst/>
              <a:gdLst/>
              <a:ahLst/>
              <a:cxnLst/>
              <a:rect l="l" t="t" r="r" b="b"/>
              <a:pathLst>
                <a:path w="3900" h="4359" extrusionOk="0">
                  <a:moveTo>
                    <a:pt x="2530" y="0"/>
                  </a:moveTo>
                  <a:cubicBezTo>
                    <a:pt x="2189" y="360"/>
                    <a:pt x="2129" y="876"/>
                    <a:pt x="1922" y="1297"/>
                  </a:cubicBezTo>
                  <a:cubicBezTo>
                    <a:pt x="1723" y="1731"/>
                    <a:pt x="1427" y="1970"/>
                    <a:pt x="1107" y="2311"/>
                  </a:cubicBezTo>
                  <a:cubicBezTo>
                    <a:pt x="859" y="2578"/>
                    <a:pt x="0" y="4049"/>
                    <a:pt x="548" y="4349"/>
                  </a:cubicBezTo>
                  <a:cubicBezTo>
                    <a:pt x="559" y="4355"/>
                    <a:pt x="572" y="4358"/>
                    <a:pt x="585" y="4358"/>
                  </a:cubicBezTo>
                  <a:cubicBezTo>
                    <a:pt x="863" y="4358"/>
                    <a:pt x="1555" y="3083"/>
                    <a:pt x="1857" y="2886"/>
                  </a:cubicBezTo>
                  <a:cubicBezTo>
                    <a:pt x="2210" y="2671"/>
                    <a:pt x="2356" y="2671"/>
                    <a:pt x="2550" y="2257"/>
                  </a:cubicBezTo>
                  <a:cubicBezTo>
                    <a:pt x="2765" y="1791"/>
                    <a:pt x="2838" y="1771"/>
                    <a:pt x="3231" y="1516"/>
                  </a:cubicBezTo>
                  <a:cubicBezTo>
                    <a:pt x="3900" y="1070"/>
                    <a:pt x="3572" y="174"/>
                    <a:pt x="25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78"/>
            <p:cNvSpPr/>
            <p:nvPr/>
          </p:nvSpPr>
          <p:spPr>
            <a:xfrm>
              <a:off x="2081425" y="1792250"/>
              <a:ext cx="725200" cy="1236425"/>
            </a:xfrm>
            <a:custGeom>
              <a:avLst/>
              <a:gdLst/>
              <a:ahLst/>
              <a:cxnLst/>
              <a:rect l="l" t="t" r="r" b="b"/>
              <a:pathLst>
                <a:path w="29008" h="49457" extrusionOk="0">
                  <a:moveTo>
                    <a:pt x="16848" y="0"/>
                  </a:moveTo>
                  <a:cubicBezTo>
                    <a:pt x="15451" y="0"/>
                    <a:pt x="15617" y="1421"/>
                    <a:pt x="14889" y="2303"/>
                  </a:cubicBezTo>
                  <a:cubicBezTo>
                    <a:pt x="13746" y="2684"/>
                    <a:pt x="14106" y="4508"/>
                    <a:pt x="13072" y="4950"/>
                  </a:cubicBezTo>
                  <a:cubicBezTo>
                    <a:pt x="12928" y="5013"/>
                    <a:pt x="12793" y="5040"/>
                    <a:pt x="12665" y="5040"/>
                  </a:cubicBezTo>
                  <a:cubicBezTo>
                    <a:pt x="11888" y="5040"/>
                    <a:pt x="11361" y="4044"/>
                    <a:pt x="10588" y="4044"/>
                  </a:cubicBezTo>
                  <a:cubicBezTo>
                    <a:pt x="10465" y="4044"/>
                    <a:pt x="10336" y="4069"/>
                    <a:pt x="10198" y="4128"/>
                  </a:cubicBezTo>
                  <a:cubicBezTo>
                    <a:pt x="8998" y="4634"/>
                    <a:pt x="10198" y="5830"/>
                    <a:pt x="10092" y="6819"/>
                  </a:cubicBezTo>
                  <a:cubicBezTo>
                    <a:pt x="9971" y="7954"/>
                    <a:pt x="9177" y="7934"/>
                    <a:pt x="8649" y="8736"/>
                  </a:cubicBezTo>
                  <a:cubicBezTo>
                    <a:pt x="7742" y="10131"/>
                    <a:pt x="9351" y="11728"/>
                    <a:pt x="9566" y="13098"/>
                  </a:cubicBezTo>
                  <a:cubicBezTo>
                    <a:pt x="9785" y="14452"/>
                    <a:pt x="9639" y="14521"/>
                    <a:pt x="8682" y="15356"/>
                  </a:cubicBezTo>
                  <a:cubicBezTo>
                    <a:pt x="8103" y="15863"/>
                    <a:pt x="7660" y="16430"/>
                    <a:pt x="7888" y="17278"/>
                  </a:cubicBezTo>
                  <a:cubicBezTo>
                    <a:pt x="8017" y="17758"/>
                    <a:pt x="8203" y="17945"/>
                    <a:pt x="8427" y="17945"/>
                  </a:cubicBezTo>
                  <a:cubicBezTo>
                    <a:pt x="9228" y="17945"/>
                    <a:pt x="10526" y="15557"/>
                    <a:pt x="11568" y="15557"/>
                  </a:cubicBezTo>
                  <a:cubicBezTo>
                    <a:pt x="11620" y="15557"/>
                    <a:pt x="11671" y="15563"/>
                    <a:pt x="11722" y="15575"/>
                  </a:cubicBezTo>
                  <a:cubicBezTo>
                    <a:pt x="12103" y="17173"/>
                    <a:pt x="10640" y="18660"/>
                    <a:pt x="10165" y="20030"/>
                  </a:cubicBezTo>
                  <a:cubicBezTo>
                    <a:pt x="9577" y="21714"/>
                    <a:pt x="11234" y="21829"/>
                    <a:pt x="12488" y="21829"/>
                  </a:cubicBezTo>
                  <a:cubicBezTo>
                    <a:pt x="12687" y="21829"/>
                    <a:pt x="12876" y="21826"/>
                    <a:pt x="13044" y="21826"/>
                  </a:cubicBezTo>
                  <a:cubicBezTo>
                    <a:pt x="13302" y="21826"/>
                    <a:pt x="13690" y="21780"/>
                    <a:pt x="14072" y="21780"/>
                  </a:cubicBezTo>
                  <a:cubicBezTo>
                    <a:pt x="14481" y="21780"/>
                    <a:pt x="14883" y="21833"/>
                    <a:pt x="15108" y="22054"/>
                  </a:cubicBezTo>
                  <a:cubicBezTo>
                    <a:pt x="15942" y="22868"/>
                    <a:pt x="14787" y="23176"/>
                    <a:pt x="14495" y="23805"/>
                  </a:cubicBezTo>
                  <a:cubicBezTo>
                    <a:pt x="14240" y="24372"/>
                    <a:pt x="14300" y="25341"/>
                    <a:pt x="14528" y="25888"/>
                  </a:cubicBezTo>
                  <a:cubicBezTo>
                    <a:pt x="14816" y="26557"/>
                    <a:pt x="15630" y="26804"/>
                    <a:pt x="15869" y="27465"/>
                  </a:cubicBezTo>
                  <a:cubicBezTo>
                    <a:pt x="16210" y="28446"/>
                    <a:pt x="15424" y="28560"/>
                    <a:pt x="15014" y="29209"/>
                  </a:cubicBezTo>
                  <a:cubicBezTo>
                    <a:pt x="14588" y="29910"/>
                    <a:pt x="14816" y="30704"/>
                    <a:pt x="14548" y="31426"/>
                  </a:cubicBezTo>
                  <a:cubicBezTo>
                    <a:pt x="14401" y="31431"/>
                    <a:pt x="14259" y="31434"/>
                    <a:pt x="14123" y="31434"/>
                  </a:cubicBezTo>
                  <a:cubicBezTo>
                    <a:pt x="13138" y="31434"/>
                    <a:pt x="12425" y="31284"/>
                    <a:pt x="11527" y="30704"/>
                  </a:cubicBezTo>
                  <a:cubicBezTo>
                    <a:pt x="11144" y="30461"/>
                    <a:pt x="10018" y="29733"/>
                    <a:pt x="9240" y="29733"/>
                  </a:cubicBezTo>
                  <a:cubicBezTo>
                    <a:pt x="8992" y="29733"/>
                    <a:pt x="8780" y="29807"/>
                    <a:pt x="8638" y="29995"/>
                  </a:cubicBezTo>
                  <a:cubicBezTo>
                    <a:pt x="8390" y="30311"/>
                    <a:pt x="8836" y="31005"/>
                    <a:pt x="8730" y="31365"/>
                  </a:cubicBezTo>
                  <a:cubicBezTo>
                    <a:pt x="8597" y="31787"/>
                    <a:pt x="7989" y="31920"/>
                    <a:pt x="7936" y="32221"/>
                  </a:cubicBezTo>
                  <a:cubicBezTo>
                    <a:pt x="7822" y="32913"/>
                    <a:pt x="9091" y="33562"/>
                    <a:pt x="9031" y="34584"/>
                  </a:cubicBezTo>
                  <a:cubicBezTo>
                    <a:pt x="8885" y="37129"/>
                    <a:pt x="6668" y="36801"/>
                    <a:pt x="4875" y="37417"/>
                  </a:cubicBezTo>
                  <a:cubicBezTo>
                    <a:pt x="3976" y="37729"/>
                    <a:pt x="3834" y="37997"/>
                    <a:pt x="3927" y="38953"/>
                  </a:cubicBezTo>
                  <a:cubicBezTo>
                    <a:pt x="4019" y="39867"/>
                    <a:pt x="4116" y="40027"/>
                    <a:pt x="4693" y="40027"/>
                  </a:cubicBezTo>
                  <a:cubicBezTo>
                    <a:pt x="4828" y="40027"/>
                    <a:pt x="4990" y="40018"/>
                    <a:pt x="5184" y="40008"/>
                  </a:cubicBezTo>
                  <a:cubicBezTo>
                    <a:pt x="5296" y="40002"/>
                    <a:pt x="5405" y="39999"/>
                    <a:pt x="5512" y="39999"/>
                  </a:cubicBezTo>
                  <a:cubicBezTo>
                    <a:pt x="6748" y="39999"/>
                    <a:pt x="7572" y="40398"/>
                    <a:pt x="8341" y="41357"/>
                  </a:cubicBezTo>
                  <a:cubicBezTo>
                    <a:pt x="8885" y="42051"/>
                    <a:pt x="9144" y="42399"/>
                    <a:pt x="10040" y="42513"/>
                  </a:cubicBezTo>
                  <a:cubicBezTo>
                    <a:pt x="10107" y="42521"/>
                    <a:pt x="10174" y="42525"/>
                    <a:pt x="10241" y="42525"/>
                  </a:cubicBezTo>
                  <a:cubicBezTo>
                    <a:pt x="10874" y="42525"/>
                    <a:pt x="11452" y="42186"/>
                    <a:pt x="12031" y="42186"/>
                  </a:cubicBezTo>
                  <a:cubicBezTo>
                    <a:pt x="12080" y="42186"/>
                    <a:pt x="12128" y="42188"/>
                    <a:pt x="12176" y="42193"/>
                  </a:cubicBezTo>
                  <a:cubicBezTo>
                    <a:pt x="13465" y="42347"/>
                    <a:pt x="12610" y="42545"/>
                    <a:pt x="12075" y="42947"/>
                  </a:cubicBezTo>
                  <a:cubicBezTo>
                    <a:pt x="11548" y="43348"/>
                    <a:pt x="11280" y="44070"/>
                    <a:pt x="10672" y="44289"/>
                  </a:cubicBezTo>
                  <a:cubicBezTo>
                    <a:pt x="10453" y="44367"/>
                    <a:pt x="10240" y="44398"/>
                    <a:pt x="10033" y="44398"/>
                  </a:cubicBezTo>
                  <a:cubicBezTo>
                    <a:pt x="9171" y="44398"/>
                    <a:pt x="8394" y="43858"/>
                    <a:pt x="7544" y="43858"/>
                  </a:cubicBezTo>
                  <a:cubicBezTo>
                    <a:pt x="7278" y="43858"/>
                    <a:pt x="7005" y="43911"/>
                    <a:pt x="6720" y="44049"/>
                  </a:cubicBezTo>
                  <a:cubicBezTo>
                    <a:pt x="6359" y="44224"/>
                    <a:pt x="6144" y="44609"/>
                    <a:pt x="5763" y="44771"/>
                  </a:cubicBezTo>
                  <a:cubicBezTo>
                    <a:pt x="5422" y="44905"/>
                    <a:pt x="5070" y="44791"/>
                    <a:pt x="4762" y="44905"/>
                  </a:cubicBezTo>
                  <a:cubicBezTo>
                    <a:pt x="4202" y="45112"/>
                    <a:pt x="3874" y="45391"/>
                    <a:pt x="3501" y="45885"/>
                  </a:cubicBezTo>
                  <a:cubicBezTo>
                    <a:pt x="2625" y="47053"/>
                    <a:pt x="1965" y="47876"/>
                    <a:pt x="380" y="48042"/>
                  </a:cubicBezTo>
                  <a:cubicBezTo>
                    <a:pt x="1" y="48886"/>
                    <a:pt x="907" y="49301"/>
                    <a:pt x="1517" y="49301"/>
                  </a:cubicBezTo>
                  <a:cubicBezTo>
                    <a:pt x="1540" y="49301"/>
                    <a:pt x="1562" y="49300"/>
                    <a:pt x="1584" y="49299"/>
                  </a:cubicBezTo>
                  <a:cubicBezTo>
                    <a:pt x="2884" y="49239"/>
                    <a:pt x="3697" y="47982"/>
                    <a:pt x="4930" y="47982"/>
                  </a:cubicBezTo>
                  <a:cubicBezTo>
                    <a:pt x="5193" y="47982"/>
                    <a:pt x="5474" y="48039"/>
                    <a:pt x="5783" y="48177"/>
                  </a:cubicBezTo>
                  <a:cubicBezTo>
                    <a:pt x="6460" y="48474"/>
                    <a:pt x="6657" y="48995"/>
                    <a:pt x="6982" y="48995"/>
                  </a:cubicBezTo>
                  <a:cubicBezTo>
                    <a:pt x="7151" y="48995"/>
                    <a:pt x="7355" y="48853"/>
                    <a:pt x="7680" y="48464"/>
                  </a:cubicBezTo>
                  <a:cubicBezTo>
                    <a:pt x="8195" y="47855"/>
                    <a:pt x="8070" y="47597"/>
                    <a:pt x="8930" y="47414"/>
                  </a:cubicBezTo>
                  <a:cubicBezTo>
                    <a:pt x="9162" y="47362"/>
                    <a:pt x="9515" y="47336"/>
                    <a:pt x="9870" y="47336"/>
                  </a:cubicBezTo>
                  <a:cubicBezTo>
                    <a:pt x="10240" y="47336"/>
                    <a:pt x="10613" y="47364"/>
                    <a:pt x="10855" y="47423"/>
                  </a:cubicBezTo>
                  <a:cubicBezTo>
                    <a:pt x="11742" y="47629"/>
                    <a:pt x="11775" y="48351"/>
                    <a:pt x="12683" y="48570"/>
                  </a:cubicBezTo>
                  <a:cubicBezTo>
                    <a:pt x="12914" y="48624"/>
                    <a:pt x="13147" y="48646"/>
                    <a:pt x="13381" y="48646"/>
                  </a:cubicBezTo>
                  <a:cubicBezTo>
                    <a:pt x="14416" y="48646"/>
                    <a:pt x="15465" y="48205"/>
                    <a:pt x="16457" y="48156"/>
                  </a:cubicBezTo>
                  <a:cubicBezTo>
                    <a:pt x="16528" y="48152"/>
                    <a:pt x="16599" y="48151"/>
                    <a:pt x="16670" y="48151"/>
                  </a:cubicBezTo>
                  <a:cubicBezTo>
                    <a:pt x="18567" y="48151"/>
                    <a:pt x="20464" y="49457"/>
                    <a:pt x="22455" y="49457"/>
                  </a:cubicBezTo>
                  <a:cubicBezTo>
                    <a:pt x="23032" y="49457"/>
                    <a:pt x="23617" y="49347"/>
                    <a:pt x="24212" y="49064"/>
                  </a:cubicBezTo>
                  <a:cubicBezTo>
                    <a:pt x="26770" y="47844"/>
                    <a:pt x="23211" y="46742"/>
                    <a:pt x="24160" y="45010"/>
                  </a:cubicBezTo>
                  <a:cubicBezTo>
                    <a:pt x="24813" y="43814"/>
                    <a:pt x="27017" y="43976"/>
                    <a:pt x="27934" y="43040"/>
                  </a:cubicBezTo>
                  <a:cubicBezTo>
                    <a:pt x="28729" y="42213"/>
                    <a:pt x="29008" y="40729"/>
                    <a:pt x="28894" y="39647"/>
                  </a:cubicBezTo>
                  <a:cubicBezTo>
                    <a:pt x="28761" y="38512"/>
                    <a:pt x="28298" y="38232"/>
                    <a:pt x="27163" y="37912"/>
                  </a:cubicBezTo>
                  <a:cubicBezTo>
                    <a:pt x="26750" y="37798"/>
                    <a:pt x="25039" y="37924"/>
                    <a:pt x="24813" y="37697"/>
                  </a:cubicBezTo>
                  <a:cubicBezTo>
                    <a:pt x="24306" y="37190"/>
                    <a:pt x="25234" y="36088"/>
                    <a:pt x="25335" y="35593"/>
                  </a:cubicBezTo>
                  <a:cubicBezTo>
                    <a:pt x="25533" y="34633"/>
                    <a:pt x="25007" y="33882"/>
                    <a:pt x="24914" y="32994"/>
                  </a:cubicBezTo>
                  <a:cubicBezTo>
                    <a:pt x="24768" y="31373"/>
                    <a:pt x="25829" y="29849"/>
                    <a:pt x="25027" y="28300"/>
                  </a:cubicBezTo>
                  <a:cubicBezTo>
                    <a:pt x="24553" y="27392"/>
                    <a:pt x="23552" y="26991"/>
                    <a:pt x="22983" y="26168"/>
                  </a:cubicBezTo>
                  <a:cubicBezTo>
                    <a:pt x="22510" y="25467"/>
                    <a:pt x="22035" y="24331"/>
                    <a:pt x="21995" y="23476"/>
                  </a:cubicBezTo>
                  <a:cubicBezTo>
                    <a:pt x="21894" y="21555"/>
                    <a:pt x="22923" y="19792"/>
                    <a:pt x="20860" y="18567"/>
                  </a:cubicBezTo>
                  <a:cubicBezTo>
                    <a:pt x="20179" y="18162"/>
                    <a:pt x="18139" y="17934"/>
                    <a:pt x="17808" y="17111"/>
                  </a:cubicBezTo>
                  <a:cubicBezTo>
                    <a:pt x="17514" y="16371"/>
                    <a:pt x="17846" y="16266"/>
                    <a:pt x="18293" y="16266"/>
                  </a:cubicBezTo>
                  <a:cubicBezTo>
                    <a:pt x="18470" y="16266"/>
                    <a:pt x="18664" y="16282"/>
                    <a:pt x="18844" y="16282"/>
                  </a:cubicBezTo>
                  <a:cubicBezTo>
                    <a:pt x="19040" y="16282"/>
                    <a:pt x="19220" y="16263"/>
                    <a:pt x="19344" y="16183"/>
                  </a:cubicBezTo>
                  <a:cubicBezTo>
                    <a:pt x="19789" y="15895"/>
                    <a:pt x="19830" y="15356"/>
                    <a:pt x="19992" y="14854"/>
                  </a:cubicBezTo>
                  <a:cubicBezTo>
                    <a:pt x="20191" y="14246"/>
                    <a:pt x="20106" y="14295"/>
                    <a:pt x="20426" y="13840"/>
                  </a:cubicBezTo>
                  <a:cubicBezTo>
                    <a:pt x="20860" y="13232"/>
                    <a:pt x="21654" y="12531"/>
                    <a:pt x="22234" y="12008"/>
                  </a:cubicBezTo>
                  <a:cubicBezTo>
                    <a:pt x="23284" y="11047"/>
                    <a:pt x="24974" y="9417"/>
                    <a:pt x="24212" y="7747"/>
                  </a:cubicBezTo>
                  <a:cubicBezTo>
                    <a:pt x="23296" y="5724"/>
                    <a:pt x="17540" y="7902"/>
                    <a:pt x="18229" y="5222"/>
                  </a:cubicBezTo>
                  <a:cubicBezTo>
                    <a:pt x="18590" y="3819"/>
                    <a:pt x="20491" y="3560"/>
                    <a:pt x="21581" y="2919"/>
                  </a:cubicBezTo>
                  <a:cubicBezTo>
                    <a:pt x="23385" y="1857"/>
                    <a:pt x="22375" y="848"/>
                    <a:pt x="20799" y="835"/>
                  </a:cubicBezTo>
                  <a:cubicBezTo>
                    <a:pt x="20077" y="828"/>
                    <a:pt x="19437" y="848"/>
                    <a:pt x="18756" y="682"/>
                  </a:cubicBezTo>
                  <a:cubicBezTo>
                    <a:pt x="18095" y="515"/>
                    <a:pt x="17527" y="12"/>
                    <a:pt x="16878" y="1"/>
                  </a:cubicBezTo>
                  <a:cubicBezTo>
                    <a:pt x="16868" y="0"/>
                    <a:pt x="16858" y="0"/>
                    <a:pt x="168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78"/>
            <p:cNvSpPr/>
            <p:nvPr/>
          </p:nvSpPr>
          <p:spPr>
            <a:xfrm>
              <a:off x="1741775" y="2200650"/>
              <a:ext cx="455875" cy="494875"/>
            </a:xfrm>
            <a:custGeom>
              <a:avLst/>
              <a:gdLst/>
              <a:ahLst/>
              <a:cxnLst/>
              <a:rect l="l" t="t" r="r" b="b"/>
              <a:pathLst>
                <a:path w="18235" h="19795" extrusionOk="0">
                  <a:moveTo>
                    <a:pt x="13906" y="0"/>
                  </a:moveTo>
                  <a:cubicBezTo>
                    <a:pt x="13841" y="0"/>
                    <a:pt x="13775" y="4"/>
                    <a:pt x="13706" y="13"/>
                  </a:cubicBezTo>
                  <a:cubicBezTo>
                    <a:pt x="12705" y="135"/>
                    <a:pt x="12859" y="581"/>
                    <a:pt x="12364" y="1169"/>
                  </a:cubicBezTo>
                  <a:cubicBezTo>
                    <a:pt x="12024" y="1570"/>
                    <a:pt x="11230" y="1538"/>
                    <a:pt x="11221" y="2064"/>
                  </a:cubicBezTo>
                  <a:cubicBezTo>
                    <a:pt x="11201" y="2539"/>
                    <a:pt x="11963" y="2921"/>
                    <a:pt x="12016" y="3354"/>
                  </a:cubicBezTo>
                  <a:cubicBezTo>
                    <a:pt x="12044" y="3634"/>
                    <a:pt x="11590" y="4270"/>
                    <a:pt x="11363" y="4477"/>
                  </a:cubicBezTo>
                  <a:cubicBezTo>
                    <a:pt x="11187" y="4640"/>
                    <a:pt x="10996" y="4699"/>
                    <a:pt x="10791" y="4699"/>
                  </a:cubicBezTo>
                  <a:cubicBezTo>
                    <a:pt x="10529" y="4699"/>
                    <a:pt x="10244" y="4603"/>
                    <a:pt x="9941" y="4509"/>
                  </a:cubicBezTo>
                  <a:cubicBezTo>
                    <a:pt x="9406" y="4356"/>
                    <a:pt x="8910" y="4343"/>
                    <a:pt x="8424" y="4088"/>
                  </a:cubicBezTo>
                  <a:cubicBezTo>
                    <a:pt x="7971" y="3840"/>
                    <a:pt x="7621" y="3467"/>
                    <a:pt x="7095" y="3456"/>
                  </a:cubicBezTo>
                  <a:cubicBezTo>
                    <a:pt x="7074" y="3455"/>
                    <a:pt x="7051" y="3455"/>
                    <a:pt x="7026" y="3455"/>
                  </a:cubicBezTo>
                  <a:cubicBezTo>
                    <a:pt x="6643" y="3455"/>
                    <a:pt x="5800" y="3520"/>
                    <a:pt x="5538" y="3703"/>
                  </a:cubicBezTo>
                  <a:cubicBezTo>
                    <a:pt x="4764" y="4221"/>
                    <a:pt x="5752" y="5725"/>
                    <a:pt x="4930" y="6272"/>
                  </a:cubicBezTo>
                  <a:cubicBezTo>
                    <a:pt x="4455" y="6593"/>
                    <a:pt x="3649" y="6447"/>
                    <a:pt x="3774" y="7367"/>
                  </a:cubicBezTo>
                  <a:cubicBezTo>
                    <a:pt x="3855" y="7975"/>
                    <a:pt x="4517" y="8749"/>
                    <a:pt x="4824" y="9264"/>
                  </a:cubicBezTo>
                  <a:cubicBezTo>
                    <a:pt x="5363" y="10152"/>
                    <a:pt x="5931" y="11215"/>
                    <a:pt x="5096" y="12130"/>
                  </a:cubicBezTo>
                  <a:cubicBezTo>
                    <a:pt x="4723" y="12532"/>
                    <a:pt x="4309" y="12645"/>
                    <a:pt x="3782" y="12710"/>
                  </a:cubicBezTo>
                  <a:cubicBezTo>
                    <a:pt x="3052" y="12791"/>
                    <a:pt x="3146" y="12873"/>
                    <a:pt x="2785" y="13472"/>
                  </a:cubicBezTo>
                  <a:cubicBezTo>
                    <a:pt x="2566" y="13812"/>
                    <a:pt x="2259" y="14194"/>
                    <a:pt x="1845" y="14328"/>
                  </a:cubicBezTo>
                  <a:cubicBezTo>
                    <a:pt x="1777" y="14352"/>
                    <a:pt x="1691" y="14359"/>
                    <a:pt x="1596" y="14359"/>
                  </a:cubicBezTo>
                  <a:cubicBezTo>
                    <a:pt x="1437" y="14359"/>
                    <a:pt x="1252" y="14338"/>
                    <a:pt x="1086" y="14338"/>
                  </a:cubicBezTo>
                  <a:cubicBezTo>
                    <a:pt x="929" y="14338"/>
                    <a:pt x="789" y="14357"/>
                    <a:pt x="702" y="14429"/>
                  </a:cubicBezTo>
                  <a:cubicBezTo>
                    <a:pt x="341" y="14742"/>
                    <a:pt x="702" y="15215"/>
                    <a:pt x="742" y="15564"/>
                  </a:cubicBezTo>
                  <a:cubicBezTo>
                    <a:pt x="803" y="16143"/>
                    <a:pt x="455" y="16192"/>
                    <a:pt x="328" y="16606"/>
                  </a:cubicBezTo>
                  <a:cubicBezTo>
                    <a:pt x="0" y="17753"/>
                    <a:pt x="1484" y="17700"/>
                    <a:pt x="1804" y="18402"/>
                  </a:cubicBezTo>
                  <a:cubicBezTo>
                    <a:pt x="2019" y="18876"/>
                    <a:pt x="1690" y="19197"/>
                    <a:pt x="2352" y="19451"/>
                  </a:cubicBezTo>
                  <a:cubicBezTo>
                    <a:pt x="2745" y="19618"/>
                    <a:pt x="3301" y="19537"/>
                    <a:pt x="3722" y="19610"/>
                  </a:cubicBezTo>
                  <a:cubicBezTo>
                    <a:pt x="4338" y="19730"/>
                    <a:pt x="4993" y="19794"/>
                    <a:pt x="5646" y="19794"/>
                  </a:cubicBezTo>
                  <a:cubicBezTo>
                    <a:pt x="6097" y="19794"/>
                    <a:pt x="6547" y="19763"/>
                    <a:pt x="6981" y="19699"/>
                  </a:cubicBezTo>
                  <a:cubicBezTo>
                    <a:pt x="8229" y="19517"/>
                    <a:pt x="9373" y="19163"/>
                    <a:pt x="10549" y="18750"/>
                  </a:cubicBezTo>
                  <a:cubicBezTo>
                    <a:pt x="10875" y="18639"/>
                    <a:pt x="11190" y="18597"/>
                    <a:pt x="11502" y="18597"/>
                  </a:cubicBezTo>
                  <a:cubicBezTo>
                    <a:pt x="12313" y="18597"/>
                    <a:pt x="13095" y="18878"/>
                    <a:pt x="13954" y="18937"/>
                  </a:cubicBezTo>
                  <a:cubicBezTo>
                    <a:pt x="13992" y="18939"/>
                    <a:pt x="14030" y="18940"/>
                    <a:pt x="14067" y="18940"/>
                  </a:cubicBezTo>
                  <a:cubicBezTo>
                    <a:pt x="14987" y="18940"/>
                    <a:pt x="15539" y="18223"/>
                    <a:pt x="15956" y="17412"/>
                  </a:cubicBezTo>
                  <a:cubicBezTo>
                    <a:pt x="16532" y="16306"/>
                    <a:pt x="16913" y="15082"/>
                    <a:pt x="17460" y="13954"/>
                  </a:cubicBezTo>
                  <a:cubicBezTo>
                    <a:pt x="17922" y="12998"/>
                    <a:pt x="18235" y="11709"/>
                    <a:pt x="17768" y="10687"/>
                  </a:cubicBezTo>
                  <a:cubicBezTo>
                    <a:pt x="17533" y="10140"/>
                    <a:pt x="17294" y="10006"/>
                    <a:pt x="17420" y="9386"/>
                  </a:cubicBezTo>
                  <a:cubicBezTo>
                    <a:pt x="17460" y="9172"/>
                    <a:pt x="17541" y="8705"/>
                    <a:pt x="17655" y="8304"/>
                  </a:cubicBezTo>
                  <a:cubicBezTo>
                    <a:pt x="17233" y="7902"/>
                    <a:pt x="17019" y="7303"/>
                    <a:pt x="16779" y="6734"/>
                  </a:cubicBezTo>
                  <a:cubicBezTo>
                    <a:pt x="16654" y="6426"/>
                    <a:pt x="16478" y="6314"/>
                    <a:pt x="16269" y="6314"/>
                  </a:cubicBezTo>
                  <a:cubicBezTo>
                    <a:pt x="15702" y="6314"/>
                    <a:pt x="14893" y="7147"/>
                    <a:pt x="14198" y="7147"/>
                  </a:cubicBezTo>
                  <a:cubicBezTo>
                    <a:pt x="14140" y="7147"/>
                    <a:pt x="14083" y="7141"/>
                    <a:pt x="14027" y="7128"/>
                  </a:cubicBezTo>
                  <a:cubicBezTo>
                    <a:pt x="13313" y="6986"/>
                    <a:pt x="13240" y="6407"/>
                    <a:pt x="13045" y="5778"/>
                  </a:cubicBezTo>
                  <a:cubicBezTo>
                    <a:pt x="12912" y="5377"/>
                    <a:pt x="12604" y="4951"/>
                    <a:pt x="12611" y="4517"/>
                  </a:cubicBezTo>
                  <a:cubicBezTo>
                    <a:pt x="12993" y="4262"/>
                    <a:pt x="13674" y="4283"/>
                    <a:pt x="13913" y="3840"/>
                  </a:cubicBezTo>
                  <a:cubicBezTo>
                    <a:pt x="14128" y="3415"/>
                    <a:pt x="13739" y="3067"/>
                    <a:pt x="14201" y="2693"/>
                  </a:cubicBezTo>
                  <a:cubicBezTo>
                    <a:pt x="14542" y="2414"/>
                    <a:pt x="15161" y="2425"/>
                    <a:pt x="15571" y="2300"/>
                  </a:cubicBezTo>
                  <a:cubicBezTo>
                    <a:pt x="16017" y="2178"/>
                    <a:pt x="16338" y="2004"/>
                    <a:pt x="16706" y="1737"/>
                  </a:cubicBezTo>
                  <a:cubicBezTo>
                    <a:pt x="17213" y="1376"/>
                    <a:pt x="17562" y="1250"/>
                    <a:pt x="17947" y="1230"/>
                  </a:cubicBezTo>
                  <a:cubicBezTo>
                    <a:pt x="17748" y="930"/>
                    <a:pt x="17562" y="622"/>
                    <a:pt x="17274" y="403"/>
                  </a:cubicBezTo>
                  <a:cubicBezTo>
                    <a:pt x="17071" y="252"/>
                    <a:pt x="16886" y="204"/>
                    <a:pt x="16702" y="204"/>
                  </a:cubicBezTo>
                  <a:cubicBezTo>
                    <a:pt x="16359" y="204"/>
                    <a:pt x="16022" y="375"/>
                    <a:pt x="15590" y="375"/>
                  </a:cubicBezTo>
                  <a:cubicBezTo>
                    <a:pt x="15575" y="375"/>
                    <a:pt x="15559" y="375"/>
                    <a:pt x="15543" y="374"/>
                  </a:cubicBezTo>
                  <a:cubicBezTo>
                    <a:pt x="14957" y="356"/>
                    <a:pt x="14510" y="0"/>
                    <a:pt x="139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8"/>
            <p:cNvSpPr/>
            <p:nvPr/>
          </p:nvSpPr>
          <p:spPr>
            <a:xfrm>
              <a:off x="2027975" y="3032175"/>
              <a:ext cx="1324500" cy="1243725"/>
            </a:xfrm>
            <a:custGeom>
              <a:avLst/>
              <a:gdLst/>
              <a:ahLst/>
              <a:cxnLst/>
              <a:rect l="l" t="t" r="r" b="b"/>
              <a:pathLst>
                <a:path w="52980" h="49749" extrusionOk="0">
                  <a:moveTo>
                    <a:pt x="30367" y="0"/>
                  </a:moveTo>
                  <a:cubicBezTo>
                    <a:pt x="30211" y="0"/>
                    <a:pt x="30055" y="4"/>
                    <a:pt x="29897" y="15"/>
                  </a:cubicBezTo>
                  <a:cubicBezTo>
                    <a:pt x="28681" y="83"/>
                    <a:pt x="28073" y="878"/>
                    <a:pt x="28053" y="2045"/>
                  </a:cubicBezTo>
                  <a:cubicBezTo>
                    <a:pt x="28040" y="2569"/>
                    <a:pt x="28219" y="3055"/>
                    <a:pt x="28113" y="3581"/>
                  </a:cubicBezTo>
                  <a:cubicBezTo>
                    <a:pt x="27967" y="4271"/>
                    <a:pt x="27753" y="4150"/>
                    <a:pt x="27218" y="4344"/>
                  </a:cubicBezTo>
                  <a:cubicBezTo>
                    <a:pt x="26844" y="4477"/>
                    <a:pt x="26702" y="4850"/>
                    <a:pt x="26338" y="5045"/>
                  </a:cubicBezTo>
                  <a:cubicBezTo>
                    <a:pt x="25989" y="5239"/>
                    <a:pt x="25495" y="5333"/>
                    <a:pt x="25082" y="5333"/>
                  </a:cubicBezTo>
                  <a:cubicBezTo>
                    <a:pt x="25038" y="5333"/>
                    <a:pt x="24995" y="5332"/>
                    <a:pt x="24952" y="5332"/>
                  </a:cubicBezTo>
                  <a:cubicBezTo>
                    <a:pt x="24618" y="5332"/>
                    <a:pt x="24298" y="5339"/>
                    <a:pt x="23978" y="5446"/>
                  </a:cubicBezTo>
                  <a:cubicBezTo>
                    <a:pt x="23679" y="5540"/>
                    <a:pt x="23452" y="5645"/>
                    <a:pt x="23132" y="5665"/>
                  </a:cubicBezTo>
                  <a:cubicBezTo>
                    <a:pt x="23106" y="5667"/>
                    <a:pt x="23080" y="5667"/>
                    <a:pt x="23053" y="5667"/>
                  </a:cubicBezTo>
                  <a:cubicBezTo>
                    <a:pt x="22816" y="5667"/>
                    <a:pt x="22539" y="5622"/>
                    <a:pt x="22283" y="5622"/>
                  </a:cubicBezTo>
                  <a:cubicBezTo>
                    <a:pt x="22115" y="5622"/>
                    <a:pt x="21956" y="5641"/>
                    <a:pt x="21822" y="5706"/>
                  </a:cubicBezTo>
                  <a:cubicBezTo>
                    <a:pt x="21534" y="5828"/>
                    <a:pt x="21454" y="6212"/>
                    <a:pt x="21340" y="6468"/>
                  </a:cubicBezTo>
                  <a:cubicBezTo>
                    <a:pt x="21048" y="7149"/>
                    <a:pt x="20772" y="7705"/>
                    <a:pt x="19965" y="7830"/>
                  </a:cubicBezTo>
                  <a:cubicBezTo>
                    <a:pt x="19883" y="7842"/>
                    <a:pt x="19803" y="7847"/>
                    <a:pt x="19723" y="7847"/>
                  </a:cubicBezTo>
                  <a:cubicBezTo>
                    <a:pt x="18892" y="7847"/>
                    <a:pt x="18173" y="7254"/>
                    <a:pt x="17440" y="6962"/>
                  </a:cubicBezTo>
                  <a:cubicBezTo>
                    <a:pt x="17087" y="6829"/>
                    <a:pt x="16204" y="6820"/>
                    <a:pt x="15985" y="6460"/>
                  </a:cubicBezTo>
                  <a:cubicBezTo>
                    <a:pt x="15798" y="6160"/>
                    <a:pt x="16017" y="5398"/>
                    <a:pt x="15912" y="5025"/>
                  </a:cubicBezTo>
                  <a:cubicBezTo>
                    <a:pt x="15849" y="4772"/>
                    <a:pt x="15717" y="4703"/>
                    <a:pt x="15549" y="4703"/>
                  </a:cubicBezTo>
                  <a:cubicBezTo>
                    <a:pt x="15348" y="4703"/>
                    <a:pt x="15095" y="4801"/>
                    <a:pt x="14846" y="4801"/>
                  </a:cubicBezTo>
                  <a:cubicBezTo>
                    <a:pt x="14793" y="4801"/>
                    <a:pt x="14739" y="4797"/>
                    <a:pt x="14687" y="4786"/>
                  </a:cubicBezTo>
                  <a:cubicBezTo>
                    <a:pt x="14444" y="4735"/>
                    <a:pt x="13876" y="4126"/>
                    <a:pt x="13561" y="4126"/>
                  </a:cubicBezTo>
                  <a:cubicBezTo>
                    <a:pt x="13498" y="4126"/>
                    <a:pt x="13445" y="4151"/>
                    <a:pt x="13407" y="4210"/>
                  </a:cubicBezTo>
                  <a:cubicBezTo>
                    <a:pt x="13305" y="4356"/>
                    <a:pt x="13500" y="4652"/>
                    <a:pt x="13519" y="4810"/>
                  </a:cubicBezTo>
                  <a:cubicBezTo>
                    <a:pt x="13560" y="5085"/>
                    <a:pt x="13512" y="5385"/>
                    <a:pt x="13532" y="5665"/>
                  </a:cubicBezTo>
                  <a:cubicBezTo>
                    <a:pt x="13560" y="6261"/>
                    <a:pt x="14047" y="6756"/>
                    <a:pt x="14108" y="7376"/>
                  </a:cubicBezTo>
                  <a:cubicBezTo>
                    <a:pt x="14148" y="7810"/>
                    <a:pt x="13807" y="7996"/>
                    <a:pt x="13646" y="8337"/>
                  </a:cubicBezTo>
                  <a:cubicBezTo>
                    <a:pt x="13264" y="9107"/>
                    <a:pt x="13873" y="9540"/>
                    <a:pt x="13974" y="10234"/>
                  </a:cubicBezTo>
                  <a:cubicBezTo>
                    <a:pt x="14024" y="10572"/>
                    <a:pt x="13837" y="10683"/>
                    <a:pt x="13588" y="10683"/>
                  </a:cubicBezTo>
                  <a:cubicBezTo>
                    <a:pt x="13472" y="10683"/>
                    <a:pt x="13344" y="10659"/>
                    <a:pt x="13220" y="10623"/>
                  </a:cubicBezTo>
                  <a:cubicBezTo>
                    <a:pt x="12755" y="10484"/>
                    <a:pt x="12508" y="9968"/>
                    <a:pt x="12032" y="9968"/>
                  </a:cubicBezTo>
                  <a:cubicBezTo>
                    <a:pt x="11981" y="9968"/>
                    <a:pt x="11927" y="9974"/>
                    <a:pt x="11870" y="9987"/>
                  </a:cubicBezTo>
                  <a:cubicBezTo>
                    <a:pt x="11503" y="10070"/>
                    <a:pt x="11370" y="10226"/>
                    <a:pt x="11188" y="10226"/>
                  </a:cubicBezTo>
                  <a:cubicBezTo>
                    <a:pt x="11079" y="10226"/>
                    <a:pt x="10952" y="10170"/>
                    <a:pt x="10747" y="10006"/>
                  </a:cubicBezTo>
                  <a:cubicBezTo>
                    <a:pt x="10462" y="9779"/>
                    <a:pt x="10235" y="9647"/>
                    <a:pt x="9961" y="9647"/>
                  </a:cubicBezTo>
                  <a:cubicBezTo>
                    <a:pt x="9825" y="9647"/>
                    <a:pt x="9678" y="9679"/>
                    <a:pt x="9506" y="9748"/>
                  </a:cubicBezTo>
                  <a:cubicBezTo>
                    <a:pt x="9268" y="9841"/>
                    <a:pt x="9075" y="9912"/>
                    <a:pt x="8888" y="9912"/>
                  </a:cubicBezTo>
                  <a:cubicBezTo>
                    <a:pt x="8727" y="9912"/>
                    <a:pt x="8572" y="9860"/>
                    <a:pt x="8396" y="9727"/>
                  </a:cubicBezTo>
                  <a:cubicBezTo>
                    <a:pt x="7949" y="9398"/>
                    <a:pt x="7921" y="8790"/>
                    <a:pt x="7516" y="8397"/>
                  </a:cubicBezTo>
                  <a:cubicBezTo>
                    <a:pt x="7174" y="8061"/>
                    <a:pt x="6434" y="7641"/>
                    <a:pt x="5842" y="7641"/>
                  </a:cubicBezTo>
                  <a:cubicBezTo>
                    <a:pt x="5635" y="7641"/>
                    <a:pt x="5446" y="7692"/>
                    <a:pt x="5298" y="7817"/>
                  </a:cubicBezTo>
                  <a:cubicBezTo>
                    <a:pt x="5043" y="8036"/>
                    <a:pt x="4836" y="8357"/>
                    <a:pt x="4598" y="8605"/>
                  </a:cubicBezTo>
                  <a:cubicBezTo>
                    <a:pt x="4423" y="8779"/>
                    <a:pt x="4370" y="8932"/>
                    <a:pt x="4103" y="8953"/>
                  </a:cubicBezTo>
                  <a:cubicBezTo>
                    <a:pt x="4095" y="8953"/>
                    <a:pt x="4087" y="8954"/>
                    <a:pt x="4079" y="8954"/>
                  </a:cubicBezTo>
                  <a:cubicBezTo>
                    <a:pt x="3758" y="8954"/>
                    <a:pt x="3262" y="8560"/>
                    <a:pt x="3021" y="8397"/>
                  </a:cubicBezTo>
                  <a:cubicBezTo>
                    <a:pt x="2599" y="8129"/>
                    <a:pt x="1995" y="7681"/>
                    <a:pt x="1424" y="7681"/>
                  </a:cubicBezTo>
                  <a:cubicBezTo>
                    <a:pt x="1272" y="7681"/>
                    <a:pt x="1121" y="7713"/>
                    <a:pt x="978" y="7789"/>
                  </a:cubicBezTo>
                  <a:cubicBezTo>
                    <a:pt x="750" y="7911"/>
                    <a:pt x="637" y="8158"/>
                    <a:pt x="682" y="8418"/>
                  </a:cubicBezTo>
                  <a:cubicBezTo>
                    <a:pt x="763" y="8852"/>
                    <a:pt x="1650" y="10100"/>
                    <a:pt x="1062" y="10307"/>
                  </a:cubicBezTo>
                  <a:cubicBezTo>
                    <a:pt x="994" y="10332"/>
                    <a:pt x="927" y="10340"/>
                    <a:pt x="860" y="10340"/>
                  </a:cubicBezTo>
                  <a:cubicBezTo>
                    <a:pt x="742" y="10340"/>
                    <a:pt x="626" y="10314"/>
                    <a:pt x="517" y="10314"/>
                  </a:cubicBezTo>
                  <a:cubicBezTo>
                    <a:pt x="407" y="10314"/>
                    <a:pt x="303" y="10339"/>
                    <a:pt x="207" y="10440"/>
                  </a:cubicBezTo>
                  <a:cubicBezTo>
                    <a:pt x="1" y="10655"/>
                    <a:pt x="41" y="10976"/>
                    <a:pt x="187" y="11183"/>
                  </a:cubicBezTo>
                  <a:cubicBezTo>
                    <a:pt x="341" y="11409"/>
                    <a:pt x="536" y="11511"/>
                    <a:pt x="617" y="11799"/>
                  </a:cubicBezTo>
                  <a:cubicBezTo>
                    <a:pt x="682" y="12050"/>
                    <a:pt x="588" y="12326"/>
                    <a:pt x="690" y="12565"/>
                  </a:cubicBezTo>
                  <a:cubicBezTo>
                    <a:pt x="1038" y="12487"/>
                    <a:pt x="1406" y="12364"/>
                    <a:pt x="1780" y="12364"/>
                  </a:cubicBezTo>
                  <a:cubicBezTo>
                    <a:pt x="1850" y="12364"/>
                    <a:pt x="1920" y="12369"/>
                    <a:pt x="1990" y="12378"/>
                  </a:cubicBezTo>
                  <a:cubicBezTo>
                    <a:pt x="2486" y="12439"/>
                    <a:pt x="2538" y="12678"/>
                    <a:pt x="2753" y="13039"/>
                  </a:cubicBezTo>
                  <a:cubicBezTo>
                    <a:pt x="3032" y="13514"/>
                    <a:pt x="3547" y="13460"/>
                    <a:pt x="4009" y="13668"/>
                  </a:cubicBezTo>
                  <a:cubicBezTo>
                    <a:pt x="4394" y="13834"/>
                    <a:pt x="4784" y="14008"/>
                    <a:pt x="5104" y="14276"/>
                  </a:cubicBezTo>
                  <a:cubicBezTo>
                    <a:pt x="5331" y="14470"/>
                    <a:pt x="5444" y="14770"/>
                    <a:pt x="5659" y="14957"/>
                  </a:cubicBezTo>
                  <a:cubicBezTo>
                    <a:pt x="5894" y="15173"/>
                    <a:pt x="6261" y="15183"/>
                    <a:pt x="6575" y="15183"/>
                  </a:cubicBezTo>
                  <a:cubicBezTo>
                    <a:pt x="6609" y="15183"/>
                    <a:pt x="6641" y="15183"/>
                    <a:pt x="6673" y="15183"/>
                  </a:cubicBezTo>
                  <a:cubicBezTo>
                    <a:pt x="6887" y="15183"/>
                    <a:pt x="7117" y="15148"/>
                    <a:pt x="7325" y="15148"/>
                  </a:cubicBezTo>
                  <a:cubicBezTo>
                    <a:pt x="7669" y="15148"/>
                    <a:pt x="7952" y="15244"/>
                    <a:pt x="8003" y="15752"/>
                  </a:cubicBezTo>
                  <a:cubicBezTo>
                    <a:pt x="8076" y="16400"/>
                    <a:pt x="7281" y="16420"/>
                    <a:pt x="7229" y="16968"/>
                  </a:cubicBezTo>
                  <a:cubicBezTo>
                    <a:pt x="7196" y="17340"/>
                    <a:pt x="7456" y="17449"/>
                    <a:pt x="7788" y="17449"/>
                  </a:cubicBezTo>
                  <a:cubicBezTo>
                    <a:pt x="8212" y="17449"/>
                    <a:pt x="8754" y="17271"/>
                    <a:pt x="8963" y="17235"/>
                  </a:cubicBezTo>
                  <a:cubicBezTo>
                    <a:pt x="9101" y="17212"/>
                    <a:pt x="9236" y="17197"/>
                    <a:pt x="9365" y="17197"/>
                  </a:cubicBezTo>
                  <a:cubicBezTo>
                    <a:pt x="9745" y="17197"/>
                    <a:pt x="10073" y="17325"/>
                    <a:pt x="10273" y="17730"/>
                  </a:cubicBezTo>
                  <a:cubicBezTo>
                    <a:pt x="10333" y="17863"/>
                    <a:pt x="10479" y="18257"/>
                    <a:pt x="10301" y="18382"/>
                  </a:cubicBezTo>
                  <a:cubicBezTo>
                    <a:pt x="10274" y="18400"/>
                    <a:pt x="10244" y="18407"/>
                    <a:pt x="10213" y="18407"/>
                  </a:cubicBezTo>
                  <a:cubicBezTo>
                    <a:pt x="10042" y="18407"/>
                    <a:pt x="9821" y="18182"/>
                    <a:pt x="9725" y="18111"/>
                  </a:cubicBezTo>
                  <a:cubicBezTo>
                    <a:pt x="9563" y="17996"/>
                    <a:pt x="9169" y="17741"/>
                    <a:pt x="8871" y="17741"/>
                  </a:cubicBezTo>
                  <a:cubicBezTo>
                    <a:pt x="8715" y="17741"/>
                    <a:pt x="8585" y="17811"/>
                    <a:pt x="8529" y="18009"/>
                  </a:cubicBezTo>
                  <a:cubicBezTo>
                    <a:pt x="8465" y="18216"/>
                    <a:pt x="8703" y="18422"/>
                    <a:pt x="8806" y="18577"/>
                  </a:cubicBezTo>
                  <a:cubicBezTo>
                    <a:pt x="8963" y="18811"/>
                    <a:pt x="9012" y="18978"/>
                    <a:pt x="9004" y="19278"/>
                  </a:cubicBezTo>
                  <a:cubicBezTo>
                    <a:pt x="8666" y="19202"/>
                    <a:pt x="8489" y="18860"/>
                    <a:pt x="8122" y="18860"/>
                  </a:cubicBezTo>
                  <a:cubicBezTo>
                    <a:pt x="8096" y="18860"/>
                    <a:pt x="8070" y="18861"/>
                    <a:pt x="8043" y="18865"/>
                  </a:cubicBezTo>
                  <a:cubicBezTo>
                    <a:pt x="7970" y="19432"/>
                    <a:pt x="8271" y="19853"/>
                    <a:pt x="8591" y="20246"/>
                  </a:cubicBezTo>
                  <a:cubicBezTo>
                    <a:pt x="9044" y="20835"/>
                    <a:pt x="9324" y="21722"/>
                    <a:pt x="9487" y="22444"/>
                  </a:cubicBezTo>
                  <a:cubicBezTo>
                    <a:pt x="9612" y="22931"/>
                    <a:pt x="10467" y="23105"/>
                    <a:pt x="10881" y="23352"/>
                  </a:cubicBezTo>
                  <a:cubicBezTo>
                    <a:pt x="11047" y="23445"/>
                    <a:pt x="11635" y="23765"/>
                    <a:pt x="11229" y="23900"/>
                  </a:cubicBezTo>
                  <a:cubicBezTo>
                    <a:pt x="11214" y="23904"/>
                    <a:pt x="11197" y="23907"/>
                    <a:pt x="11179" y="23907"/>
                  </a:cubicBezTo>
                  <a:cubicBezTo>
                    <a:pt x="11007" y="23907"/>
                    <a:pt x="10698" y="23720"/>
                    <a:pt x="10548" y="23681"/>
                  </a:cubicBezTo>
                  <a:cubicBezTo>
                    <a:pt x="10388" y="23640"/>
                    <a:pt x="10137" y="23563"/>
                    <a:pt x="9931" y="23563"/>
                  </a:cubicBezTo>
                  <a:cubicBezTo>
                    <a:pt x="9793" y="23563"/>
                    <a:pt x="9675" y="23598"/>
                    <a:pt x="9620" y="23700"/>
                  </a:cubicBezTo>
                  <a:cubicBezTo>
                    <a:pt x="9539" y="23859"/>
                    <a:pt x="9644" y="24155"/>
                    <a:pt x="9713" y="24289"/>
                  </a:cubicBezTo>
                  <a:cubicBezTo>
                    <a:pt x="9981" y="24828"/>
                    <a:pt x="10901" y="24856"/>
                    <a:pt x="11047" y="25416"/>
                  </a:cubicBezTo>
                  <a:cubicBezTo>
                    <a:pt x="11096" y="25610"/>
                    <a:pt x="11035" y="25743"/>
                    <a:pt x="11148" y="25930"/>
                  </a:cubicBezTo>
                  <a:cubicBezTo>
                    <a:pt x="11229" y="26064"/>
                    <a:pt x="11416" y="26052"/>
                    <a:pt x="11335" y="26271"/>
                  </a:cubicBezTo>
                  <a:cubicBezTo>
                    <a:pt x="11274" y="26426"/>
                    <a:pt x="11135" y="26467"/>
                    <a:pt x="10973" y="26467"/>
                  </a:cubicBezTo>
                  <a:cubicBezTo>
                    <a:pt x="10794" y="26467"/>
                    <a:pt x="10586" y="26417"/>
                    <a:pt x="10424" y="26417"/>
                  </a:cubicBezTo>
                  <a:cubicBezTo>
                    <a:pt x="10361" y="26417"/>
                    <a:pt x="10305" y="26424"/>
                    <a:pt x="10260" y="26445"/>
                  </a:cubicBezTo>
                  <a:cubicBezTo>
                    <a:pt x="9900" y="26619"/>
                    <a:pt x="10147" y="27199"/>
                    <a:pt x="10394" y="27373"/>
                  </a:cubicBezTo>
                  <a:cubicBezTo>
                    <a:pt x="10707" y="27601"/>
                    <a:pt x="11323" y="27868"/>
                    <a:pt x="10901" y="28314"/>
                  </a:cubicBezTo>
                  <a:cubicBezTo>
                    <a:pt x="10755" y="28468"/>
                    <a:pt x="10435" y="28435"/>
                    <a:pt x="10281" y="28581"/>
                  </a:cubicBezTo>
                  <a:cubicBezTo>
                    <a:pt x="10147" y="28695"/>
                    <a:pt x="10095" y="28890"/>
                    <a:pt x="10033" y="29044"/>
                  </a:cubicBezTo>
                  <a:cubicBezTo>
                    <a:pt x="9827" y="29591"/>
                    <a:pt x="9779" y="30170"/>
                    <a:pt x="9487" y="30694"/>
                  </a:cubicBezTo>
                  <a:cubicBezTo>
                    <a:pt x="9272" y="31099"/>
                    <a:pt x="8943" y="31508"/>
                    <a:pt x="8911" y="31975"/>
                  </a:cubicBezTo>
                  <a:cubicBezTo>
                    <a:pt x="8879" y="32563"/>
                    <a:pt x="9384" y="32477"/>
                    <a:pt x="9551" y="32956"/>
                  </a:cubicBezTo>
                  <a:cubicBezTo>
                    <a:pt x="9745" y="33511"/>
                    <a:pt x="8716" y="33624"/>
                    <a:pt x="8383" y="33965"/>
                  </a:cubicBezTo>
                  <a:cubicBezTo>
                    <a:pt x="7808" y="34573"/>
                    <a:pt x="7581" y="35583"/>
                    <a:pt x="7382" y="36369"/>
                  </a:cubicBezTo>
                  <a:cubicBezTo>
                    <a:pt x="7135" y="37366"/>
                    <a:pt x="6815" y="38473"/>
                    <a:pt x="6012" y="39162"/>
                  </a:cubicBezTo>
                  <a:cubicBezTo>
                    <a:pt x="5704" y="39429"/>
                    <a:pt x="5352" y="39710"/>
                    <a:pt x="4970" y="39875"/>
                  </a:cubicBezTo>
                  <a:cubicBezTo>
                    <a:pt x="4857" y="39924"/>
                    <a:pt x="4703" y="39977"/>
                    <a:pt x="4549" y="40038"/>
                  </a:cubicBezTo>
                  <a:cubicBezTo>
                    <a:pt x="4622" y="40196"/>
                    <a:pt x="4671" y="40358"/>
                    <a:pt x="4817" y="40451"/>
                  </a:cubicBezTo>
                  <a:cubicBezTo>
                    <a:pt x="4901" y="40503"/>
                    <a:pt x="4994" y="40519"/>
                    <a:pt x="5091" y="40519"/>
                  </a:cubicBezTo>
                  <a:cubicBezTo>
                    <a:pt x="5229" y="40519"/>
                    <a:pt x="5374" y="40488"/>
                    <a:pt x="5512" y="40488"/>
                  </a:cubicBezTo>
                  <a:cubicBezTo>
                    <a:pt x="5586" y="40488"/>
                    <a:pt x="5657" y="40497"/>
                    <a:pt x="5724" y="40524"/>
                  </a:cubicBezTo>
                  <a:cubicBezTo>
                    <a:pt x="6044" y="40646"/>
                    <a:pt x="5899" y="40999"/>
                    <a:pt x="5866" y="41246"/>
                  </a:cubicBezTo>
                  <a:cubicBezTo>
                    <a:pt x="5838" y="41607"/>
                    <a:pt x="5939" y="41720"/>
                    <a:pt x="6207" y="41927"/>
                  </a:cubicBezTo>
                  <a:cubicBezTo>
                    <a:pt x="6766" y="42348"/>
                    <a:pt x="7362" y="42803"/>
                    <a:pt x="8003" y="43102"/>
                  </a:cubicBezTo>
                  <a:cubicBezTo>
                    <a:pt x="8376" y="43276"/>
                    <a:pt x="8744" y="43382"/>
                    <a:pt x="8984" y="43731"/>
                  </a:cubicBezTo>
                  <a:cubicBezTo>
                    <a:pt x="9172" y="44036"/>
                    <a:pt x="9352" y="44098"/>
                    <a:pt x="9627" y="44098"/>
                  </a:cubicBezTo>
                  <a:cubicBezTo>
                    <a:pt x="9725" y="44098"/>
                    <a:pt x="9834" y="44091"/>
                    <a:pt x="9960" y="44083"/>
                  </a:cubicBezTo>
                  <a:cubicBezTo>
                    <a:pt x="9987" y="44082"/>
                    <a:pt x="10013" y="44081"/>
                    <a:pt x="10039" y="44081"/>
                  </a:cubicBezTo>
                  <a:cubicBezTo>
                    <a:pt x="10755" y="44081"/>
                    <a:pt x="11149" y="44505"/>
                    <a:pt x="11749" y="44866"/>
                  </a:cubicBezTo>
                  <a:cubicBezTo>
                    <a:pt x="12221" y="45153"/>
                    <a:pt x="12569" y="45301"/>
                    <a:pt x="13021" y="45301"/>
                  </a:cubicBezTo>
                  <a:cubicBezTo>
                    <a:pt x="13189" y="45301"/>
                    <a:pt x="13372" y="45280"/>
                    <a:pt x="13581" y="45239"/>
                  </a:cubicBezTo>
                  <a:cubicBezTo>
                    <a:pt x="13814" y="45191"/>
                    <a:pt x="14050" y="45165"/>
                    <a:pt x="14285" y="45165"/>
                  </a:cubicBezTo>
                  <a:cubicBezTo>
                    <a:pt x="14860" y="45165"/>
                    <a:pt x="15422" y="45320"/>
                    <a:pt x="15891" y="45680"/>
                  </a:cubicBezTo>
                  <a:cubicBezTo>
                    <a:pt x="16211" y="45916"/>
                    <a:pt x="16398" y="46195"/>
                    <a:pt x="16791" y="46350"/>
                  </a:cubicBezTo>
                  <a:cubicBezTo>
                    <a:pt x="17006" y="46434"/>
                    <a:pt x="17654" y="46588"/>
                    <a:pt x="17687" y="46803"/>
                  </a:cubicBezTo>
                  <a:cubicBezTo>
                    <a:pt x="17934" y="46856"/>
                    <a:pt x="18401" y="47185"/>
                    <a:pt x="18636" y="47351"/>
                  </a:cubicBezTo>
                  <a:cubicBezTo>
                    <a:pt x="18895" y="47517"/>
                    <a:pt x="19009" y="47731"/>
                    <a:pt x="19078" y="48012"/>
                  </a:cubicBezTo>
                  <a:cubicBezTo>
                    <a:pt x="19250" y="48741"/>
                    <a:pt x="20106" y="48753"/>
                    <a:pt x="20756" y="48753"/>
                  </a:cubicBezTo>
                  <a:cubicBezTo>
                    <a:pt x="20778" y="48753"/>
                    <a:pt x="20800" y="48753"/>
                    <a:pt x="20821" y="48753"/>
                  </a:cubicBezTo>
                  <a:cubicBezTo>
                    <a:pt x="20878" y="48753"/>
                    <a:pt x="20932" y="48752"/>
                    <a:pt x="20984" y="48752"/>
                  </a:cubicBezTo>
                  <a:cubicBezTo>
                    <a:pt x="21217" y="48752"/>
                    <a:pt x="21407" y="48765"/>
                    <a:pt x="21615" y="48908"/>
                  </a:cubicBezTo>
                  <a:cubicBezTo>
                    <a:pt x="21927" y="49127"/>
                    <a:pt x="22203" y="49374"/>
                    <a:pt x="22535" y="49548"/>
                  </a:cubicBezTo>
                  <a:cubicBezTo>
                    <a:pt x="22738" y="49658"/>
                    <a:pt x="22990" y="49748"/>
                    <a:pt x="23233" y="49748"/>
                  </a:cubicBezTo>
                  <a:cubicBezTo>
                    <a:pt x="23286" y="49748"/>
                    <a:pt x="23339" y="49744"/>
                    <a:pt x="23391" y="49735"/>
                  </a:cubicBezTo>
                  <a:cubicBezTo>
                    <a:pt x="23679" y="49682"/>
                    <a:pt x="23845" y="49402"/>
                    <a:pt x="24133" y="49342"/>
                  </a:cubicBezTo>
                  <a:cubicBezTo>
                    <a:pt x="24191" y="49330"/>
                    <a:pt x="24252" y="49325"/>
                    <a:pt x="24316" y="49325"/>
                  </a:cubicBezTo>
                  <a:cubicBezTo>
                    <a:pt x="24363" y="49325"/>
                    <a:pt x="24412" y="49328"/>
                    <a:pt x="24461" y="49333"/>
                  </a:cubicBezTo>
                  <a:cubicBezTo>
                    <a:pt x="24534" y="49074"/>
                    <a:pt x="24575" y="48794"/>
                    <a:pt x="24567" y="48567"/>
                  </a:cubicBezTo>
                  <a:cubicBezTo>
                    <a:pt x="24554" y="48320"/>
                    <a:pt x="24453" y="48133"/>
                    <a:pt x="24473" y="47886"/>
                  </a:cubicBezTo>
                  <a:cubicBezTo>
                    <a:pt x="24494" y="47590"/>
                    <a:pt x="24688" y="46722"/>
                    <a:pt x="24927" y="46597"/>
                  </a:cubicBezTo>
                  <a:cubicBezTo>
                    <a:pt x="25267" y="46394"/>
                    <a:pt x="25194" y="45693"/>
                    <a:pt x="25475" y="45392"/>
                  </a:cubicBezTo>
                  <a:cubicBezTo>
                    <a:pt x="25637" y="45194"/>
                    <a:pt x="25916" y="45194"/>
                    <a:pt x="26156" y="45145"/>
                  </a:cubicBezTo>
                  <a:cubicBezTo>
                    <a:pt x="26476" y="45061"/>
                    <a:pt x="26844" y="44926"/>
                    <a:pt x="27112" y="44720"/>
                  </a:cubicBezTo>
                  <a:cubicBezTo>
                    <a:pt x="27486" y="44432"/>
                    <a:pt x="27720" y="44278"/>
                    <a:pt x="28195" y="44092"/>
                  </a:cubicBezTo>
                  <a:cubicBezTo>
                    <a:pt x="28669" y="43905"/>
                    <a:pt x="29082" y="43731"/>
                    <a:pt x="29597" y="43650"/>
                  </a:cubicBezTo>
                  <a:cubicBezTo>
                    <a:pt x="29707" y="43637"/>
                    <a:pt x="29903" y="43600"/>
                    <a:pt x="30077" y="43600"/>
                  </a:cubicBezTo>
                  <a:cubicBezTo>
                    <a:pt x="30185" y="43600"/>
                    <a:pt x="30284" y="43614"/>
                    <a:pt x="30351" y="43658"/>
                  </a:cubicBezTo>
                  <a:cubicBezTo>
                    <a:pt x="30477" y="43742"/>
                    <a:pt x="30444" y="43937"/>
                    <a:pt x="30526" y="44039"/>
                  </a:cubicBezTo>
                  <a:cubicBezTo>
                    <a:pt x="30681" y="44255"/>
                    <a:pt x="31235" y="44613"/>
                    <a:pt x="31601" y="44613"/>
                  </a:cubicBezTo>
                  <a:cubicBezTo>
                    <a:pt x="31675" y="44613"/>
                    <a:pt x="31741" y="44599"/>
                    <a:pt x="31795" y="44566"/>
                  </a:cubicBezTo>
                  <a:cubicBezTo>
                    <a:pt x="32021" y="44432"/>
                    <a:pt x="31941" y="44165"/>
                    <a:pt x="32289" y="44132"/>
                  </a:cubicBezTo>
                  <a:cubicBezTo>
                    <a:pt x="32317" y="44130"/>
                    <a:pt x="32342" y="44130"/>
                    <a:pt x="32366" y="44130"/>
                  </a:cubicBezTo>
                  <a:cubicBezTo>
                    <a:pt x="32501" y="44130"/>
                    <a:pt x="32572" y="44156"/>
                    <a:pt x="32642" y="44298"/>
                  </a:cubicBezTo>
                  <a:cubicBezTo>
                    <a:pt x="32682" y="44380"/>
                    <a:pt x="32642" y="44578"/>
                    <a:pt x="32662" y="44679"/>
                  </a:cubicBezTo>
                  <a:cubicBezTo>
                    <a:pt x="32715" y="44878"/>
                    <a:pt x="32816" y="44979"/>
                    <a:pt x="32929" y="45113"/>
                  </a:cubicBezTo>
                  <a:cubicBezTo>
                    <a:pt x="33054" y="45269"/>
                    <a:pt x="33157" y="45351"/>
                    <a:pt x="33266" y="45351"/>
                  </a:cubicBezTo>
                  <a:cubicBezTo>
                    <a:pt x="33367" y="45351"/>
                    <a:pt x="33472" y="45281"/>
                    <a:pt x="33602" y="45134"/>
                  </a:cubicBezTo>
                  <a:cubicBezTo>
                    <a:pt x="33743" y="44969"/>
                    <a:pt x="33949" y="44575"/>
                    <a:pt x="34154" y="44575"/>
                  </a:cubicBezTo>
                  <a:cubicBezTo>
                    <a:pt x="34232" y="44575"/>
                    <a:pt x="34310" y="44633"/>
                    <a:pt x="34385" y="44784"/>
                  </a:cubicBezTo>
                  <a:cubicBezTo>
                    <a:pt x="34506" y="45040"/>
                    <a:pt x="34506" y="45547"/>
                    <a:pt x="34519" y="45834"/>
                  </a:cubicBezTo>
                  <a:cubicBezTo>
                    <a:pt x="34557" y="45840"/>
                    <a:pt x="34597" y="45842"/>
                    <a:pt x="34639" y="45842"/>
                  </a:cubicBezTo>
                  <a:cubicBezTo>
                    <a:pt x="34760" y="45842"/>
                    <a:pt x="34895" y="45824"/>
                    <a:pt x="35024" y="45824"/>
                  </a:cubicBezTo>
                  <a:cubicBezTo>
                    <a:pt x="35105" y="45824"/>
                    <a:pt x="35183" y="45831"/>
                    <a:pt x="35252" y="45855"/>
                  </a:cubicBezTo>
                  <a:cubicBezTo>
                    <a:pt x="35500" y="45928"/>
                    <a:pt x="35434" y="45895"/>
                    <a:pt x="35479" y="46155"/>
                  </a:cubicBezTo>
                  <a:cubicBezTo>
                    <a:pt x="35569" y="46702"/>
                    <a:pt x="35548" y="46743"/>
                    <a:pt x="36148" y="46844"/>
                  </a:cubicBezTo>
                  <a:cubicBezTo>
                    <a:pt x="36570" y="46917"/>
                    <a:pt x="36942" y="47002"/>
                    <a:pt x="37365" y="47010"/>
                  </a:cubicBezTo>
                  <a:cubicBezTo>
                    <a:pt x="37872" y="47031"/>
                    <a:pt x="37838" y="47229"/>
                    <a:pt x="38192" y="47497"/>
                  </a:cubicBezTo>
                  <a:cubicBezTo>
                    <a:pt x="38319" y="47597"/>
                    <a:pt x="38481" y="47631"/>
                    <a:pt x="38657" y="47631"/>
                  </a:cubicBezTo>
                  <a:cubicBezTo>
                    <a:pt x="39046" y="47631"/>
                    <a:pt x="39509" y="47464"/>
                    <a:pt x="39849" y="47464"/>
                  </a:cubicBezTo>
                  <a:cubicBezTo>
                    <a:pt x="40265" y="47464"/>
                    <a:pt x="40606" y="47522"/>
                    <a:pt x="40925" y="47522"/>
                  </a:cubicBezTo>
                  <a:cubicBezTo>
                    <a:pt x="41282" y="47522"/>
                    <a:pt x="41613" y="47450"/>
                    <a:pt x="41994" y="47144"/>
                  </a:cubicBezTo>
                  <a:cubicBezTo>
                    <a:pt x="42594" y="46661"/>
                    <a:pt x="43015" y="46021"/>
                    <a:pt x="43563" y="45527"/>
                  </a:cubicBezTo>
                  <a:cubicBezTo>
                    <a:pt x="43810" y="45308"/>
                    <a:pt x="44037" y="45113"/>
                    <a:pt x="44349" y="44992"/>
                  </a:cubicBezTo>
                  <a:cubicBezTo>
                    <a:pt x="44645" y="44866"/>
                    <a:pt x="44965" y="44878"/>
                    <a:pt x="45277" y="44784"/>
                  </a:cubicBezTo>
                  <a:cubicBezTo>
                    <a:pt x="45626" y="44691"/>
                    <a:pt x="45885" y="44513"/>
                    <a:pt x="46060" y="44266"/>
                  </a:cubicBezTo>
                  <a:cubicBezTo>
                    <a:pt x="46181" y="44092"/>
                    <a:pt x="46254" y="43884"/>
                    <a:pt x="46295" y="43630"/>
                  </a:cubicBezTo>
                  <a:cubicBezTo>
                    <a:pt x="46327" y="43390"/>
                    <a:pt x="46409" y="42936"/>
                    <a:pt x="46246" y="42774"/>
                  </a:cubicBezTo>
                  <a:cubicBezTo>
                    <a:pt x="46068" y="42588"/>
                    <a:pt x="45513" y="42595"/>
                    <a:pt x="45285" y="42522"/>
                  </a:cubicBezTo>
                  <a:cubicBezTo>
                    <a:pt x="45026" y="42453"/>
                    <a:pt x="44512" y="42296"/>
                    <a:pt x="44418" y="42008"/>
                  </a:cubicBezTo>
                  <a:cubicBezTo>
                    <a:pt x="44317" y="41688"/>
                    <a:pt x="44658" y="41420"/>
                    <a:pt x="44750" y="41164"/>
                  </a:cubicBezTo>
                  <a:cubicBezTo>
                    <a:pt x="44864" y="40865"/>
                    <a:pt x="44823" y="40419"/>
                    <a:pt x="44779" y="40111"/>
                  </a:cubicBezTo>
                  <a:cubicBezTo>
                    <a:pt x="44665" y="39409"/>
                    <a:pt x="44658" y="38120"/>
                    <a:pt x="43996" y="37841"/>
                  </a:cubicBezTo>
                  <a:cubicBezTo>
                    <a:pt x="43595" y="37678"/>
                    <a:pt x="42935" y="37306"/>
                    <a:pt x="43275" y="36831"/>
                  </a:cubicBezTo>
                  <a:cubicBezTo>
                    <a:pt x="43575" y="36389"/>
                    <a:pt x="44512" y="36275"/>
                    <a:pt x="44985" y="36049"/>
                  </a:cubicBezTo>
                  <a:cubicBezTo>
                    <a:pt x="45440" y="35842"/>
                    <a:pt x="45553" y="35521"/>
                    <a:pt x="45586" y="35047"/>
                  </a:cubicBezTo>
                  <a:cubicBezTo>
                    <a:pt x="45626" y="34419"/>
                    <a:pt x="45152" y="34265"/>
                    <a:pt x="44957" y="33726"/>
                  </a:cubicBezTo>
                  <a:cubicBezTo>
                    <a:pt x="44823" y="33357"/>
                    <a:pt x="44965" y="33045"/>
                    <a:pt x="45099" y="32696"/>
                  </a:cubicBezTo>
                  <a:cubicBezTo>
                    <a:pt x="45120" y="32636"/>
                    <a:pt x="45139" y="32570"/>
                    <a:pt x="45152" y="32510"/>
                  </a:cubicBezTo>
                  <a:cubicBezTo>
                    <a:pt x="45212" y="32140"/>
                    <a:pt x="45026" y="31861"/>
                    <a:pt x="44998" y="31440"/>
                  </a:cubicBezTo>
                  <a:cubicBezTo>
                    <a:pt x="44945" y="30653"/>
                    <a:pt x="44637" y="29262"/>
                    <a:pt x="43636" y="29230"/>
                  </a:cubicBezTo>
                  <a:cubicBezTo>
                    <a:pt x="43615" y="29229"/>
                    <a:pt x="43594" y="29229"/>
                    <a:pt x="43573" y="29229"/>
                  </a:cubicBezTo>
                  <a:cubicBezTo>
                    <a:pt x="43192" y="29229"/>
                    <a:pt x="42648" y="29393"/>
                    <a:pt x="42314" y="29558"/>
                  </a:cubicBezTo>
                  <a:cubicBezTo>
                    <a:pt x="42022" y="29703"/>
                    <a:pt x="41800" y="29905"/>
                    <a:pt x="41465" y="29905"/>
                  </a:cubicBezTo>
                  <a:cubicBezTo>
                    <a:pt x="41433" y="29905"/>
                    <a:pt x="41400" y="29903"/>
                    <a:pt x="41365" y="29899"/>
                  </a:cubicBezTo>
                  <a:cubicBezTo>
                    <a:pt x="41252" y="29489"/>
                    <a:pt x="41913" y="28922"/>
                    <a:pt x="42067" y="28529"/>
                  </a:cubicBezTo>
                  <a:cubicBezTo>
                    <a:pt x="42286" y="27932"/>
                    <a:pt x="42387" y="27240"/>
                    <a:pt x="42809" y="26746"/>
                  </a:cubicBezTo>
                  <a:cubicBezTo>
                    <a:pt x="43563" y="25870"/>
                    <a:pt x="44710" y="25436"/>
                    <a:pt x="45659" y="24795"/>
                  </a:cubicBezTo>
                  <a:cubicBezTo>
                    <a:pt x="46020" y="24560"/>
                    <a:pt x="46246" y="24220"/>
                    <a:pt x="46421" y="23835"/>
                  </a:cubicBezTo>
                  <a:cubicBezTo>
                    <a:pt x="46575" y="23497"/>
                    <a:pt x="46576" y="23281"/>
                    <a:pt x="46890" y="23281"/>
                  </a:cubicBezTo>
                  <a:cubicBezTo>
                    <a:pt x="46931" y="23281"/>
                    <a:pt x="46976" y="23284"/>
                    <a:pt x="47029" y="23292"/>
                  </a:cubicBezTo>
                  <a:cubicBezTo>
                    <a:pt x="47301" y="23330"/>
                    <a:pt x="47559" y="23372"/>
                    <a:pt x="47790" y="23372"/>
                  </a:cubicBezTo>
                  <a:cubicBezTo>
                    <a:pt x="48232" y="23372"/>
                    <a:pt x="48577" y="23220"/>
                    <a:pt x="48739" y="22611"/>
                  </a:cubicBezTo>
                  <a:cubicBezTo>
                    <a:pt x="48739" y="22598"/>
                    <a:pt x="48752" y="22578"/>
                    <a:pt x="48752" y="22570"/>
                  </a:cubicBezTo>
                  <a:cubicBezTo>
                    <a:pt x="48845" y="22164"/>
                    <a:pt x="48853" y="21784"/>
                    <a:pt x="48918" y="21370"/>
                  </a:cubicBezTo>
                  <a:cubicBezTo>
                    <a:pt x="48978" y="20875"/>
                    <a:pt x="49433" y="20534"/>
                    <a:pt x="49392" y="20061"/>
                  </a:cubicBezTo>
                  <a:cubicBezTo>
                    <a:pt x="49371" y="19805"/>
                    <a:pt x="50308" y="19619"/>
                    <a:pt x="50503" y="19380"/>
                  </a:cubicBezTo>
                  <a:cubicBezTo>
                    <a:pt x="50750" y="19071"/>
                    <a:pt x="50782" y="18577"/>
                    <a:pt x="50989" y="18236"/>
                  </a:cubicBezTo>
                  <a:cubicBezTo>
                    <a:pt x="51476" y="17434"/>
                    <a:pt x="52153" y="16801"/>
                    <a:pt x="52578" y="15937"/>
                  </a:cubicBezTo>
                  <a:cubicBezTo>
                    <a:pt x="52679" y="15731"/>
                    <a:pt x="52980" y="15204"/>
                    <a:pt x="52834" y="14977"/>
                  </a:cubicBezTo>
                  <a:cubicBezTo>
                    <a:pt x="52733" y="14822"/>
                    <a:pt x="52445" y="14863"/>
                    <a:pt x="52290" y="14822"/>
                  </a:cubicBezTo>
                  <a:cubicBezTo>
                    <a:pt x="52084" y="14770"/>
                    <a:pt x="51925" y="14669"/>
                    <a:pt x="51751" y="14575"/>
                  </a:cubicBezTo>
                  <a:cubicBezTo>
                    <a:pt x="51423" y="14422"/>
                    <a:pt x="51070" y="14317"/>
                    <a:pt x="50750" y="14141"/>
                  </a:cubicBezTo>
                  <a:cubicBezTo>
                    <a:pt x="50503" y="13995"/>
                    <a:pt x="50301" y="13801"/>
                    <a:pt x="50041" y="13688"/>
                  </a:cubicBezTo>
                  <a:cubicBezTo>
                    <a:pt x="49526" y="13473"/>
                    <a:pt x="48967" y="13554"/>
                    <a:pt x="48452" y="13347"/>
                  </a:cubicBezTo>
                  <a:cubicBezTo>
                    <a:pt x="48018" y="13161"/>
                    <a:pt x="47783" y="13047"/>
                    <a:pt x="47296" y="13047"/>
                  </a:cubicBezTo>
                  <a:cubicBezTo>
                    <a:pt x="46555" y="13047"/>
                    <a:pt x="46388" y="12739"/>
                    <a:pt x="46133" y="12058"/>
                  </a:cubicBezTo>
                  <a:cubicBezTo>
                    <a:pt x="45987" y="11657"/>
                    <a:pt x="45699" y="10790"/>
                    <a:pt x="45139" y="10790"/>
                  </a:cubicBezTo>
                  <a:cubicBezTo>
                    <a:pt x="44925" y="10790"/>
                    <a:pt x="44738" y="10976"/>
                    <a:pt x="44503" y="10984"/>
                  </a:cubicBezTo>
                  <a:cubicBezTo>
                    <a:pt x="44489" y="10985"/>
                    <a:pt x="44475" y="10985"/>
                    <a:pt x="44461" y="10985"/>
                  </a:cubicBezTo>
                  <a:cubicBezTo>
                    <a:pt x="44231" y="10985"/>
                    <a:pt x="44024" y="10898"/>
                    <a:pt x="43810" y="10830"/>
                  </a:cubicBezTo>
                  <a:cubicBezTo>
                    <a:pt x="43728" y="10809"/>
                    <a:pt x="43656" y="10781"/>
                    <a:pt x="43583" y="10749"/>
                  </a:cubicBezTo>
                  <a:cubicBezTo>
                    <a:pt x="43036" y="10554"/>
                    <a:pt x="42647" y="10262"/>
                    <a:pt x="42160" y="9821"/>
                  </a:cubicBezTo>
                  <a:cubicBezTo>
                    <a:pt x="41685" y="9398"/>
                    <a:pt x="41118" y="9058"/>
                    <a:pt x="40830" y="8470"/>
                  </a:cubicBezTo>
                  <a:cubicBezTo>
                    <a:pt x="40684" y="8203"/>
                    <a:pt x="40523" y="7911"/>
                    <a:pt x="40437" y="7623"/>
                  </a:cubicBezTo>
                  <a:cubicBezTo>
                    <a:pt x="40356" y="7323"/>
                    <a:pt x="40396" y="7048"/>
                    <a:pt x="40097" y="6954"/>
                  </a:cubicBezTo>
                  <a:cubicBezTo>
                    <a:pt x="40053" y="6941"/>
                    <a:pt x="40010" y="6935"/>
                    <a:pt x="39968" y="6935"/>
                  </a:cubicBezTo>
                  <a:cubicBezTo>
                    <a:pt x="39599" y="6935"/>
                    <a:pt x="39293" y="7409"/>
                    <a:pt x="38946" y="7409"/>
                  </a:cubicBezTo>
                  <a:cubicBezTo>
                    <a:pt x="38888" y="7409"/>
                    <a:pt x="38828" y="7395"/>
                    <a:pt x="38767" y="7364"/>
                  </a:cubicBezTo>
                  <a:cubicBezTo>
                    <a:pt x="38353" y="7149"/>
                    <a:pt x="38366" y="6302"/>
                    <a:pt x="38272" y="5920"/>
                  </a:cubicBezTo>
                  <a:cubicBezTo>
                    <a:pt x="38171" y="5519"/>
                    <a:pt x="37984" y="5106"/>
                    <a:pt x="37612" y="4923"/>
                  </a:cubicBezTo>
                  <a:cubicBezTo>
                    <a:pt x="37405" y="4818"/>
                    <a:pt x="37118" y="4786"/>
                    <a:pt x="36931" y="4644"/>
                  </a:cubicBezTo>
                  <a:cubicBezTo>
                    <a:pt x="36757" y="4498"/>
                    <a:pt x="36723" y="4242"/>
                    <a:pt x="36542" y="4116"/>
                  </a:cubicBezTo>
                  <a:cubicBezTo>
                    <a:pt x="36343" y="3983"/>
                    <a:pt x="35994" y="3983"/>
                    <a:pt x="35767" y="3882"/>
                  </a:cubicBezTo>
                  <a:cubicBezTo>
                    <a:pt x="35580" y="3796"/>
                    <a:pt x="35386" y="3695"/>
                    <a:pt x="35232" y="3561"/>
                  </a:cubicBezTo>
                  <a:cubicBezTo>
                    <a:pt x="34891" y="3293"/>
                    <a:pt x="34713" y="2933"/>
                    <a:pt x="34551" y="2548"/>
                  </a:cubicBezTo>
                  <a:cubicBezTo>
                    <a:pt x="34393" y="2187"/>
                    <a:pt x="34324" y="1993"/>
                    <a:pt x="33898" y="1952"/>
                  </a:cubicBezTo>
                  <a:cubicBezTo>
                    <a:pt x="33416" y="1899"/>
                    <a:pt x="33168" y="1785"/>
                    <a:pt x="33084" y="1239"/>
                  </a:cubicBezTo>
                  <a:cubicBezTo>
                    <a:pt x="33043" y="951"/>
                    <a:pt x="33217" y="464"/>
                    <a:pt x="33063" y="209"/>
                  </a:cubicBezTo>
                  <a:cubicBezTo>
                    <a:pt x="33035" y="156"/>
                    <a:pt x="32983" y="116"/>
                    <a:pt x="32929" y="95"/>
                  </a:cubicBezTo>
                  <a:cubicBezTo>
                    <a:pt x="32863" y="69"/>
                    <a:pt x="32784" y="62"/>
                    <a:pt x="32700" y="62"/>
                  </a:cubicBezTo>
                  <a:cubicBezTo>
                    <a:pt x="32588" y="62"/>
                    <a:pt x="32469" y="75"/>
                    <a:pt x="32362" y="75"/>
                  </a:cubicBezTo>
                  <a:cubicBezTo>
                    <a:pt x="31686" y="75"/>
                    <a:pt x="31031" y="0"/>
                    <a:pt x="30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8"/>
            <p:cNvSpPr/>
            <p:nvPr/>
          </p:nvSpPr>
          <p:spPr>
            <a:xfrm>
              <a:off x="1237375" y="3790850"/>
              <a:ext cx="1432850" cy="1149425"/>
            </a:xfrm>
            <a:custGeom>
              <a:avLst/>
              <a:gdLst/>
              <a:ahLst/>
              <a:cxnLst/>
              <a:rect l="l" t="t" r="r" b="b"/>
              <a:pathLst>
                <a:path w="57314" h="45977" extrusionOk="0">
                  <a:moveTo>
                    <a:pt x="10881" y="0"/>
                  </a:moveTo>
                  <a:cubicBezTo>
                    <a:pt x="10803" y="0"/>
                    <a:pt x="10712" y="12"/>
                    <a:pt x="10605" y="38"/>
                  </a:cubicBezTo>
                  <a:cubicBezTo>
                    <a:pt x="10017" y="184"/>
                    <a:pt x="9604" y="639"/>
                    <a:pt x="8984" y="639"/>
                  </a:cubicBezTo>
                  <a:cubicBezTo>
                    <a:pt x="8836" y="639"/>
                    <a:pt x="8612" y="597"/>
                    <a:pt x="8412" y="597"/>
                  </a:cubicBezTo>
                  <a:cubicBezTo>
                    <a:pt x="8221" y="597"/>
                    <a:pt x="8052" y="634"/>
                    <a:pt x="7987" y="781"/>
                  </a:cubicBezTo>
                  <a:cubicBezTo>
                    <a:pt x="7934" y="914"/>
                    <a:pt x="8027" y="1101"/>
                    <a:pt x="8047" y="1226"/>
                  </a:cubicBezTo>
                  <a:cubicBezTo>
                    <a:pt x="8075" y="1587"/>
                    <a:pt x="7987" y="1834"/>
                    <a:pt x="7613" y="1915"/>
                  </a:cubicBezTo>
                  <a:cubicBezTo>
                    <a:pt x="7590" y="1919"/>
                    <a:pt x="7565" y="1921"/>
                    <a:pt x="7537" y="1921"/>
                  </a:cubicBezTo>
                  <a:cubicBezTo>
                    <a:pt x="7431" y="1921"/>
                    <a:pt x="7300" y="1896"/>
                    <a:pt x="7200" y="1896"/>
                  </a:cubicBezTo>
                  <a:cubicBezTo>
                    <a:pt x="6592" y="1875"/>
                    <a:pt x="6004" y="1823"/>
                    <a:pt x="5396" y="1709"/>
                  </a:cubicBezTo>
                  <a:cubicBezTo>
                    <a:pt x="4966" y="1637"/>
                    <a:pt x="4495" y="1480"/>
                    <a:pt x="4046" y="1480"/>
                  </a:cubicBezTo>
                  <a:cubicBezTo>
                    <a:pt x="3783" y="1480"/>
                    <a:pt x="3528" y="1533"/>
                    <a:pt x="3292" y="1688"/>
                  </a:cubicBezTo>
                  <a:cubicBezTo>
                    <a:pt x="3085" y="1834"/>
                    <a:pt x="2651" y="2337"/>
                    <a:pt x="2705" y="2616"/>
                  </a:cubicBezTo>
                  <a:cubicBezTo>
                    <a:pt x="2737" y="2771"/>
                    <a:pt x="2931" y="2844"/>
                    <a:pt x="3033" y="2945"/>
                  </a:cubicBezTo>
                  <a:cubicBezTo>
                    <a:pt x="3118" y="3030"/>
                    <a:pt x="3191" y="3123"/>
                    <a:pt x="3240" y="3225"/>
                  </a:cubicBezTo>
                  <a:cubicBezTo>
                    <a:pt x="3386" y="3492"/>
                    <a:pt x="3373" y="3833"/>
                    <a:pt x="3292" y="4133"/>
                  </a:cubicBezTo>
                  <a:cubicBezTo>
                    <a:pt x="3219" y="4433"/>
                    <a:pt x="2303" y="5142"/>
                    <a:pt x="2851" y="5442"/>
                  </a:cubicBezTo>
                  <a:cubicBezTo>
                    <a:pt x="2891" y="5465"/>
                    <a:pt x="2934" y="5475"/>
                    <a:pt x="2981" y="5475"/>
                  </a:cubicBezTo>
                  <a:cubicBezTo>
                    <a:pt x="3245" y="5475"/>
                    <a:pt x="3591" y="5151"/>
                    <a:pt x="3766" y="5082"/>
                  </a:cubicBezTo>
                  <a:cubicBezTo>
                    <a:pt x="3836" y="5055"/>
                    <a:pt x="3890" y="5043"/>
                    <a:pt x="3931" y="5043"/>
                  </a:cubicBezTo>
                  <a:cubicBezTo>
                    <a:pt x="4115" y="5043"/>
                    <a:pt x="4036" y="5281"/>
                    <a:pt x="3900" y="5483"/>
                  </a:cubicBezTo>
                  <a:cubicBezTo>
                    <a:pt x="3714" y="5775"/>
                    <a:pt x="3467" y="6010"/>
                    <a:pt x="3600" y="6338"/>
                  </a:cubicBezTo>
                  <a:cubicBezTo>
                    <a:pt x="3673" y="6504"/>
                    <a:pt x="3867" y="6764"/>
                    <a:pt x="3807" y="6959"/>
                  </a:cubicBezTo>
                  <a:cubicBezTo>
                    <a:pt x="3755" y="7112"/>
                    <a:pt x="3726" y="7039"/>
                    <a:pt x="3600" y="7112"/>
                  </a:cubicBezTo>
                  <a:cubicBezTo>
                    <a:pt x="3418" y="7206"/>
                    <a:pt x="3426" y="7185"/>
                    <a:pt x="3324" y="7359"/>
                  </a:cubicBezTo>
                  <a:cubicBezTo>
                    <a:pt x="3259" y="7465"/>
                    <a:pt x="3231" y="7607"/>
                    <a:pt x="3158" y="7700"/>
                  </a:cubicBezTo>
                  <a:cubicBezTo>
                    <a:pt x="3033" y="7866"/>
                    <a:pt x="2797" y="7939"/>
                    <a:pt x="2643" y="8074"/>
                  </a:cubicBezTo>
                  <a:cubicBezTo>
                    <a:pt x="2243" y="8434"/>
                    <a:pt x="2311" y="9022"/>
                    <a:pt x="2518" y="9509"/>
                  </a:cubicBezTo>
                  <a:cubicBezTo>
                    <a:pt x="2570" y="9423"/>
                    <a:pt x="2632" y="9350"/>
                    <a:pt x="2705" y="9301"/>
                  </a:cubicBezTo>
                  <a:cubicBezTo>
                    <a:pt x="3118" y="9002"/>
                    <a:pt x="3766" y="9009"/>
                    <a:pt x="4261" y="9002"/>
                  </a:cubicBezTo>
                  <a:cubicBezTo>
                    <a:pt x="4359" y="8994"/>
                    <a:pt x="4838" y="8945"/>
                    <a:pt x="5218" y="8945"/>
                  </a:cubicBezTo>
                  <a:cubicBezTo>
                    <a:pt x="5435" y="8945"/>
                    <a:pt x="5620" y="8961"/>
                    <a:pt x="5684" y="9009"/>
                  </a:cubicBezTo>
                  <a:cubicBezTo>
                    <a:pt x="6284" y="9443"/>
                    <a:pt x="5295" y="10238"/>
                    <a:pt x="6385" y="10364"/>
                  </a:cubicBezTo>
                  <a:cubicBezTo>
                    <a:pt x="6424" y="10368"/>
                    <a:pt x="6462" y="10370"/>
                    <a:pt x="6498" y="10370"/>
                  </a:cubicBezTo>
                  <a:cubicBezTo>
                    <a:pt x="6834" y="10370"/>
                    <a:pt x="7074" y="10216"/>
                    <a:pt x="7315" y="10216"/>
                  </a:cubicBezTo>
                  <a:cubicBezTo>
                    <a:pt x="7443" y="10216"/>
                    <a:pt x="7572" y="10259"/>
                    <a:pt x="7715" y="10392"/>
                  </a:cubicBezTo>
                  <a:cubicBezTo>
                    <a:pt x="8234" y="10866"/>
                    <a:pt x="8501" y="11312"/>
                    <a:pt x="9276" y="11361"/>
                  </a:cubicBezTo>
                  <a:cubicBezTo>
                    <a:pt x="9305" y="11363"/>
                    <a:pt x="9333" y="11364"/>
                    <a:pt x="9363" y="11364"/>
                  </a:cubicBezTo>
                  <a:cubicBezTo>
                    <a:pt x="9866" y="11364"/>
                    <a:pt x="10430" y="11088"/>
                    <a:pt x="10952" y="11088"/>
                  </a:cubicBezTo>
                  <a:cubicBezTo>
                    <a:pt x="11091" y="11088"/>
                    <a:pt x="11227" y="11108"/>
                    <a:pt x="11359" y="11158"/>
                  </a:cubicBezTo>
                  <a:cubicBezTo>
                    <a:pt x="11667" y="11279"/>
                    <a:pt x="11542" y="11498"/>
                    <a:pt x="11781" y="11713"/>
                  </a:cubicBezTo>
                  <a:cubicBezTo>
                    <a:pt x="11930" y="11854"/>
                    <a:pt x="12084" y="11867"/>
                    <a:pt x="12287" y="11867"/>
                  </a:cubicBezTo>
                  <a:cubicBezTo>
                    <a:pt x="12335" y="11867"/>
                    <a:pt x="12385" y="11867"/>
                    <a:pt x="12439" y="11867"/>
                  </a:cubicBezTo>
                  <a:cubicBezTo>
                    <a:pt x="12473" y="11867"/>
                    <a:pt x="12507" y="11867"/>
                    <a:pt x="12543" y="11868"/>
                  </a:cubicBezTo>
                  <a:cubicBezTo>
                    <a:pt x="12556" y="12095"/>
                    <a:pt x="12563" y="12321"/>
                    <a:pt x="12511" y="12549"/>
                  </a:cubicBezTo>
                  <a:cubicBezTo>
                    <a:pt x="12470" y="12695"/>
                    <a:pt x="12234" y="12991"/>
                    <a:pt x="12243" y="13116"/>
                  </a:cubicBezTo>
                  <a:cubicBezTo>
                    <a:pt x="12255" y="13704"/>
                    <a:pt x="12843" y="13464"/>
                    <a:pt x="13171" y="13777"/>
                  </a:cubicBezTo>
                  <a:cubicBezTo>
                    <a:pt x="14359" y="14860"/>
                    <a:pt x="11967" y="15354"/>
                    <a:pt x="11388" y="15560"/>
                  </a:cubicBezTo>
                  <a:cubicBezTo>
                    <a:pt x="11132" y="15654"/>
                    <a:pt x="10881" y="15715"/>
                    <a:pt x="10719" y="15881"/>
                  </a:cubicBezTo>
                  <a:cubicBezTo>
                    <a:pt x="10585" y="16022"/>
                    <a:pt x="10565" y="16282"/>
                    <a:pt x="10399" y="16436"/>
                  </a:cubicBezTo>
                  <a:cubicBezTo>
                    <a:pt x="10253" y="16570"/>
                    <a:pt x="10045" y="16643"/>
                    <a:pt x="9884" y="16736"/>
                  </a:cubicBezTo>
                  <a:cubicBezTo>
                    <a:pt x="9263" y="17085"/>
                    <a:pt x="9437" y="17377"/>
                    <a:pt x="9336" y="18078"/>
                  </a:cubicBezTo>
                  <a:cubicBezTo>
                    <a:pt x="9170" y="19100"/>
                    <a:pt x="8984" y="20316"/>
                    <a:pt x="7914" y="20737"/>
                  </a:cubicBezTo>
                  <a:cubicBezTo>
                    <a:pt x="7151" y="21038"/>
                    <a:pt x="7014" y="20932"/>
                    <a:pt x="7014" y="21771"/>
                  </a:cubicBezTo>
                  <a:cubicBezTo>
                    <a:pt x="7014" y="22079"/>
                    <a:pt x="7098" y="22473"/>
                    <a:pt x="7014" y="22769"/>
                  </a:cubicBezTo>
                  <a:cubicBezTo>
                    <a:pt x="6952" y="23036"/>
                    <a:pt x="6758" y="23255"/>
                    <a:pt x="6673" y="23523"/>
                  </a:cubicBezTo>
                  <a:cubicBezTo>
                    <a:pt x="6428" y="23531"/>
                    <a:pt x="6180" y="23535"/>
                    <a:pt x="5931" y="23535"/>
                  </a:cubicBezTo>
                  <a:cubicBezTo>
                    <a:pt x="5607" y="23535"/>
                    <a:pt x="5283" y="23529"/>
                    <a:pt x="4962" y="23523"/>
                  </a:cubicBezTo>
                  <a:cubicBezTo>
                    <a:pt x="4932" y="23522"/>
                    <a:pt x="4903" y="23522"/>
                    <a:pt x="4876" y="23522"/>
                  </a:cubicBezTo>
                  <a:cubicBezTo>
                    <a:pt x="4083" y="23522"/>
                    <a:pt x="4211" y="23706"/>
                    <a:pt x="4529" y="24552"/>
                  </a:cubicBezTo>
                  <a:cubicBezTo>
                    <a:pt x="4694" y="24986"/>
                    <a:pt x="4797" y="25367"/>
                    <a:pt x="4889" y="25821"/>
                  </a:cubicBezTo>
                  <a:cubicBezTo>
                    <a:pt x="4995" y="26287"/>
                    <a:pt x="5315" y="26656"/>
                    <a:pt x="5408" y="27110"/>
                  </a:cubicBezTo>
                  <a:cubicBezTo>
                    <a:pt x="5643" y="28277"/>
                    <a:pt x="4395" y="28638"/>
                    <a:pt x="3620" y="29100"/>
                  </a:cubicBezTo>
                  <a:cubicBezTo>
                    <a:pt x="2684" y="29660"/>
                    <a:pt x="2757" y="30475"/>
                    <a:pt x="3146" y="31476"/>
                  </a:cubicBezTo>
                  <a:cubicBezTo>
                    <a:pt x="3231" y="31711"/>
                    <a:pt x="3551" y="32153"/>
                    <a:pt x="3478" y="32380"/>
                  </a:cubicBezTo>
                  <a:cubicBezTo>
                    <a:pt x="3386" y="32659"/>
                    <a:pt x="2465" y="33093"/>
                    <a:pt x="2198" y="33308"/>
                  </a:cubicBezTo>
                  <a:cubicBezTo>
                    <a:pt x="1837" y="33628"/>
                    <a:pt x="1456" y="33835"/>
                    <a:pt x="1014" y="34054"/>
                  </a:cubicBezTo>
                  <a:cubicBezTo>
                    <a:pt x="394" y="34342"/>
                    <a:pt x="353" y="34528"/>
                    <a:pt x="333" y="35185"/>
                  </a:cubicBezTo>
                  <a:cubicBezTo>
                    <a:pt x="321" y="35684"/>
                    <a:pt x="312" y="36279"/>
                    <a:pt x="0" y="36672"/>
                  </a:cubicBezTo>
                  <a:cubicBezTo>
                    <a:pt x="301" y="36839"/>
                    <a:pt x="540" y="37127"/>
                    <a:pt x="909" y="37155"/>
                  </a:cubicBezTo>
                  <a:cubicBezTo>
                    <a:pt x="959" y="37160"/>
                    <a:pt x="1011" y="37162"/>
                    <a:pt x="1065" y="37162"/>
                  </a:cubicBezTo>
                  <a:cubicBezTo>
                    <a:pt x="1340" y="37162"/>
                    <a:pt x="1662" y="37110"/>
                    <a:pt x="1962" y="37110"/>
                  </a:cubicBezTo>
                  <a:cubicBezTo>
                    <a:pt x="2153" y="37110"/>
                    <a:pt x="2335" y="37131"/>
                    <a:pt x="2490" y="37200"/>
                  </a:cubicBezTo>
                  <a:cubicBezTo>
                    <a:pt x="2879" y="37383"/>
                    <a:pt x="2765" y="37962"/>
                    <a:pt x="2931" y="38311"/>
                  </a:cubicBezTo>
                  <a:cubicBezTo>
                    <a:pt x="3126" y="38724"/>
                    <a:pt x="3459" y="39044"/>
                    <a:pt x="3693" y="39426"/>
                  </a:cubicBezTo>
                  <a:cubicBezTo>
                    <a:pt x="3892" y="39733"/>
                    <a:pt x="4200" y="40281"/>
                    <a:pt x="3961" y="40622"/>
                  </a:cubicBezTo>
                  <a:cubicBezTo>
                    <a:pt x="3867" y="40755"/>
                    <a:pt x="3645" y="40775"/>
                    <a:pt x="3572" y="40934"/>
                  </a:cubicBezTo>
                  <a:cubicBezTo>
                    <a:pt x="3519" y="41047"/>
                    <a:pt x="3551" y="41209"/>
                    <a:pt x="3551" y="41335"/>
                  </a:cubicBezTo>
                  <a:cubicBezTo>
                    <a:pt x="3540" y="41769"/>
                    <a:pt x="3665" y="41971"/>
                    <a:pt x="3961" y="42263"/>
                  </a:cubicBezTo>
                  <a:cubicBezTo>
                    <a:pt x="4314" y="42624"/>
                    <a:pt x="4253" y="43086"/>
                    <a:pt x="4436" y="43520"/>
                  </a:cubicBezTo>
                  <a:cubicBezTo>
                    <a:pt x="4642" y="43986"/>
                    <a:pt x="4975" y="44448"/>
                    <a:pt x="5343" y="44801"/>
                  </a:cubicBezTo>
                  <a:cubicBezTo>
                    <a:pt x="5704" y="45161"/>
                    <a:pt x="6211" y="45664"/>
                    <a:pt x="6726" y="45729"/>
                  </a:cubicBezTo>
                  <a:cubicBezTo>
                    <a:pt x="6853" y="45743"/>
                    <a:pt x="6988" y="45752"/>
                    <a:pt x="7125" y="45752"/>
                  </a:cubicBezTo>
                  <a:cubicBezTo>
                    <a:pt x="7491" y="45752"/>
                    <a:pt x="7871" y="45688"/>
                    <a:pt x="8148" y="45470"/>
                  </a:cubicBezTo>
                  <a:cubicBezTo>
                    <a:pt x="8416" y="45263"/>
                    <a:pt x="8603" y="44869"/>
                    <a:pt x="8777" y="44574"/>
                  </a:cubicBezTo>
                  <a:cubicBezTo>
                    <a:pt x="8980" y="44219"/>
                    <a:pt x="9054" y="44014"/>
                    <a:pt x="9455" y="44014"/>
                  </a:cubicBezTo>
                  <a:cubicBezTo>
                    <a:pt x="9463" y="44014"/>
                    <a:pt x="9471" y="44014"/>
                    <a:pt x="9478" y="44014"/>
                  </a:cubicBezTo>
                  <a:cubicBezTo>
                    <a:pt x="9843" y="44014"/>
                    <a:pt x="10191" y="44067"/>
                    <a:pt x="10532" y="44169"/>
                  </a:cubicBezTo>
                  <a:cubicBezTo>
                    <a:pt x="10915" y="44292"/>
                    <a:pt x="11508" y="44496"/>
                    <a:pt x="12024" y="44496"/>
                  </a:cubicBezTo>
                  <a:cubicBezTo>
                    <a:pt x="12256" y="44496"/>
                    <a:pt x="12472" y="44455"/>
                    <a:pt x="12648" y="44347"/>
                  </a:cubicBezTo>
                  <a:cubicBezTo>
                    <a:pt x="12956" y="44148"/>
                    <a:pt x="12985" y="43799"/>
                    <a:pt x="13325" y="43601"/>
                  </a:cubicBezTo>
                  <a:cubicBezTo>
                    <a:pt x="13558" y="43468"/>
                    <a:pt x="13841" y="43422"/>
                    <a:pt x="14127" y="43422"/>
                  </a:cubicBezTo>
                  <a:cubicBezTo>
                    <a:pt x="14373" y="43422"/>
                    <a:pt x="14622" y="43456"/>
                    <a:pt x="14842" y="43499"/>
                  </a:cubicBezTo>
                  <a:cubicBezTo>
                    <a:pt x="15275" y="43593"/>
                    <a:pt x="15721" y="43726"/>
                    <a:pt x="16143" y="43828"/>
                  </a:cubicBezTo>
                  <a:cubicBezTo>
                    <a:pt x="16483" y="43913"/>
                    <a:pt x="16885" y="43965"/>
                    <a:pt x="17132" y="44213"/>
                  </a:cubicBezTo>
                  <a:cubicBezTo>
                    <a:pt x="17473" y="44242"/>
                    <a:pt x="17606" y="44501"/>
                    <a:pt x="17987" y="44501"/>
                  </a:cubicBezTo>
                  <a:cubicBezTo>
                    <a:pt x="18268" y="44493"/>
                    <a:pt x="18571" y="44453"/>
                    <a:pt x="18869" y="44453"/>
                  </a:cubicBezTo>
                  <a:cubicBezTo>
                    <a:pt x="19044" y="44453"/>
                    <a:pt x="19217" y="44467"/>
                    <a:pt x="19382" y="44509"/>
                  </a:cubicBezTo>
                  <a:cubicBezTo>
                    <a:pt x="19856" y="44635"/>
                    <a:pt x="20176" y="45004"/>
                    <a:pt x="20577" y="45222"/>
                  </a:cubicBezTo>
                  <a:cubicBezTo>
                    <a:pt x="20828" y="45353"/>
                    <a:pt x="21159" y="45409"/>
                    <a:pt x="21477" y="45409"/>
                  </a:cubicBezTo>
                  <a:cubicBezTo>
                    <a:pt x="21682" y="45409"/>
                    <a:pt x="21883" y="45385"/>
                    <a:pt x="22053" y="45344"/>
                  </a:cubicBezTo>
                  <a:cubicBezTo>
                    <a:pt x="22328" y="45283"/>
                    <a:pt x="22515" y="45117"/>
                    <a:pt x="22815" y="45117"/>
                  </a:cubicBezTo>
                  <a:cubicBezTo>
                    <a:pt x="22824" y="45117"/>
                    <a:pt x="22834" y="45117"/>
                    <a:pt x="22843" y="45117"/>
                  </a:cubicBezTo>
                  <a:cubicBezTo>
                    <a:pt x="23302" y="45117"/>
                    <a:pt x="23618" y="45328"/>
                    <a:pt x="24012" y="45563"/>
                  </a:cubicBezTo>
                  <a:cubicBezTo>
                    <a:pt x="24312" y="45746"/>
                    <a:pt x="24510" y="45976"/>
                    <a:pt x="24829" y="45976"/>
                  </a:cubicBezTo>
                  <a:cubicBezTo>
                    <a:pt x="24907" y="45976"/>
                    <a:pt x="24991" y="45963"/>
                    <a:pt x="25086" y="45932"/>
                  </a:cubicBezTo>
                  <a:cubicBezTo>
                    <a:pt x="25499" y="45810"/>
                    <a:pt x="25775" y="45429"/>
                    <a:pt x="26022" y="45109"/>
                  </a:cubicBezTo>
                  <a:cubicBezTo>
                    <a:pt x="26354" y="44708"/>
                    <a:pt x="26630" y="44302"/>
                    <a:pt x="27064" y="44027"/>
                  </a:cubicBezTo>
                  <a:cubicBezTo>
                    <a:pt x="27445" y="43780"/>
                    <a:pt x="27830" y="43552"/>
                    <a:pt x="28199" y="43293"/>
                  </a:cubicBezTo>
                  <a:cubicBezTo>
                    <a:pt x="28665" y="42972"/>
                    <a:pt x="29200" y="42404"/>
                    <a:pt x="29787" y="42404"/>
                  </a:cubicBezTo>
                  <a:cubicBezTo>
                    <a:pt x="29838" y="42404"/>
                    <a:pt x="29890" y="42408"/>
                    <a:pt x="29942" y="42418"/>
                  </a:cubicBezTo>
                  <a:cubicBezTo>
                    <a:pt x="30384" y="42491"/>
                    <a:pt x="30457" y="42632"/>
                    <a:pt x="30777" y="42953"/>
                  </a:cubicBezTo>
                  <a:cubicBezTo>
                    <a:pt x="30996" y="43172"/>
                    <a:pt x="31170" y="43191"/>
                    <a:pt x="31479" y="43191"/>
                  </a:cubicBezTo>
                  <a:cubicBezTo>
                    <a:pt x="31705" y="43191"/>
                    <a:pt x="31924" y="43191"/>
                    <a:pt x="32127" y="43159"/>
                  </a:cubicBezTo>
                  <a:cubicBezTo>
                    <a:pt x="32252" y="43151"/>
                    <a:pt x="32602" y="43151"/>
                    <a:pt x="32695" y="43086"/>
                  </a:cubicBezTo>
                  <a:cubicBezTo>
                    <a:pt x="32942" y="42880"/>
                    <a:pt x="32520" y="42491"/>
                    <a:pt x="32439" y="42291"/>
                  </a:cubicBezTo>
                  <a:cubicBezTo>
                    <a:pt x="32220" y="41776"/>
                    <a:pt x="33262" y="41428"/>
                    <a:pt x="33582" y="41128"/>
                  </a:cubicBezTo>
                  <a:cubicBezTo>
                    <a:pt x="34222" y="40549"/>
                    <a:pt x="34685" y="39705"/>
                    <a:pt x="35131" y="38951"/>
                  </a:cubicBezTo>
                  <a:cubicBezTo>
                    <a:pt x="35253" y="38745"/>
                    <a:pt x="35326" y="38517"/>
                    <a:pt x="35584" y="38444"/>
                  </a:cubicBezTo>
                  <a:cubicBezTo>
                    <a:pt x="35680" y="38415"/>
                    <a:pt x="35781" y="38409"/>
                    <a:pt x="35885" y="38409"/>
                  </a:cubicBezTo>
                  <a:cubicBezTo>
                    <a:pt x="35976" y="38409"/>
                    <a:pt x="36069" y="38414"/>
                    <a:pt x="36160" y="38414"/>
                  </a:cubicBezTo>
                  <a:cubicBezTo>
                    <a:pt x="36257" y="38414"/>
                    <a:pt x="36352" y="38408"/>
                    <a:pt x="36441" y="38384"/>
                  </a:cubicBezTo>
                  <a:cubicBezTo>
                    <a:pt x="36841" y="38283"/>
                    <a:pt x="37141" y="38064"/>
                    <a:pt x="37502" y="37901"/>
                  </a:cubicBezTo>
                  <a:cubicBezTo>
                    <a:pt x="37811" y="37743"/>
                    <a:pt x="38256" y="37694"/>
                    <a:pt x="38532" y="37475"/>
                  </a:cubicBezTo>
                  <a:cubicBezTo>
                    <a:pt x="39132" y="37001"/>
                    <a:pt x="38098" y="36405"/>
                    <a:pt x="37803" y="36094"/>
                  </a:cubicBezTo>
                  <a:cubicBezTo>
                    <a:pt x="37603" y="35886"/>
                    <a:pt x="37555" y="35619"/>
                    <a:pt x="37482" y="35351"/>
                  </a:cubicBezTo>
                  <a:cubicBezTo>
                    <a:pt x="37397" y="35084"/>
                    <a:pt x="37275" y="34844"/>
                    <a:pt x="37170" y="34597"/>
                  </a:cubicBezTo>
                  <a:cubicBezTo>
                    <a:pt x="36667" y="33442"/>
                    <a:pt x="36854" y="32178"/>
                    <a:pt x="37657" y="31237"/>
                  </a:cubicBezTo>
                  <a:cubicBezTo>
                    <a:pt x="38224" y="30556"/>
                    <a:pt x="39165" y="30349"/>
                    <a:pt x="39979" y="30094"/>
                  </a:cubicBezTo>
                  <a:cubicBezTo>
                    <a:pt x="40883" y="29802"/>
                    <a:pt x="41410" y="28853"/>
                    <a:pt x="41978" y="28164"/>
                  </a:cubicBezTo>
                  <a:cubicBezTo>
                    <a:pt x="42144" y="27970"/>
                    <a:pt x="42331" y="27609"/>
                    <a:pt x="42557" y="27495"/>
                  </a:cubicBezTo>
                  <a:cubicBezTo>
                    <a:pt x="42631" y="27456"/>
                    <a:pt x="42711" y="27444"/>
                    <a:pt x="42795" y="27444"/>
                  </a:cubicBezTo>
                  <a:cubicBezTo>
                    <a:pt x="42910" y="27444"/>
                    <a:pt x="43030" y="27466"/>
                    <a:pt x="43145" y="27471"/>
                  </a:cubicBezTo>
                  <a:cubicBezTo>
                    <a:pt x="43242" y="27476"/>
                    <a:pt x="43334" y="27480"/>
                    <a:pt x="43423" y="27480"/>
                  </a:cubicBezTo>
                  <a:cubicBezTo>
                    <a:pt x="43751" y="27480"/>
                    <a:pt x="44028" y="27424"/>
                    <a:pt x="44277" y="27162"/>
                  </a:cubicBezTo>
                  <a:cubicBezTo>
                    <a:pt x="44483" y="26948"/>
                    <a:pt x="44475" y="26997"/>
                    <a:pt x="44402" y="26709"/>
                  </a:cubicBezTo>
                  <a:cubicBezTo>
                    <a:pt x="44370" y="26554"/>
                    <a:pt x="44341" y="26408"/>
                    <a:pt x="44349" y="26247"/>
                  </a:cubicBezTo>
                  <a:cubicBezTo>
                    <a:pt x="44370" y="25906"/>
                    <a:pt x="44535" y="25751"/>
                    <a:pt x="44730" y="25493"/>
                  </a:cubicBezTo>
                  <a:cubicBezTo>
                    <a:pt x="45104" y="24986"/>
                    <a:pt x="45723" y="25233"/>
                    <a:pt x="46267" y="25100"/>
                  </a:cubicBezTo>
                  <a:cubicBezTo>
                    <a:pt x="46619" y="25018"/>
                    <a:pt x="46919" y="24812"/>
                    <a:pt x="47259" y="24710"/>
                  </a:cubicBezTo>
                  <a:cubicBezTo>
                    <a:pt x="47424" y="24659"/>
                    <a:pt x="47617" y="24645"/>
                    <a:pt x="47814" y="24645"/>
                  </a:cubicBezTo>
                  <a:cubicBezTo>
                    <a:pt x="48023" y="24645"/>
                    <a:pt x="48237" y="24661"/>
                    <a:pt x="48423" y="24666"/>
                  </a:cubicBezTo>
                  <a:cubicBezTo>
                    <a:pt x="49034" y="24702"/>
                    <a:pt x="49662" y="24796"/>
                    <a:pt x="50280" y="24796"/>
                  </a:cubicBezTo>
                  <a:cubicBezTo>
                    <a:pt x="50425" y="24796"/>
                    <a:pt x="50570" y="24791"/>
                    <a:pt x="50713" y="24779"/>
                  </a:cubicBezTo>
                  <a:cubicBezTo>
                    <a:pt x="51034" y="24750"/>
                    <a:pt x="51248" y="24617"/>
                    <a:pt x="51508" y="24451"/>
                  </a:cubicBezTo>
                  <a:cubicBezTo>
                    <a:pt x="51744" y="24305"/>
                    <a:pt x="51735" y="24224"/>
                    <a:pt x="51890" y="24049"/>
                  </a:cubicBezTo>
                  <a:cubicBezTo>
                    <a:pt x="52169" y="23738"/>
                    <a:pt x="52797" y="23502"/>
                    <a:pt x="53190" y="23409"/>
                  </a:cubicBezTo>
                  <a:cubicBezTo>
                    <a:pt x="53746" y="23287"/>
                    <a:pt x="54294" y="23036"/>
                    <a:pt x="54848" y="22935"/>
                  </a:cubicBezTo>
                  <a:cubicBezTo>
                    <a:pt x="55157" y="22881"/>
                    <a:pt x="55428" y="22789"/>
                    <a:pt x="55724" y="22675"/>
                  </a:cubicBezTo>
                  <a:cubicBezTo>
                    <a:pt x="55931" y="22594"/>
                    <a:pt x="56150" y="22492"/>
                    <a:pt x="56356" y="22408"/>
                  </a:cubicBezTo>
                  <a:cubicBezTo>
                    <a:pt x="56498" y="22346"/>
                    <a:pt x="56891" y="22273"/>
                    <a:pt x="56994" y="22160"/>
                  </a:cubicBezTo>
                  <a:cubicBezTo>
                    <a:pt x="57314" y="21799"/>
                    <a:pt x="56717" y="21017"/>
                    <a:pt x="56612" y="20656"/>
                  </a:cubicBezTo>
                  <a:cubicBezTo>
                    <a:pt x="56519" y="20284"/>
                    <a:pt x="56851" y="20170"/>
                    <a:pt x="56932" y="19861"/>
                  </a:cubicBezTo>
                  <a:cubicBezTo>
                    <a:pt x="57066" y="19326"/>
                    <a:pt x="56560" y="19034"/>
                    <a:pt x="56085" y="18986"/>
                  </a:cubicBezTo>
                  <a:cubicBezTo>
                    <a:pt x="56036" y="18981"/>
                    <a:pt x="55987" y="18978"/>
                    <a:pt x="55940" y="18978"/>
                  </a:cubicBezTo>
                  <a:cubicBezTo>
                    <a:pt x="55876" y="18978"/>
                    <a:pt x="55815" y="18983"/>
                    <a:pt x="55757" y="18995"/>
                  </a:cubicBezTo>
                  <a:cubicBezTo>
                    <a:pt x="55469" y="19055"/>
                    <a:pt x="55303" y="19335"/>
                    <a:pt x="55015" y="19388"/>
                  </a:cubicBezTo>
                  <a:cubicBezTo>
                    <a:pt x="54963" y="19397"/>
                    <a:pt x="54910" y="19401"/>
                    <a:pt x="54857" y="19401"/>
                  </a:cubicBezTo>
                  <a:cubicBezTo>
                    <a:pt x="54614" y="19401"/>
                    <a:pt x="54362" y="19311"/>
                    <a:pt x="54159" y="19201"/>
                  </a:cubicBezTo>
                  <a:cubicBezTo>
                    <a:pt x="53827" y="19027"/>
                    <a:pt x="53551" y="18780"/>
                    <a:pt x="53239" y="18561"/>
                  </a:cubicBezTo>
                  <a:cubicBezTo>
                    <a:pt x="53031" y="18418"/>
                    <a:pt x="52841" y="18405"/>
                    <a:pt x="52608" y="18405"/>
                  </a:cubicBezTo>
                  <a:cubicBezTo>
                    <a:pt x="52556" y="18405"/>
                    <a:pt x="52502" y="18406"/>
                    <a:pt x="52445" y="18406"/>
                  </a:cubicBezTo>
                  <a:cubicBezTo>
                    <a:pt x="52424" y="18406"/>
                    <a:pt x="52402" y="18406"/>
                    <a:pt x="52380" y="18406"/>
                  </a:cubicBezTo>
                  <a:cubicBezTo>
                    <a:pt x="51730" y="18406"/>
                    <a:pt x="50874" y="18394"/>
                    <a:pt x="50702" y="17665"/>
                  </a:cubicBezTo>
                  <a:cubicBezTo>
                    <a:pt x="50633" y="17384"/>
                    <a:pt x="50519" y="17170"/>
                    <a:pt x="50260" y="17004"/>
                  </a:cubicBezTo>
                  <a:cubicBezTo>
                    <a:pt x="50025" y="16838"/>
                    <a:pt x="49558" y="16509"/>
                    <a:pt x="49311" y="16456"/>
                  </a:cubicBezTo>
                  <a:cubicBezTo>
                    <a:pt x="49278" y="16241"/>
                    <a:pt x="48630" y="16087"/>
                    <a:pt x="48415" y="16003"/>
                  </a:cubicBezTo>
                  <a:cubicBezTo>
                    <a:pt x="48022" y="15848"/>
                    <a:pt x="47835" y="15569"/>
                    <a:pt x="47515" y="15333"/>
                  </a:cubicBezTo>
                  <a:cubicBezTo>
                    <a:pt x="47046" y="14973"/>
                    <a:pt x="46484" y="14818"/>
                    <a:pt x="45909" y="14818"/>
                  </a:cubicBezTo>
                  <a:cubicBezTo>
                    <a:pt x="45674" y="14818"/>
                    <a:pt x="45438" y="14844"/>
                    <a:pt x="45205" y="14892"/>
                  </a:cubicBezTo>
                  <a:cubicBezTo>
                    <a:pt x="44996" y="14933"/>
                    <a:pt x="44813" y="14954"/>
                    <a:pt x="44645" y="14954"/>
                  </a:cubicBezTo>
                  <a:cubicBezTo>
                    <a:pt x="44193" y="14954"/>
                    <a:pt x="43845" y="14806"/>
                    <a:pt x="43373" y="14519"/>
                  </a:cubicBezTo>
                  <a:cubicBezTo>
                    <a:pt x="42773" y="14158"/>
                    <a:pt x="42379" y="13734"/>
                    <a:pt x="41663" y="13734"/>
                  </a:cubicBezTo>
                  <a:cubicBezTo>
                    <a:pt x="41637" y="13734"/>
                    <a:pt x="41611" y="13735"/>
                    <a:pt x="41584" y="13736"/>
                  </a:cubicBezTo>
                  <a:cubicBezTo>
                    <a:pt x="41458" y="13744"/>
                    <a:pt x="41349" y="13751"/>
                    <a:pt x="41251" y="13751"/>
                  </a:cubicBezTo>
                  <a:cubicBezTo>
                    <a:pt x="40976" y="13751"/>
                    <a:pt x="40796" y="13689"/>
                    <a:pt x="40608" y="13384"/>
                  </a:cubicBezTo>
                  <a:cubicBezTo>
                    <a:pt x="40368" y="13035"/>
                    <a:pt x="40000" y="12929"/>
                    <a:pt x="39627" y="12755"/>
                  </a:cubicBezTo>
                  <a:cubicBezTo>
                    <a:pt x="38986" y="12456"/>
                    <a:pt x="38390" y="12001"/>
                    <a:pt x="37831" y="11580"/>
                  </a:cubicBezTo>
                  <a:cubicBezTo>
                    <a:pt x="37563" y="11373"/>
                    <a:pt x="37462" y="11260"/>
                    <a:pt x="37490" y="10899"/>
                  </a:cubicBezTo>
                  <a:cubicBezTo>
                    <a:pt x="37523" y="10652"/>
                    <a:pt x="37668" y="10299"/>
                    <a:pt x="37348" y="10177"/>
                  </a:cubicBezTo>
                  <a:cubicBezTo>
                    <a:pt x="37281" y="10150"/>
                    <a:pt x="37210" y="10141"/>
                    <a:pt x="37136" y="10141"/>
                  </a:cubicBezTo>
                  <a:cubicBezTo>
                    <a:pt x="36998" y="10141"/>
                    <a:pt x="36853" y="10172"/>
                    <a:pt x="36715" y="10172"/>
                  </a:cubicBezTo>
                  <a:cubicBezTo>
                    <a:pt x="36618" y="10172"/>
                    <a:pt x="36525" y="10156"/>
                    <a:pt x="36441" y="10104"/>
                  </a:cubicBezTo>
                  <a:cubicBezTo>
                    <a:pt x="36295" y="10011"/>
                    <a:pt x="36246" y="9849"/>
                    <a:pt x="36173" y="9691"/>
                  </a:cubicBezTo>
                  <a:cubicBezTo>
                    <a:pt x="36140" y="9610"/>
                    <a:pt x="36100" y="9548"/>
                    <a:pt x="36039" y="9484"/>
                  </a:cubicBezTo>
                  <a:cubicBezTo>
                    <a:pt x="35840" y="9309"/>
                    <a:pt x="35545" y="9269"/>
                    <a:pt x="35285" y="9228"/>
                  </a:cubicBezTo>
                  <a:cubicBezTo>
                    <a:pt x="35185" y="9216"/>
                    <a:pt x="35086" y="9213"/>
                    <a:pt x="34987" y="9213"/>
                  </a:cubicBezTo>
                  <a:cubicBezTo>
                    <a:pt x="34901" y="9213"/>
                    <a:pt x="34815" y="9215"/>
                    <a:pt x="34728" y="9215"/>
                  </a:cubicBezTo>
                  <a:cubicBezTo>
                    <a:pt x="34654" y="9215"/>
                    <a:pt x="34579" y="9214"/>
                    <a:pt x="34503" y="9208"/>
                  </a:cubicBezTo>
                  <a:cubicBezTo>
                    <a:pt x="34222" y="9176"/>
                    <a:pt x="33955" y="9082"/>
                    <a:pt x="33668" y="9062"/>
                  </a:cubicBezTo>
                  <a:cubicBezTo>
                    <a:pt x="33108" y="9009"/>
                    <a:pt x="32853" y="8783"/>
                    <a:pt x="32387" y="8474"/>
                  </a:cubicBezTo>
                  <a:cubicBezTo>
                    <a:pt x="32078" y="8259"/>
                    <a:pt x="31698" y="7846"/>
                    <a:pt x="31337" y="7806"/>
                  </a:cubicBezTo>
                  <a:cubicBezTo>
                    <a:pt x="31286" y="7799"/>
                    <a:pt x="31235" y="7795"/>
                    <a:pt x="31183" y="7795"/>
                  </a:cubicBezTo>
                  <a:cubicBezTo>
                    <a:pt x="30853" y="7795"/>
                    <a:pt x="30510" y="7928"/>
                    <a:pt x="30170" y="7928"/>
                  </a:cubicBezTo>
                  <a:cubicBezTo>
                    <a:pt x="30098" y="7928"/>
                    <a:pt x="30026" y="7922"/>
                    <a:pt x="29954" y="7907"/>
                  </a:cubicBezTo>
                  <a:cubicBezTo>
                    <a:pt x="29621" y="7834"/>
                    <a:pt x="29314" y="7473"/>
                    <a:pt x="29086" y="7238"/>
                  </a:cubicBezTo>
                  <a:cubicBezTo>
                    <a:pt x="28734" y="6865"/>
                    <a:pt x="28560" y="6566"/>
                    <a:pt x="28053" y="6411"/>
                  </a:cubicBezTo>
                  <a:cubicBezTo>
                    <a:pt x="27863" y="6347"/>
                    <a:pt x="27659" y="6322"/>
                    <a:pt x="27453" y="6322"/>
                  </a:cubicBezTo>
                  <a:cubicBezTo>
                    <a:pt x="27201" y="6322"/>
                    <a:pt x="26947" y="6359"/>
                    <a:pt x="26715" y="6411"/>
                  </a:cubicBezTo>
                  <a:cubicBezTo>
                    <a:pt x="26403" y="6476"/>
                    <a:pt x="26042" y="6618"/>
                    <a:pt x="25734" y="6650"/>
                  </a:cubicBezTo>
                  <a:cubicBezTo>
                    <a:pt x="25725" y="6651"/>
                    <a:pt x="25716" y="6651"/>
                    <a:pt x="25707" y="6651"/>
                  </a:cubicBezTo>
                  <a:cubicBezTo>
                    <a:pt x="25552" y="6651"/>
                    <a:pt x="25405" y="6589"/>
                    <a:pt x="25260" y="6566"/>
                  </a:cubicBezTo>
                  <a:cubicBezTo>
                    <a:pt x="25053" y="6545"/>
                    <a:pt x="24867" y="6557"/>
                    <a:pt x="24660" y="6525"/>
                  </a:cubicBezTo>
                  <a:cubicBezTo>
                    <a:pt x="24012" y="6411"/>
                    <a:pt x="23589" y="6070"/>
                    <a:pt x="23054" y="5730"/>
                  </a:cubicBezTo>
                  <a:cubicBezTo>
                    <a:pt x="22442" y="5361"/>
                    <a:pt x="21887" y="4915"/>
                    <a:pt x="21267" y="4547"/>
                  </a:cubicBezTo>
                  <a:cubicBezTo>
                    <a:pt x="20825" y="4279"/>
                    <a:pt x="20363" y="4031"/>
                    <a:pt x="19929" y="3731"/>
                  </a:cubicBezTo>
                  <a:cubicBezTo>
                    <a:pt x="19710" y="3585"/>
                    <a:pt x="19516" y="3370"/>
                    <a:pt x="19288" y="3258"/>
                  </a:cubicBezTo>
                  <a:cubicBezTo>
                    <a:pt x="19189" y="3207"/>
                    <a:pt x="19090" y="3188"/>
                    <a:pt x="18991" y="3188"/>
                  </a:cubicBezTo>
                  <a:cubicBezTo>
                    <a:pt x="18677" y="3188"/>
                    <a:pt x="18361" y="3381"/>
                    <a:pt x="18018" y="3381"/>
                  </a:cubicBezTo>
                  <a:cubicBezTo>
                    <a:pt x="17999" y="3381"/>
                    <a:pt x="17979" y="3381"/>
                    <a:pt x="17959" y="3379"/>
                  </a:cubicBezTo>
                  <a:cubicBezTo>
                    <a:pt x="17626" y="3370"/>
                    <a:pt x="17379" y="3258"/>
                    <a:pt x="17091" y="3103"/>
                  </a:cubicBezTo>
                  <a:cubicBezTo>
                    <a:pt x="16865" y="2970"/>
                    <a:pt x="16605" y="2730"/>
                    <a:pt x="16350" y="2669"/>
                  </a:cubicBezTo>
                  <a:cubicBezTo>
                    <a:pt x="16300" y="2657"/>
                    <a:pt x="16249" y="2651"/>
                    <a:pt x="16198" y="2651"/>
                  </a:cubicBezTo>
                  <a:cubicBezTo>
                    <a:pt x="15864" y="2651"/>
                    <a:pt x="15504" y="2876"/>
                    <a:pt x="15174" y="2876"/>
                  </a:cubicBezTo>
                  <a:cubicBezTo>
                    <a:pt x="14659" y="2864"/>
                    <a:pt x="14173" y="2596"/>
                    <a:pt x="13699" y="2401"/>
                  </a:cubicBezTo>
                  <a:cubicBezTo>
                    <a:pt x="13378" y="2276"/>
                    <a:pt x="13050" y="2244"/>
                    <a:pt x="12863" y="1915"/>
                  </a:cubicBezTo>
                  <a:cubicBezTo>
                    <a:pt x="12709" y="1636"/>
                    <a:pt x="12697" y="1234"/>
                    <a:pt x="12689" y="914"/>
                  </a:cubicBezTo>
                  <a:cubicBezTo>
                    <a:pt x="12475" y="919"/>
                    <a:pt x="12310" y="945"/>
                    <a:pt x="12168" y="945"/>
                  </a:cubicBezTo>
                  <a:cubicBezTo>
                    <a:pt x="11961" y="945"/>
                    <a:pt x="11802" y="889"/>
                    <a:pt x="11607" y="626"/>
                  </a:cubicBezTo>
                  <a:cubicBezTo>
                    <a:pt x="11333" y="262"/>
                    <a:pt x="11243" y="0"/>
                    <a:pt x="108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78"/>
            <p:cNvSpPr/>
            <p:nvPr/>
          </p:nvSpPr>
          <p:spPr>
            <a:xfrm>
              <a:off x="1035300" y="4014475"/>
              <a:ext cx="561075" cy="704400"/>
            </a:xfrm>
            <a:custGeom>
              <a:avLst/>
              <a:gdLst/>
              <a:ahLst/>
              <a:cxnLst/>
              <a:rect l="l" t="t" r="r" b="b"/>
              <a:pathLst>
                <a:path w="22443" h="28176" extrusionOk="0">
                  <a:moveTo>
                    <a:pt x="13301" y="0"/>
                  </a:moveTo>
                  <a:cubicBezTo>
                    <a:pt x="12921" y="0"/>
                    <a:pt x="12442" y="49"/>
                    <a:pt x="12344" y="57"/>
                  </a:cubicBezTo>
                  <a:cubicBezTo>
                    <a:pt x="11849" y="64"/>
                    <a:pt x="11201" y="57"/>
                    <a:pt x="10788" y="356"/>
                  </a:cubicBezTo>
                  <a:cubicBezTo>
                    <a:pt x="10715" y="405"/>
                    <a:pt x="10653" y="478"/>
                    <a:pt x="10601" y="564"/>
                  </a:cubicBezTo>
                  <a:cubicBezTo>
                    <a:pt x="10098" y="1273"/>
                    <a:pt x="10374" y="2862"/>
                    <a:pt x="10374" y="3584"/>
                  </a:cubicBezTo>
                  <a:cubicBezTo>
                    <a:pt x="10374" y="3904"/>
                    <a:pt x="10406" y="4119"/>
                    <a:pt x="10240" y="4366"/>
                  </a:cubicBezTo>
                  <a:cubicBezTo>
                    <a:pt x="10045" y="4645"/>
                    <a:pt x="9899" y="4480"/>
                    <a:pt x="9819" y="4873"/>
                  </a:cubicBezTo>
                  <a:cubicBezTo>
                    <a:pt x="9713" y="5408"/>
                    <a:pt x="10005" y="5748"/>
                    <a:pt x="9539" y="6235"/>
                  </a:cubicBezTo>
                  <a:cubicBezTo>
                    <a:pt x="9190" y="6596"/>
                    <a:pt x="8797" y="6669"/>
                    <a:pt x="8468" y="7049"/>
                  </a:cubicBezTo>
                  <a:cubicBezTo>
                    <a:pt x="8107" y="7483"/>
                    <a:pt x="7767" y="7945"/>
                    <a:pt x="7520" y="8452"/>
                  </a:cubicBezTo>
                  <a:cubicBezTo>
                    <a:pt x="7207" y="9068"/>
                    <a:pt x="7127" y="10020"/>
                    <a:pt x="6612" y="10495"/>
                  </a:cubicBezTo>
                  <a:cubicBezTo>
                    <a:pt x="6239" y="10843"/>
                    <a:pt x="5732" y="10811"/>
                    <a:pt x="5351" y="11103"/>
                  </a:cubicBezTo>
                  <a:cubicBezTo>
                    <a:pt x="4824" y="11504"/>
                    <a:pt x="4723" y="12348"/>
                    <a:pt x="4208" y="12774"/>
                  </a:cubicBezTo>
                  <a:cubicBezTo>
                    <a:pt x="3787" y="13122"/>
                    <a:pt x="3227" y="13008"/>
                    <a:pt x="2939" y="13474"/>
                  </a:cubicBezTo>
                  <a:cubicBezTo>
                    <a:pt x="2814" y="13669"/>
                    <a:pt x="2825" y="13936"/>
                    <a:pt x="2720" y="14155"/>
                  </a:cubicBezTo>
                  <a:cubicBezTo>
                    <a:pt x="2518" y="14589"/>
                    <a:pt x="2197" y="14877"/>
                    <a:pt x="1837" y="15153"/>
                  </a:cubicBezTo>
                  <a:cubicBezTo>
                    <a:pt x="1456" y="15465"/>
                    <a:pt x="844" y="16146"/>
                    <a:pt x="1310" y="16649"/>
                  </a:cubicBezTo>
                  <a:cubicBezTo>
                    <a:pt x="1519" y="16879"/>
                    <a:pt x="2163" y="17120"/>
                    <a:pt x="2583" y="17120"/>
                  </a:cubicBezTo>
                  <a:cubicBezTo>
                    <a:pt x="2659" y="17120"/>
                    <a:pt x="2728" y="17112"/>
                    <a:pt x="2785" y="17094"/>
                  </a:cubicBezTo>
                  <a:cubicBezTo>
                    <a:pt x="3168" y="16974"/>
                    <a:pt x="3357" y="16479"/>
                    <a:pt x="3758" y="16479"/>
                  </a:cubicBezTo>
                  <a:cubicBezTo>
                    <a:pt x="3799" y="16479"/>
                    <a:pt x="3842" y="16484"/>
                    <a:pt x="3888" y="16495"/>
                  </a:cubicBezTo>
                  <a:cubicBezTo>
                    <a:pt x="3856" y="17042"/>
                    <a:pt x="3559" y="17549"/>
                    <a:pt x="3040" y="17743"/>
                  </a:cubicBezTo>
                  <a:cubicBezTo>
                    <a:pt x="2805" y="17837"/>
                    <a:pt x="1691" y="18003"/>
                    <a:pt x="2270" y="18550"/>
                  </a:cubicBezTo>
                  <a:cubicBezTo>
                    <a:pt x="2353" y="18629"/>
                    <a:pt x="2518" y="18653"/>
                    <a:pt x="2710" y="18653"/>
                  </a:cubicBezTo>
                  <a:cubicBezTo>
                    <a:pt x="3013" y="18653"/>
                    <a:pt x="3383" y="18593"/>
                    <a:pt x="3613" y="18593"/>
                  </a:cubicBezTo>
                  <a:cubicBezTo>
                    <a:pt x="3651" y="18593"/>
                    <a:pt x="3684" y="18595"/>
                    <a:pt x="3714" y="18599"/>
                  </a:cubicBezTo>
                  <a:cubicBezTo>
                    <a:pt x="4402" y="18692"/>
                    <a:pt x="4464" y="19073"/>
                    <a:pt x="4435" y="19734"/>
                  </a:cubicBezTo>
                  <a:cubicBezTo>
                    <a:pt x="4422" y="19736"/>
                    <a:pt x="4410" y="19737"/>
                    <a:pt x="4399" y="19737"/>
                  </a:cubicBezTo>
                  <a:cubicBezTo>
                    <a:pt x="4173" y="19737"/>
                    <a:pt x="3987" y="19441"/>
                    <a:pt x="3761" y="19441"/>
                  </a:cubicBezTo>
                  <a:cubicBezTo>
                    <a:pt x="3725" y="19441"/>
                    <a:pt x="3687" y="19449"/>
                    <a:pt x="3648" y="19466"/>
                  </a:cubicBezTo>
                  <a:cubicBezTo>
                    <a:pt x="3433" y="19560"/>
                    <a:pt x="3353" y="20220"/>
                    <a:pt x="3267" y="20415"/>
                  </a:cubicBezTo>
                  <a:cubicBezTo>
                    <a:pt x="3053" y="20962"/>
                    <a:pt x="2947" y="20922"/>
                    <a:pt x="2464" y="21197"/>
                  </a:cubicBezTo>
                  <a:cubicBezTo>
                    <a:pt x="2092" y="21416"/>
                    <a:pt x="2133" y="21457"/>
                    <a:pt x="2133" y="21910"/>
                  </a:cubicBezTo>
                  <a:cubicBezTo>
                    <a:pt x="2133" y="22260"/>
                    <a:pt x="2104" y="22539"/>
                    <a:pt x="2043" y="22847"/>
                  </a:cubicBezTo>
                  <a:cubicBezTo>
                    <a:pt x="1970" y="23160"/>
                    <a:pt x="1772" y="23386"/>
                    <a:pt x="1691" y="23674"/>
                  </a:cubicBezTo>
                  <a:cubicBezTo>
                    <a:pt x="1516" y="24262"/>
                    <a:pt x="1764" y="24623"/>
                    <a:pt x="1350" y="25158"/>
                  </a:cubicBezTo>
                  <a:cubicBezTo>
                    <a:pt x="1083" y="25510"/>
                    <a:pt x="0" y="26058"/>
                    <a:pt x="73" y="26438"/>
                  </a:cubicBezTo>
                  <a:cubicBezTo>
                    <a:pt x="868" y="26593"/>
                    <a:pt x="1609" y="26419"/>
                    <a:pt x="2290" y="26739"/>
                  </a:cubicBezTo>
                  <a:cubicBezTo>
                    <a:pt x="2599" y="26881"/>
                    <a:pt x="2887" y="26973"/>
                    <a:pt x="3207" y="27087"/>
                  </a:cubicBezTo>
                  <a:cubicBezTo>
                    <a:pt x="3815" y="27302"/>
                    <a:pt x="4176" y="28015"/>
                    <a:pt x="4784" y="28150"/>
                  </a:cubicBezTo>
                  <a:cubicBezTo>
                    <a:pt x="4864" y="28168"/>
                    <a:pt x="4947" y="28175"/>
                    <a:pt x="5031" y="28175"/>
                  </a:cubicBezTo>
                  <a:cubicBezTo>
                    <a:pt x="5436" y="28175"/>
                    <a:pt x="5876" y="28002"/>
                    <a:pt x="6259" y="27995"/>
                  </a:cubicBezTo>
                  <a:cubicBezTo>
                    <a:pt x="6269" y="27995"/>
                    <a:pt x="6280" y="27995"/>
                    <a:pt x="6290" y="27995"/>
                  </a:cubicBezTo>
                  <a:cubicBezTo>
                    <a:pt x="6608" y="27995"/>
                    <a:pt x="6959" y="28124"/>
                    <a:pt x="7290" y="28124"/>
                  </a:cubicBezTo>
                  <a:cubicBezTo>
                    <a:pt x="7382" y="28124"/>
                    <a:pt x="7473" y="28114"/>
                    <a:pt x="7561" y="28088"/>
                  </a:cubicBezTo>
                  <a:cubicBezTo>
                    <a:pt x="7808" y="28015"/>
                    <a:pt x="7970" y="27894"/>
                    <a:pt x="8083" y="27727"/>
                  </a:cubicBezTo>
                  <a:cubicBezTo>
                    <a:pt x="8395" y="27334"/>
                    <a:pt x="8404" y="26739"/>
                    <a:pt x="8416" y="26240"/>
                  </a:cubicBezTo>
                  <a:cubicBezTo>
                    <a:pt x="8436" y="25583"/>
                    <a:pt x="8477" y="25397"/>
                    <a:pt x="9097" y="25109"/>
                  </a:cubicBezTo>
                  <a:cubicBezTo>
                    <a:pt x="9539" y="24890"/>
                    <a:pt x="9920" y="24683"/>
                    <a:pt x="10281" y="24363"/>
                  </a:cubicBezTo>
                  <a:cubicBezTo>
                    <a:pt x="10548" y="24148"/>
                    <a:pt x="11469" y="23714"/>
                    <a:pt x="11561" y="23435"/>
                  </a:cubicBezTo>
                  <a:cubicBezTo>
                    <a:pt x="11634" y="23208"/>
                    <a:pt x="11314" y="22766"/>
                    <a:pt x="11229" y="22531"/>
                  </a:cubicBezTo>
                  <a:cubicBezTo>
                    <a:pt x="10840" y="21530"/>
                    <a:pt x="10767" y="20715"/>
                    <a:pt x="11703" y="20155"/>
                  </a:cubicBezTo>
                  <a:cubicBezTo>
                    <a:pt x="12478" y="19693"/>
                    <a:pt x="13726" y="19332"/>
                    <a:pt x="13491" y="18165"/>
                  </a:cubicBezTo>
                  <a:cubicBezTo>
                    <a:pt x="13398" y="17711"/>
                    <a:pt x="13078" y="17342"/>
                    <a:pt x="12972" y="16876"/>
                  </a:cubicBezTo>
                  <a:cubicBezTo>
                    <a:pt x="12880" y="16422"/>
                    <a:pt x="12777" y="16041"/>
                    <a:pt x="12612" y="15607"/>
                  </a:cubicBezTo>
                  <a:cubicBezTo>
                    <a:pt x="12294" y="14761"/>
                    <a:pt x="12166" y="14577"/>
                    <a:pt x="12959" y="14577"/>
                  </a:cubicBezTo>
                  <a:cubicBezTo>
                    <a:pt x="12986" y="14577"/>
                    <a:pt x="13015" y="14577"/>
                    <a:pt x="13045" y="14578"/>
                  </a:cubicBezTo>
                  <a:cubicBezTo>
                    <a:pt x="13366" y="14584"/>
                    <a:pt x="13690" y="14590"/>
                    <a:pt x="14014" y="14590"/>
                  </a:cubicBezTo>
                  <a:cubicBezTo>
                    <a:pt x="14263" y="14590"/>
                    <a:pt x="14511" y="14586"/>
                    <a:pt x="14756" y="14578"/>
                  </a:cubicBezTo>
                  <a:cubicBezTo>
                    <a:pt x="14841" y="14310"/>
                    <a:pt x="15035" y="14091"/>
                    <a:pt x="15097" y="13824"/>
                  </a:cubicBezTo>
                  <a:cubicBezTo>
                    <a:pt x="15181" y="13528"/>
                    <a:pt x="15097" y="13134"/>
                    <a:pt x="15097" y="12826"/>
                  </a:cubicBezTo>
                  <a:cubicBezTo>
                    <a:pt x="15097" y="11987"/>
                    <a:pt x="15234" y="12093"/>
                    <a:pt x="15997" y="11792"/>
                  </a:cubicBezTo>
                  <a:cubicBezTo>
                    <a:pt x="17067" y="11371"/>
                    <a:pt x="17253" y="10155"/>
                    <a:pt x="17419" y="9133"/>
                  </a:cubicBezTo>
                  <a:cubicBezTo>
                    <a:pt x="17520" y="8432"/>
                    <a:pt x="17346" y="8140"/>
                    <a:pt x="17967" y="7791"/>
                  </a:cubicBezTo>
                  <a:cubicBezTo>
                    <a:pt x="18128" y="7698"/>
                    <a:pt x="18336" y="7625"/>
                    <a:pt x="18482" y="7491"/>
                  </a:cubicBezTo>
                  <a:cubicBezTo>
                    <a:pt x="18648" y="7337"/>
                    <a:pt x="18668" y="7077"/>
                    <a:pt x="18802" y="6936"/>
                  </a:cubicBezTo>
                  <a:cubicBezTo>
                    <a:pt x="18964" y="6770"/>
                    <a:pt x="19215" y="6709"/>
                    <a:pt x="19471" y="6615"/>
                  </a:cubicBezTo>
                  <a:cubicBezTo>
                    <a:pt x="20050" y="6409"/>
                    <a:pt x="22442" y="5915"/>
                    <a:pt x="21254" y="4832"/>
                  </a:cubicBezTo>
                  <a:cubicBezTo>
                    <a:pt x="20926" y="4519"/>
                    <a:pt x="20338" y="4759"/>
                    <a:pt x="20326" y="4171"/>
                  </a:cubicBezTo>
                  <a:cubicBezTo>
                    <a:pt x="20317" y="4046"/>
                    <a:pt x="20553" y="3750"/>
                    <a:pt x="20594" y="3604"/>
                  </a:cubicBezTo>
                  <a:cubicBezTo>
                    <a:pt x="20646" y="3376"/>
                    <a:pt x="20639" y="3150"/>
                    <a:pt x="20626" y="2923"/>
                  </a:cubicBezTo>
                  <a:cubicBezTo>
                    <a:pt x="20590" y="2922"/>
                    <a:pt x="20556" y="2922"/>
                    <a:pt x="20522" y="2922"/>
                  </a:cubicBezTo>
                  <a:cubicBezTo>
                    <a:pt x="20468" y="2922"/>
                    <a:pt x="20418" y="2922"/>
                    <a:pt x="20370" y="2922"/>
                  </a:cubicBezTo>
                  <a:cubicBezTo>
                    <a:pt x="20167" y="2922"/>
                    <a:pt x="20013" y="2909"/>
                    <a:pt x="19864" y="2768"/>
                  </a:cubicBezTo>
                  <a:cubicBezTo>
                    <a:pt x="19625" y="2553"/>
                    <a:pt x="19750" y="2334"/>
                    <a:pt x="19442" y="2213"/>
                  </a:cubicBezTo>
                  <a:cubicBezTo>
                    <a:pt x="19310" y="2163"/>
                    <a:pt x="19174" y="2143"/>
                    <a:pt x="19035" y="2143"/>
                  </a:cubicBezTo>
                  <a:cubicBezTo>
                    <a:pt x="18513" y="2143"/>
                    <a:pt x="17949" y="2419"/>
                    <a:pt x="17446" y="2419"/>
                  </a:cubicBezTo>
                  <a:cubicBezTo>
                    <a:pt x="17416" y="2419"/>
                    <a:pt x="17388" y="2418"/>
                    <a:pt x="17359" y="2416"/>
                  </a:cubicBezTo>
                  <a:cubicBezTo>
                    <a:pt x="16584" y="2367"/>
                    <a:pt x="16317" y="1921"/>
                    <a:pt x="15798" y="1447"/>
                  </a:cubicBezTo>
                  <a:cubicBezTo>
                    <a:pt x="15655" y="1314"/>
                    <a:pt x="15526" y="1271"/>
                    <a:pt x="15398" y="1271"/>
                  </a:cubicBezTo>
                  <a:cubicBezTo>
                    <a:pt x="15157" y="1271"/>
                    <a:pt x="14917" y="1425"/>
                    <a:pt x="14581" y="1425"/>
                  </a:cubicBezTo>
                  <a:cubicBezTo>
                    <a:pt x="14545" y="1425"/>
                    <a:pt x="14507" y="1423"/>
                    <a:pt x="14468" y="1419"/>
                  </a:cubicBezTo>
                  <a:cubicBezTo>
                    <a:pt x="13378" y="1293"/>
                    <a:pt x="14367" y="498"/>
                    <a:pt x="13767" y="64"/>
                  </a:cubicBezTo>
                  <a:cubicBezTo>
                    <a:pt x="13703" y="16"/>
                    <a:pt x="13518" y="0"/>
                    <a:pt x="133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2" name="Google Shape;1392;p78"/>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Review of Past Events</a:t>
            </a:r>
            <a:endParaRPr/>
          </a:p>
        </p:txBody>
      </p:sp>
      <p:sp>
        <p:nvSpPr>
          <p:cNvPr id="1393" name="Google Shape;1393;p78"/>
          <p:cNvSpPr txBox="1">
            <a:spLocks noGrp="1"/>
          </p:cNvSpPr>
          <p:nvPr>
            <p:ph type="title" idx="2"/>
          </p:nvPr>
        </p:nvSpPr>
        <p:spPr>
          <a:xfrm>
            <a:off x="575963" y="2839022"/>
            <a:ext cx="2103600" cy="7872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Neptune</a:t>
            </a:r>
            <a:endParaRPr/>
          </a:p>
        </p:txBody>
      </p:sp>
      <p:sp>
        <p:nvSpPr>
          <p:cNvPr id="1394" name="Google Shape;1394;p78"/>
          <p:cNvSpPr txBox="1">
            <a:spLocks noGrp="1"/>
          </p:cNvSpPr>
          <p:nvPr>
            <p:ph type="subTitle" idx="1"/>
          </p:nvPr>
        </p:nvSpPr>
        <p:spPr>
          <a:xfrm>
            <a:off x="674974" y="3657077"/>
            <a:ext cx="2004600" cy="787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Neptune is the farthest planet from the Sun</a:t>
            </a:r>
            <a:endParaRPr/>
          </a:p>
        </p:txBody>
      </p:sp>
      <p:sp>
        <p:nvSpPr>
          <p:cNvPr id="1395" name="Google Shape;1395;p78"/>
          <p:cNvSpPr txBox="1">
            <a:spLocks noGrp="1"/>
          </p:cNvSpPr>
          <p:nvPr>
            <p:ph type="title" idx="3"/>
          </p:nvPr>
        </p:nvSpPr>
        <p:spPr>
          <a:xfrm>
            <a:off x="6478461" y="1417025"/>
            <a:ext cx="2103600" cy="787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1396" name="Google Shape;1396;p78"/>
          <p:cNvSpPr txBox="1">
            <a:spLocks noGrp="1"/>
          </p:cNvSpPr>
          <p:nvPr>
            <p:ph type="subTitle" idx="4"/>
          </p:nvPr>
        </p:nvSpPr>
        <p:spPr>
          <a:xfrm>
            <a:off x="6478451" y="2202475"/>
            <a:ext cx="2004600" cy="787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 cold place</a:t>
            </a:r>
            <a:endParaRPr/>
          </a:p>
        </p:txBody>
      </p:sp>
      <p:sp>
        <p:nvSpPr>
          <p:cNvPr id="1397" name="Google Shape;1397;p78"/>
          <p:cNvSpPr txBox="1">
            <a:spLocks noGrp="1"/>
          </p:cNvSpPr>
          <p:nvPr>
            <p:ph type="title" idx="5"/>
          </p:nvPr>
        </p:nvSpPr>
        <p:spPr>
          <a:xfrm>
            <a:off x="6478461" y="2839022"/>
            <a:ext cx="2103600" cy="787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1398" name="Google Shape;1398;p78"/>
          <p:cNvSpPr txBox="1">
            <a:spLocks noGrp="1"/>
          </p:cNvSpPr>
          <p:nvPr>
            <p:ph type="subTitle" idx="6"/>
          </p:nvPr>
        </p:nvSpPr>
        <p:spPr>
          <a:xfrm>
            <a:off x="6478451" y="3657077"/>
            <a:ext cx="2004600" cy="787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a:t>
            </a:r>
            <a:endParaRPr/>
          </a:p>
        </p:txBody>
      </p:sp>
      <p:sp>
        <p:nvSpPr>
          <p:cNvPr id="1399" name="Google Shape;1399;p78"/>
          <p:cNvSpPr txBox="1">
            <a:spLocks noGrp="1"/>
          </p:cNvSpPr>
          <p:nvPr>
            <p:ph type="title" idx="7"/>
          </p:nvPr>
        </p:nvSpPr>
        <p:spPr>
          <a:xfrm>
            <a:off x="575963" y="1417025"/>
            <a:ext cx="2103600" cy="7872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Jupiter</a:t>
            </a:r>
            <a:endParaRPr/>
          </a:p>
        </p:txBody>
      </p:sp>
      <p:sp>
        <p:nvSpPr>
          <p:cNvPr id="1400" name="Google Shape;1400;p78"/>
          <p:cNvSpPr txBox="1">
            <a:spLocks noGrp="1"/>
          </p:cNvSpPr>
          <p:nvPr>
            <p:ph type="subTitle" idx="8"/>
          </p:nvPr>
        </p:nvSpPr>
        <p:spPr>
          <a:xfrm>
            <a:off x="674974" y="2202475"/>
            <a:ext cx="2004600" cy="787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It’s the biggest planet in the Solar System</a:t>
            </a:r>
            <a:endParaRPr/>
          </a:p>
        </p:txBody>
      </p:sp>
      <p:sp>
        <p:nvSpPr>
          <p:cNvPr id="1401" name="Google Shape;1401;p78"/>
          <p:cNvSpPr/>
          <p:nvPr/>
        </p:nvSpPr>
        <p:spPr>
          <a:xfrm rot="10800000" flipH="1">
            <a:off x="2395770" y="213992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8"/>
          <p:cNvSpPr/>
          <p:nvPr/>
        </p:nvSpPr>
        <p:spPr>
          <a:xfrm rot="10800000" flipH="1">
            <a:off x="2395770" y="357932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78"/>
          <p:cNvSpPr/>
          <p:nvPr/>
        </p:nvSpPr>
        <p:spPr>
          <a:xfrm rot="10800000" flipH="1">
            <a:off x="6599370" y="213992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78"/>
          <p:cNvSpPr/>
          <p:nvPr/>
        </p:nvSpPr>
        <p:spPr>
          <a:xfrm rot="10800000" flipH="1">
            <a:off x="6599370" y="357932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435"/>
        <p:cNvGrpSpPr/>
        <p:nvPr/>
      </p:nvGrpSpPr>
      <p:grpSpPr>
        <a:xfrm>
          <a:off x="0" y="0"/>
          <a:ext cx="0" cy="0"/>
          <a:chOff x="0" y="0"/>
          <a:chExt cx="0" cy="0"/>
        </a:xfrm>
      </p:grpSpPr>
      <p:sp>
        <p:nvSpPr>
          <p:cNvPr id="1436" name="Google Shape;1436;p80"/>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Activities</a:t>
            </a:r>
            <a:endParaRPr/>
          </a:p>
        </p:txBody>
      </p:sp>
      <p:grpSp>
        <p:nvGrpSpPr>
          <p:cNvPr id="1437" name="Google Shape;1437;p80"/>
          <p:cNvGrpSpPr/>
          <p:nvPr/>
        </p:nvGrpSpPr>
        <p:grpSpPr>
          <a:xfrm>
            <a:off x="3096571" y="1503733"/>
            <a:ext cx="2956350" cy="2525309"/>
            <a:chOff x="3096571" y="1427533"/>
            <a:chExt cx="2956350" cy="2525309"/>
          </a:xfrm>
        </p:grpSpPr>
        <p:grpSp>
          <p:nvGrpSpPr>
            <p:cNvPr id="1438" name="Google Shape;1438;p80"/>
            <p:cNvGrpSpPr/>
            <p:nvPr/>
          </p:nvGrpSpPr>
          <p:grpSpPr>
            <a:xfrm>
              <a:off x="3185647" y="1427533"/>
              <a:ext cx="2772694" cy="2525309"/>
              <a:chOff x="4204684" y="2104422"/>
              <a:chExt cx="699822" cy="637382"/>
            </a:xfrm>
          </p:grpSpPr>
          <p:grpSp>
            <p:nvGrpSpPr>
              <p:cNvPr id="1439" name="Google Shape;1439;p80"/>
              <p:cNvGrpSpPr/>
              <p:nvPr/>
            </p:nvGrpSpPr>
            <p:grpSpPr>
              <a:xfrm>
                <a:off x="4204684" y="2430067"/>
                <a:ext cx="342957" cy="311738"/>
                <a:chOff x="4204684" y="2430067"/>
                <a:chExt cx="342957" cy="311738"/>
              </a:xfrm>
            </p:grpSpPr>
            <p:sp>
              <p:nvSpPr>
                <p:cNvPr id="1440" name="Google Shape;1440;p80"/>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80"/>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 name="Google Shape;1442;p80"/>
              <p:cNvGrpSpPr/>
              <p:nvPr/>
            </p:nvGrpSpPr>
            <p:grpSpPr>
              <a:xfrm>
                <a:off x="4561586" y="2430067"/>
                <a:ext cx="342920" cy="311738"/>
                <a:chOff x="4561586" y="2430067"/>
                <a:chExt cx="342920" cy="311738"/>
              </a:xfrm>
            </p:grpSpPr>
            <p:sp>
              <p:nvSpPr>
                <p:cNvPr id="1443" name="Google Shape;1443;p80"/>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80"/>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 name="Google Shape;1445;p80"/>
              <p:cNvGrpSpPr/>
              <p:nvPr/>
            </p:nvGrpSpPr>
            <p:grpSpPr>
              <a:xfrm>
                <a:off x="4561586" y="2104422"/>
                <a:ext cx="342920" cy="311738"/>
                <a:chOff x="4561586" y="2104422"/>
                <a:chExt cx="342920" cy="311738"/>
              </a:xfrm>
            </p:grpSpPr>
            <p:sp>
              <p:nvSpPr>
                <p:cNvPr id="1446" name="Google Shape;1446;p80"/>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80"/>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 name="Google Shape;1448;p80"/>
              <p:cNvGrpSpPr/>
              <p:nvPr/>
            </p:nvGrpSpPr>
            <p:grpSpPr>
              <a:xfrm>
                <a:off x="4204684" y="2104422"/>
                <a:ext cx="342957" cy="311664"/>
                <a:chOff x="4204684" y="2104422"/>
                <a:chExt cx="342957" cy="311664"/>
              </a:xfrm>
            </p:grpSpPr>
            <p:sp>
              <p:nvSpPr>
                <p:cNvPr id="1449" name="Google Shape;1449;p80"/>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80"/>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51" name="Google Shape;1451;p80"/>
            <p:cNvSpPr/>
            <p:nvPr/>
          </p:nvSpPr>
          <p:spPr>
            <a:xfrm rot="3600941">
              <a:off x="5812720" y="1699120"/>
              <a:ext cx="213701" cy="184677"/>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80"/>
            <p:cNvSpPr/>
            <p:nvPr/>
          </p:nvSpPr>
          <p:spPr>
            <a:xfrm rot="-3600941" flipH="1">
              <a:off x="3123070" y="1699120"/>
              <a:ext cx="213701" cy="184677"/>
            </a:xfrm>
            <a:prstGeom prst="triangle">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80"/>
            <p:cNvSpPr/>
            <p:nvPr/>
          </p:nvSpPr>
          <p:spPr>
            <a:xfrm rot="7199059" flipH="1">
              <a:off x="5812720" y="3496477"/>
              <a:ext cx="213701" cy="184677"/>
            </a:xfrm>
            <a:prstGeom prst="triangle">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80"/>
            <p:cNvSpPr/>
            <p:nvPr/>
          </p:nvSpPr>
          <p:spPr>
            <a:xfrm rot="-7199059">
              <a:off x="3123070" y="3496477"/>
              <a:ext cx="213701" cy="184677"/>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5" name="Google Shape;1455;p80"/>
          <p:cNvSpPr txBox="1">
            <a:spLocks noGrp="1"/>
          </p:cNvSpPr>
          <p:nvPr>
            <p:ph type="title" idx="4294967295"/>
          </p:nvPr>
        </p:nvSpPr>
        <p:spPr>
          <a:xfrm>
            <a:off x="933450" y="3078220"/>
            <a:ext cx="2103600" cy="4524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1800"/>
              <a:t>Neptune</a:t>
            </a:r>
            <a:endParaRPr sz="1800"/>
          </a:p>
        </p:txBody>
      </p:sp>
      <p:sp>
        <p:nvSpPr>
          <p:cNvPr id="1456" name="Google Shape;1456;p80"/>
          <p:cNvSpPr txBox="1">
            <a:spLocks noGrp="1"/>
          </p:cNvSpPr>
          <p:nvPr>
            <p:ph type="subTitle" idx="4294967295"/>
          </p:nvPr>
        </p:nvSpPr>
        <p:spPr>
          <a:xfrm>
            <a:off x="1032449" y="3361177"/>
            <a:ext cx="2004600" cy="7872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It’s the fourth-largest planet by diameter in the Solar System</a:t>
            </a:r>
            <a:endParaRPr/>
          </a:p>
        </p:txBody>
      </p:sp>
      <p:sp>
        <p:nvSpPr>
          <p:cNvPr id="1457" name="Google Shape;1457;p80"/>
          <p:cNvSpPr txBox="1">
            <a:spLocks noGrp="1"/>
          </p:cNvSpPr>
          <p:nvPr>
            <p:ph type="title" idx="4294967295"/>
          </p:nvPr>
        </p:nvSpPr>
        <p:spPr>
          <a:xfrm>
            <a:off x="6108229" y="1503721"/>
            <a:ext cx="2103600" cy="452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a:t>Mars</a:t>
            </a:r>
            <a:endParaRPr sz="1800"/>
          </a:p>
        </p:txBody>
      </p:sp>
      <p:sp>
        <p:nvSpPr>
          <p:cNvPr id="1458" name="Google Shape;1458;p80"/>
          <p:cNvSpPr txBox="1">
            <a:spLocks noGrp="1"/>
          </p:cNvSpPr>
          <p:nvPr>
            <p:ph type="subTitle" idx="4294967295"/>
          </p:nvPr>
        </p:nvSpPr>
        <p:spPr>
          <a:xfrm>
            <a:off x="6108226" y="1800650"/>
            <a:ext cx="2004600" cy="787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Despite being red, Mars is a cold place full of iron oxide dust</a:t>
            </a:r>
            <a:endParaRPr/>
          </a:p>
        </p:txBody>
      </p:sp>
      <p:sp>
        <p:nvSpPr>
          <p:cNvPr id="1459" name="Google Shape;1459;p80"/>
          <p:cNvSpPr txBox="1">
            <a:spLocks noGrp="1"/>
          </p:cNvSpPr>
          <p:nvPr>
            <p:ph type="title" idx="4294967295"/>
          </p:nvPr>
        </p:nvSpPr>
        <p:spPr>
          <a:xfrm>
            <a:off x="6108229" y="3078220"/>
            <a:ext cx="2103600" cy="452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800"/>
              <a:t>Pluto</a:t>
            </a:r>
            <a:endParaRPr sz="1800"/>
          </a:p>
        </p:txBody>
      </p:sp>
      <p:sp>
        <p:nvSpPr>
          <p:cNvPr id="1460" name="Google Shape;1460;p80"/>
          <p:cNvSpPr txBox="1">
            <a:spLocks noGrp="1"/>
          </p:cNvSpPr>
          <p:nvPr>
            <p:ph type="subTitle" idx="4294967295"/>
          </p:nvPr>
        </p:nvSpPr>
        <p:spPr>
          <a:xfrm>
            <a:off x="6108226" y="3361177"/>
            <a:ext cx="2004600" cy="787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Pluto is considered a dwarf planet since the year 2006</a:t>
            </a:r>
            <a:endParaRPr/>
          </a:p>
        </p:txBody>
      </p:sp>
      <p:sp>
        <p:nvSpPr>
          <p:cNvPr id="1461" name="Google Shape;1461;p80"/>
          <p:cNvSpPr txBox="1">
            <a:spLocks noGrp="1"/>
          </p:cNvSpPr>
          <p:nvPr>
            <p:ph type="title" idx="4294967295"/>
          </p:nvPr>
        </p:nvSpPr>
        <p:spPr>
          <a:xfrm>
            <a:off x="933450" y="1503721"/>
            <a:ext cx="2103600" cy="4524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1800"/>
              <a:t>Jupiter</a:t>
            </a:r>
            <a:endParaRPr sz="1800"/>
          </a:p>
        </p:txBody>
      </p:sp>
      <p:sp>
        <p:nvSpPr>
          <p:cNvPr id="1462" name="Google Shape;1462;p80"/>
          <p:cNvSpPr txBox="1">
            <a:spLocks noGrp="1"/>
          </p:cNvSpPr>
          <p:nvPr>
            <p:ph type="subTitle" idx="4294967295"/>
          </p:nvPr>
        </p:nvSpPr>
        <p:spPr>
          <a:xfrm>
            <a:off x="1032449" y="1800650"/>
            <a:ext cx="2004600" cy="7872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It’s a gas giant and the biggest planet in the Solar System</a:t>
            </a:r>
            <a:endParaRPr/>
          </a:p>
        </p:txBody>
      </p:sp>
      <p:grpSp>
        <p:nvGrpSpPr>
          <p:cNvPr id="1463" name="Google Shape;1463;p80"/>
          <p:cNvGrpSpPr/>
          <p:nvPr/>
        </p:nvGrpSpPr>
        <p:grpSpPr>
          <a:xfrm>
            <a:off x="4416183" y="2512083"/>
            <a:ext cx="317141" cy="508598"/>
            <a:chOff x="8027227" y="3215041"/>
            <a:chExt cx="231829" cy="371782"/>
          </a:xfrm>
        </p:grpSpPr>
        <p:sp>
          <p:nvSpPr>
            <p:cNvPr id="1464" name="Google Shape;1464;p80"/>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80"/>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80"/>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80"/>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80"/>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80"/>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80"/>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80"/>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80"/>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80"/>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477"/>
        <p:cNvGrpSpPr/>
        <p:nvPr/>
      </p:nvGrpSpPr>
      <p:grpSpPr>
        <a:xfrm>
          <a:off x="0" y="0"/>
          <a:ext cx="0" cy="0"/>
          <a:chOff x="0" y="0"/>
          <a:chExt cx="0" cy="0"/>
        </a:xfrm>
      </p:grpSpPr>
      <p:sp>
        <p:nvSpPr>
          <p:cNvPr id="1478" name="Google Shape;1478;p81"/>
          <p:cNvSpPr txBox="1">
            <a:spLocks noGrp="1"/>
          </p:cNvSpPr>
          <p:nvPr>
            <p:ph type="title"/>
          </p:nvPr>
        </p:nvSpPr>
        <p:spPr>
          <a:xfrm>
            <a:off x="4939711" y="1284600"/>
            <a:ext cx="3130200" cy="692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5,000,000</a:t>
            </a:r>
            <a:endParaRPr/>
          </a:p>
        </p:txBody>
      </p:sp>
      <p:sp>
        <p:nvSpPr>
          <p:cNvPr id="1479" name="Google Shape;1479;p81"/>
          <p:cNvSpPr txBox="1">
            <a:spLocks noGrp="1"/>
          </p:cNvSpPr>
          <p:nvPr>
            <p:ph type="subTitle" idx="1"/>
          </p:nvPr>
        </p:nvSpPr>
        <p:spPr>
          <a:xfrm>
            <a:off x="5176925" y="1910825"/>
            <a:ext cx="2655900" cy="78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1480" name="Google Shape;1480;p81"/>
          <p:cNvSpPr txBox="1">
            <a:spLocks noGrp="1"/>
          </p:cNvSpPr>
          <p:nvPr>
            <p:ph type="title" idx="2"/>
          </p:nvPr>
        </p:nvSpPr>
        <p:spPr>
          <a:xfrm>
            <a:off x="4939711" y="2445575"/>
            <a:ext cx="3130200" cy="692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60,000,000</a:t>
            </a:r>
            <a:endParaRPr/>
          </a:p>
        </p:txBody>
      </p:sp>
      <p:sp>
        <p:nvSpPr>
          <p:cNvPr id="1481" name="Google Shape;1481;p81"/>
          <p:cNvSpPr txBox="1">
            <a:spLocks noGrp="1"/>
          </p:cNvSpPr>
          <p:nvPr>
            <p:ph type="subTitle" idx="3"/>
          </p:nvPr>
        </p:nvSpPr>
        <p:spPr>
          <a:xfrm>
            <a:off x="5176925" y="3071800"/>
            <a:ext cx="2655900" cy="787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pic>
        <p:nvPicPr>
          <p:cNvPr id="1482" name="Google Shape;1482;p81"/>
          <p:cNvPicPr preferRelativeResize="0"/>
          <p:nvPr/>
        </p:nvPicPr>
        <p:blipFill rotWithShape="1">
          <a:blip r:embed="rId3">
            <a:alphaModFix/>
          </a:blip>
          <a:srcRect l="16987" r="16987"/>
          <a:stretch/>
        </p:blipFill>
        <p:spPr>
          <a:xfrm>
            <a:off x="1149250" y="1061150"/>
            <a:ext cx="2992200" cy="3021300"/>
          </a:xfrm>
          <a:prstGeom prst="ellipse">
            <a:avLst/>
          </a:prstGeom>
          <a:noFill/>
          <a:ln>
            <a:noFill/>
          </a:ln>
        </p:spPr>
      </p:pic>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486"/>
        <p:cNvGrpSpPr/>
        <p:nvPr/>
      </p:nvGrpSpPr>
      <p:grpSpPr>
        <a:xfrm>
          <a:off x="0" y="0"/>
          <a:ext cx="0" cy="0"/>
          <a:chOff x="0" y="0"/>
          <a:chExt cx="0" cy="0"/>
        </a:xfrm>
      </p:grpSpPr>
      <p:sp>
        <p:nvSpPr>
          <p:cNvPr id="1487" name="Google Shape;1487;p82"/>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Social Media</a:t>
            </a:r>
            <a:endParaRPr/>
          </a:p>
        </p:txBody>
      </p:sp>
      <p:grpSp>
        <p:nvGrpSpPr>
          <p:cNvPr id="1488" name="Google Shape;1488;p82"/>
          <p:cNvGrpSpPr/>
          <p:nvPr/>
        </p:nvGrpSpPr>
        <p:grpSpPr>
          <a:xfrm>
            <a:off x="720010" y="1419647"/>
            <a:ext cx="4021500" cy="3062887"/>
            <a:chOff x="720010" y="1419647"/>
            <a:chExt cx="4021500" cy="3062887"/>
          </a:xfrm>
        </p:grpSpPr>
        <p:sp>
          <p:nvSpPr>
            <p:cNvPr id="1489" name="Google Shape;1489;p82"/>
            <p:cNvSpPr/>
            <p:nvPr/>
          </p:nvSpPr>
          <p:spPr>
            <a:xfrm>
              <a:off x="720010" y="1419647"/>
              <a:ext cx="4021500" cy="2544300"/>
            </a:xfrm>
            <a:prstGeom prst="roundRect">
              <a:avLst>
                <a:gd name="adj" fmla="val 3857"/>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82"/>
            <p:cNvSpPr/>
            <p:nvPr/>
          </p:nvSpPr>
          <p:spPr>
            <a:xfrm>
              <a:off x="747353" y="1447364"/>
              <a:ext cx="3966900" cy="2488800"/>
            </a:xfrm>
            <a:prstGeom prst="roundRect">
              <a:avLst>
                <a:gd name="adj" fmla="val 3282"/>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82"/>
            <p:cNvSpPr/>
            <p:nvPr/>
          </p:nvSpPr>
          <p:spPr>
            <a:xfrm>
              <a:off x="858158" y="1548119"/>
              <a:ext cx="3748500" cy="2285700"/>
            </a:xfrm>
            <a:prstGeom prst="rect">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82"/>
            <p:cNvSpPr/>
            <p:nvPr/>
          </p:nvSpPr>
          <p:spPr>
            <a:xfrm>
              <a:off x="2042408" y="3963886"/>
              <a:ext cx="1373274" cy="518648"/>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noFill/>
            <a:ln w="19050" cap="flat" cmpd="sng">
              <a:solidFill>
                <a:schemeClr val="lt2"/>
              </a:solidFill>
              <a:prstDash val="solid"/>
              <a:round/>
              <a:headEnd type="none" w="med" len="med"/>
              <a:tailEnd type="none" w="med" len="med"/>
            </a:ln>
          </p:spPr>
        </p:sp>
        <p:cxnSp>
          <p:nvCxnSpPr>
            <p:cNvPr id="1493" name="Google Shape;1493;p82"/>
            <p:cNvCxnSpPr/>
            <p:nvPr/>
          </p:nvCxnSpPr>
          <p:spPr>
            <a:xfrm>
              <a:off x="2057250" y="4433452"/>
              <a:ext cx="1353300" cy="0"/>
            </a:xfrm>
            <a:prstGeom prst="straightConnector1">
              <a:avLst/>
            </a:prstGeom>
            <a:noFill/>
            <a:ln w="19050" cap="flat" cmpd="sng">
              <a:solidFill>
                <a:schemeClr val="lt2"/>
              </a:solidFill>
              <a:prstDash val="solid"/>
              <a:round/>
              <a:headEnd type="none" w="med" len="med"/>
              <a:tailEnd type="none" w="med" len="med"/>
            </a:ln>
          </p:spPr>
        </p:cxnSp>
      </p:grpSp>
      <p:pic>
        <p:nvPicPr>
          <p:cNvPr id="1494" name="Google Shape;1494;p82"/>
          <p:cNvPicPr preferRelativeResize="0"/>
          <p:nvPr/>
        </p:nvPicPr>
        <p:blipFill rotWithShape="1">
          <a:blip r:embed="rId3">
            <a:alphaModFix/>
          </a:blip>
          <a:srcRect l="3831" r="3831"/>
          <a:stretch/>
        </p:blipFill>
        <p:spPr>
          <a:xfrm>
            <a:off x="865668" y="1553667"/>
            <a:ext cx="3740004" cy="2278315"/>
          </a:xfrm>
          <a:prstGeom prst="rect">
            <a:avLst/>
          </a:prstGeom>
          <a:noFill/>
          <a:ln>
            <a:noFill/>
          </a:ln>
        </p:spPr>
      </p:pic>
      <p:sp>
        <p:nvSpPr>
          <p:cNvPr id="1495" name="Google Shape;1495;p82"/>
          <p:cNvSpPr txBox="1">
            <a:spLocks noGrp="1"/>
          </p:cNvSpPr>
          <p:nvPr>
            <p:ph type="title" idx="4294967295"/>
          </p:nvPr>
        </p:nvSpPr>
        <p:spPr>
          <a:xfrm>
            <a:off x="5238250" y="1684975"/>
            <a:ext cx="2102100" cy="99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Desktop Software</a:t>
            </a:r>
            <a:endParaRPr/>
          </a:p>
        </p:txBody>
      </p:sp>
      <p:sp>
        <p:nvSpPr>
          <p:cNvPr id="1496" name="Google Shape;1496;p82"/>
          <p:cNvSpPr txBox="1">
            <a:spLocks noGrp="1"/>
          </p:cNvSpPr>
          <p:nvPr>
            <p:ph type="subTitle" idx="4294967295"/>
          </p:nvPr>
        </p:nvSpPr>
        <p:spPr>
          <a:xfrm>
            <a:off x="5238250" y="2911687"/>
            <a:ext cx="2689500" cy="888300"/>
          </a:xfrm>
          <a:prstGeom prst="rect">
            <a:avLst/>
          </a:prstGeom>
        </p:spPr>
        <p:txBody>
          <a:bodyPr spcFirstLastPara="1" wrap="square" lIns="91425" tIns="91425" rIns="91425" bIns="0" anchor="ctr" anchorCtr="0">
            <a:noAutofit/>
          </a:bodyPr>
          <a:lstStyle/>
          <a:p>
            <a:pPr marL="0" lvl="0" indent="0" algn="l" rtl="0">
              <a:spcBef>
                <a:spcPts val="0"/>
              </a:spcBef>
              <a:spcAft>
                <a:spcPts val="1600"/>
              </a:spcAft>
              <a:buNone/>
            </a:pPr>
            <a:r>
              <a:rPr lang="en"/>
              <a:t>You can replace the image on the screen with your own work. Just delete this one, add yours and center it properly</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500"/>
        <p:cNvGrpSpPr/>
        <p:nvPr/>
      </p:nvGrpSpPr>
      <p:grpSpPr>
        <a:xfrm>
          <a:off x="0" y="0"/>
          <a:ext cx="0" cy="0"/>
          <a:chOff x="0" y="0"/>
          <a:chExt cx="0" cy="0"/>
        </a:xfrm>
      </p:grpSpPr>
      <p:sp>
        <p:nvSpPr>
          <p:cNvPr id="1501" name="Google Shape;1501;p83"/>
          <p:cNvSpPr txBox="1">
            <a:spLocks noGrp="1"/>
          </p:cNvSpPr>
          <p:nvPr>
            <p:ph type="ctrTitle"/>
          </p:nvPr>
        </p:nvSpPr>
        <p:spPr>
          <a:xfrm flipH="1">
            <a:off x="5412900" y="1154450"/>
            <a:ext cx="3017100" cy="6534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Thanks!</a:t>
            </a:r>
            <a:endParaRPr/>
          </a:p>
        </p:txBody>
      </p:sp>
      <p:grpSp>
        <p:nvGrpSpPr>
          <p:cNvPr id="1503" name="Google Shape;1503;p83"/>
          <p:cNvGrpSpPr/>
          <p:nvPr/>
        </p:nvGrpSpPr>
        <p:grpSpPr>
          <a:xfrm>
            <a:off x="988505" y="1992650"/>
            <a:ext cx="2886300" cy="2838750"/>
            <a:chOff x="988505" y="1992650"/>
            <a:chExt cx="2886300" cy="2838750"/>
          </a:xfrm>
        </p:grpSpPr>
        <p:sp>
          <p:nvSpPr>
            <p:cNvPr id="1504" name="Google Shape;1504;p83"/>
            <p:cNvSpPr/>
            <p:nvPr/>
          </p:nvSpPr>
          <p:spPr>
            <a:xfrm>
              <a:off x="988505" y="4697600"/>
              <a:ext cx="2886300" cy="133800"/>
            </a:xfrm>
            <a:prstGeom prst="ellipse">
              <a:avLst/>
            </a:prstGeom>
            <a:solidFill>
              <a:schemeClr val="accent4">
                <a:alpha val="227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83"/>
            <p:cNvSpPr/>
            <p:nvPr/>
          </p:nvSpPr>
          <p:spPr>
            <a:xfrm>
              <a:off x="2806216" y="3973622"/>
              <a:ext cx="327447" cy="770921"/>
            </a:xfrm>
            <a:custGeom>
              <a:avLst/>
              <a:gdLst/>
              <a:ahLst/>
              <a:cxnLst/>
              <a:rect l="l" t="t" r="r" b="b"/>
              <a:pathLst>
                <a:path w="3920" h="9229" extrusionOk="0">
                  <a:moveTo>
                    <a:pt x="0" y="1"/>
                  </a:moveTo>
                  <a:lnTo>
                    <a:pt x="2559" y="9228"/>
                  </a:lnTo>
                  <a:lnTo>
                    <a:pt x="3920" y="9228"/>
                  </a:lnTo>
                  <a:lnTo>
                    <a:pt x="1361" y="1"/>
                  </a:lnTo>
                  <a:close/>
                </a:path>
              </a:pathLst>
            </a:custGeom>
            <a:solidFill>
              <a:srgbClr val="CFC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83"/>
            <p:cNvSpPr/>
            <p:nvPr/>
          </p:nvSpPr>
          <p:spPr>
            <a:xfrm>
              <a:off x="2259913" y="3973622"/>
              <a:ext cx="327531" cy="770921"/>
            </a:xfrm>
            <a:custGeom>
              <a:avLst/>
              <a:gdLst/>
              <a:ahLst/>
              <a:cxnLst/>
              <a:rect l="l" t="t" r="r" b="b"/>
              <a:pathLst>
                <a:path w="3921" h="9229" extrusionOk="0">
                  <a:moveTo>
                    <a:pt x="2560" y="1"/>
                  </a:moveTo>
                  <a:lnTo>
                    <a:pt x="1" y="9228"/>
                  </a:lnTo>
                  <a:lnTo>
                    <a:pt x="1362" y="9228"/>
                  </a:lnTo>
                  <a:lnTo>
                    <a:pt x="3920" y="1"/>
                  </a:lnTo>
                  <a:close/>
                </a:path>
              </a:pathLst>
            </a:custGeom>
            <a:solidFill>
              <a:srgbClr val="CFC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83"/>
            <p:cNvSpPr/>
            <p:nvPr/>
          </p:nvSpPr>
          <p:spPr>
            <a:xfrm>
              <a:off x="2184065" y="2864395"/>
              <a:ext cx="1004980" cy="1189252"/>
            </a:xfrm>
            <a:custGeom>
              <a:avLst/>
              <a:gdLst/>
              <a:ahLst/>
              <a:cxnLst/>
              <a:rect l="l" t="t" r="r" b="b"/>
              <a:pathLst>
                <a:path w="12031" h="14237" extrusionOk="0">
                  <a:moveTo>
                    <a:pt x="5982" y="0"/>
                  </a:moveTo>
                  <a:lnTo>
                    <a:pt x="6574" y="231"/>
                  </a:lnTo>
                  <a:cubicBezTo>
                    <a:pt x="6415" y="198"/>
                    <a:pt x="6255" y="183"/>
                    <a:pt x="6095" y="183"/>
                  </a:cubicBezTo>
                  <a:cubicBezTo>
                    <a:pt x="5430" y="183"/>
                    <a:pt x="4765" y="452"/>
                    <a:pt x="4230" y="858"/>
                  </a:cubicBezTo>
                  <a:cubicBezTo>
                    <a:pt x="3562" y="1362"/>
                    <a:pt x="3066" y="2052"/>
                    <a:pt x="2627" y="2763"/>
                  </a:cubicBezTo>
                  <a:cubicBezTo>
                    <a:pt x="1701" y="4253"/>
                    <a:pt x="977" y="5866"/>
                    <a:pt x="473" y="7547"/>
                  </a:cubicBezTo>
                  <a:cubicBezTo>
                    <a:pt x="208" y="8428"/>
                    <a:pt x="1" y="9347"/>
                    <a:pt x="55" y="10269"/>
                  </a:cubicBezTo>
                  <a:cubicBezTo>
                    <a:pt x="109" y="11190"/>
                    <a:pt x="450" y="12123"/>
                    <a:pt x="1133" y="12742"/>
                  </a:cubicBezTo>
                  <a:cubicBezTo>
                    <a:pt x="1599" y="13164"/>
                    <a:pt x="2191" y="13419"/>
                    <a:pt x="2787" y="13616"/>
                  </a:cubicBezTo>
                  <a:cubicBezTo>
                    <a:pt x="4017" y="14029"/>
                    <a:pt x="5314" y="14236"/>
                    <a:pt x="6611" y="14236"/>
                  </a:cubicBezTo>
                  <a:cubicBezTo>
                    <a:pt x="7496" y="14236"/>
                    <a:pt x="8381" y="14140"/>
                    <a:pt x="9245" y="13946"/>
                  </a:cubicBezTo>
                  <a:cubicBezTo>
                    <a:pt x="10306" y="13705"/>
                    <a:pt x="11459" y="13202"/>
                    <a:pt x="11806" y="12167"/>
                  </a:cubicBezTo>
                  <a:cubicBezTo>
                    <a:pt x="12031" y="11493"/>
                    <a:pt x="11850" y="10755"/>
                    <a:pt x="11667" y="10064"/>
                  </a:cubicBezTo>
                  <a:cubicBezTo>
                    <a:pt x="11409" y="9098"/>
                    <a:pt x="11153" y="8132"/>
                    <a:pt x="10895" y="7166"/>
                  </a:cubicBezTo>
                  <a:cubicBezTo>
                    <a:pt x="10503" y="5699"/>
                    <a:pt x="10105" y="4212"/>
                    <a:pt x="9353" y="2893"/>
                  </a:cubicBezTo>
                  <a:cubicBezTo>
                    <a:pt x="8601" y="1572"/>
                    <a:pt x="7441" y="415"/>
                    <a:pt x="59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83"/>
            <p:cNvSpPr/>
            <p:nvPr/>
          </p:nvSpPr>
          <p:spPr>
            <a:xfrm>
              <a:off x="2086917" y="3698884"/>
              <a:ext cx="808010" cy="938989"/>
            </a:xfrm>
            <a:custGeom>
              <a:avLst/>
              <a:gdLst/>
              <a:ahLst/>
              <a:cxnLst/>
              <a:rect l="l" t="t" r="r" b="b"/>
              <a:pathLst>
                <a:path w="9673" h="11241" extrusionOk="0">
                  <a:moveTo>
                    <a:pt x="8698" y="0"/>
                  </a:moveTo>
                  <a:cubicBezTo>
                    <a:pt x="8516" y="0"/>
                    <a:pt x="8332" y="58"/>
                    <a:pt x="8175" y="176"/>
                  </a:cubicBezTo>
                  <a:cubicBezTo>
                    <a:pt x="7580" y="629"/>
                    <a:pt x="6716" y="1024"/>
                    <a:pt x="5801" y="1442"/>
                  </a:cubicBezTo>
                  <a:cubicBezTo>
                    <a:pt x="4270" y="2143"/>
                    <a:pt x="2531" y="2936"/>
                    <a:pt x="1439" y="4311"/>
                  </a:cubicBezTo>
                  <a:cubicBezTo>
                    <a:pt x="132" y="5957"/>
                    <a:pt x="0" y="8042"/>
                    <a:pt x="1038" y="10693"/>
                  </a:cubicBezTo>
                  <a:cubicBezTo>
                    <a:pt x="1170" y="11030"/>
                    <a:pt x="1497" y="11241"/>
                    <a:pt x="1841" y="11241"/>
                  </a:cubicBezTo>
                  <a:cubicBezTo>
                    <a:pt x="1943" y="11241"/>
                    <a:pt x="2051" y="11220"/>
                    <a:pt x="2153" y="11180"/>
                  </a:cubicBezTo>
                  <a:cubicBezTo>
                    <a:pt x="2596" y="11006"/>
                    <a:pt x="2817" y="10506"/>
                    <a:pt x="2643" y="10063"/>
                  </a:cubicBezTo>
                  <a:cubicBezTo>
                    <a:pt x="888" y="5583"/>
                    <a:pt x="3497" y="4392"/>
                    <a:pt x="6519" y="3011"/>
                  </a:cubicBezTo>
                  <a:cubicBezTo>
                    <a:pt x="7522" y="2551"/>
                    <a:pt x="8468" y="2119"/>
                    <a:pt x="9221" y="1547"/>
                  </a:cubicBezTo>
                  <a:cubicBezTo>
                    <a:pt x="9598" y="1262"/>
                    <a:pt x="9673" y="721"/>
                    <a:pt x="9384" y="340"/>
                  </a:cubicBezTo>
                  <a:cubicBezTo>
                    <a:pt x="9216" y="118"/>
                    <a:pt x="8959" y="0"/>
                    <a:pt x="86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83"/>
            <p:cNvSpPr/>
            <p:nvPr/>
          </p:nvSpPr>
          <p:spPr>
            <a:xfrm>
              <a:off x="1821367" y="4514495"/>
              <a:ext cx="549477" cy="246421"/>
            </a:xfrm>
            <a:custGeom>
              <a:avLst/>
              <a:gdLst/>
              <a:ahLst/>
              <a:cxnLst/>
              <a:rect l="l" t="t" r="r" b="b"/>
              <a:pathLst>
                <a:path w="6578" h="2950" extrusionOk="0">
                  <a:moveTo>
                    <a:pt x="3999" y="0"/>
                  </a:moveTo>
                  <a:cubicBezTo>
                    <a:pt x="1" y="2549"/>
                    <a:pt x="957" y="2950"/>
                    <a:pt x="957" y="2950"/>
                  </a:cubicBezTo>
                  <a:lnTo>
                    <a:pt x="5897" y="2950"/>
                  </a:lnTo>
                  <a:cubicBezTo>
                    <a:pt x="5897" y="2950"/>
                    <a:pt x="6578" y="1514"/>
                    <a:pt x="5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83"/>
            <p:cNvSpPr/>
            <p:nvPr/>
          </p:nvSpPr>
          <p:spPr>
            <a:xfrm>
              <a:off x="1879422" y="4718481"/>
              <a:ext cx="454834" cy="42435"/>
            </a:xfrm>
            <a:custGeom>
              <a:avLst/>
              <a:gdLst/>
              <a:ahLst/>
              <a:cxnLst/>
              <a:rect l="l" t="t" r="r" b="b"/>
              <a:pathLst>
                <a:path w="5445" h="508" extrusionOk="0">
                  <a:moveTo>
                    <a:pt x="232" y="1"/>
                  </a:moveTo>
                  <a:cubicBezTo>
                    <a:pt x="232" y="1"/>
                    <a:pt x="0" y="324"/>
                    <a:pt x="245" y="508"/>
                  </a:cubicBezTo>
                  <a:lnTo>
                    <a:pt x="5298" y="508"/>
                  </a:lnTo>
                  <a:lnTo>
                    <a:pt x="54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83"/>
            <p:cNvSpPr/>
            <p:nvPr/>
          </p:nvSpPr>
          <p:spPr>
            <a:xfrm>
              <a:off x="1898718" y="4616488"/>
              <a:ext cx="188533" cy="102077"/>
            </a:xfrm>
            <a:custGeom>
              <a:avLst/>
              <a:gdLst/>
              <a:ahLst/>
              <a:cxnLst/>
              <a:rect l="l" t="t" r="r" b="b"/>
              <a:pathLst>
                <a:path w="2257" h="1222" extrusionOk="0">
                  <a:moveTo>
                    <a:pt x="1400" y="0"/>
                  </a:moveTo>
                  <a:cubicBezTo>
                    <a:pt x="1301" y="0"/>
                    <a:pt x="1236" y="17"/>
                    <a:pt x="1236" y="17"/>
                  </a:cubicBezTo>
                  <a:cubicBezTo>
                    <a:pt x="42" y="865"/>
                    <a:pt x="1" y="1222"/>
                    <a:pt x="1" y="1222"/>
                  </a:cubicBezTo>
                  <a:lnTo>
                    <a:pt x="2256" y="1222"/>
                  </a:lnTo>
                  <a:cubicBezTo>
                    <a:pt x="2228" y="140"/>
                    <a:pt x="1681" y="0"/>
                    <a:pt x="14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83"/>
            <p:cNvSpPr/>
            <p:nvPr/>
          </p:nvSpPr>
          <p:spPr>
            <a:xfrm>
              <a:off x="2201440" y="4600534"/>
              <a:ext cx="81361" cy="68580"/>
            </a:xfrm>
            <a:custGeom>
              <a:avLst/>
              <a:gdLst/>
              <a:ahLst/>
              <a:cxnLst/>
              <a:rect l="l" t="t" r="r" b="b"/>
              <a:pathLst>
                <a:path w="974" h="821" extrusionOk="0">
                  <a:moveTo>
                    <a:pt x="487" y="1"/>
                  </a:moveTo>
                  <a:cubicBezTo>
                    <a:pt x="218" y="1"/>
                    <a:pt x="0" y="185"/>
                    <a:pt x="0" y="412"/>
                  </a:cubicBezTo>
                  <a:cubicBezTo>
                    <a:pt x="0" y="637"/>
                    <a:pt x="218" y="821"/>
                    <a:pt x="487" y="821"/>
                  </a:cubicBezTo>
                  <a:cubicBezTo>
                    <a:pt x="755" y="821"/>
                    <a:pt x="973" y="637"/>
                    <a:pt x="973" y="412"/>
                  </a:cubicBezTo>
                  <a:cubicBezTo>
                    <a:pt x="973" y="185"/>
                    <a:pt x="755" y="1"/>
                    <a:pt x="4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83"/>
            <p:cNvSpPr/>
            <p:nvPr/>
          </p:nvSpPr>
          <p:spPr>
            <a:xfrm>
              <a:off x="1731319" y="3697631"/>
              <a:ext cx="974072" cy="880850"/>
            </a:xfrm>
            <a:custGeom>
              <a:avLst/>
              <a:gdLst/>
              <a:ahLst/>
              <a:cxnLst/>
              <a:rect l="l" t="t" r="r" b="b"/>
              <a:pathLst>
                <a:path w="11661" h="10545" extrusionOk="0">
                  <a:moveTo>
                    <a:pt x="10762" y="1"/>
                  </a:moveTo>
                  <a:cubicBezTo>
                    <a:pt x="10735" y="1"/>
                    <a:pt x="10708" y="2"/>
                    <a:pt x="10681" y="4"/>
                  </a:cubicBezTo>
                  <a:cubicBezTo>
                    <a:pt x="7394" y="307"/>
                    <a:pt x="4655" y="1478"/>
                    <a:pt x="2756" y="3379"/>
                  </a:cubicBezTo>
                  <a:cubicBezTo>
                    <a:pt x="1069" y="5070"/>
                    <a:pt x="96" y="7299"/>
                    <a:pt x="14" y="9654"/>
                  </a:cubicBezTo>
                  <a:cubicBezTo>
                    <a:pt x="0" y="10130"/>
                    <a:pt x="372" y="10527"/>
                    <a:pt x="848" y="10545"/>
                  </a:cubicBezTo>
                  <a:lnTo>
                    <a:pt x="878" y="10545"/>
                  </a:lnTo>
                  <a:cubicBezTo>
                    <a:pt x="1341" y="10545"/>
                    <a:pt x="1722" y="10177"/>
                    <a:pt x="1740" y="9715"/>
                  </a:cubicBezTo>
                  <a:cubicBezTo>
                    <a:pt x="1851" y="6404"/>
                    <a:pt x="4304" y="2325"/>
                    <a:pt x="10837" y="1719"/>
                  </a:cubicBezTo>
                  <a:cubicBezTo>
                    <a:pt x="11314" y="1675"/>
                    <a:pt x="11661" y="1256"/>
                    <a:pt x="11616" y="783"/>
                  </a:cubicBezTo>
                  <a:cubicBezTo>
                    <a:pt x="11574" y="335"/>
                    <a:pt x="11200" y="1"/>
                    <a:pt x="107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83"/>
            <p:cNvSpPr/>
            <p:nvPr/>
          </p:nvSpPr>
          <p:spPr>
            <a:xfrm>
              <a:off x="1391425" y="4514245"/>
              <a:ext cx="549393" cy="247006"/>
            </a:xfrm>
            <a:custGeom>
              <a:avLst/>
              <a:gdLst/>
              <a:ahLst/>
              <a:cxnLst/>
              <a:rect l="l" t="t" r="r" b="b"/>
              <a:pathLst>
                <a:path w="6577" h="2957" extrusionOk="0">
                  <a:moveTo>
                    <a:pt x="3998" y="0"/>
                  </a:moveTo>
                  <a:cubicBezTo>
                    <a:pt x="0" y="2555"/>
                    <a:pt x="997" y="2956"/>
                    <a:pt x="997" y="2956"/>
                  </a:cubicBezTo>
                  <a:lnTo>
                    <a:pt x="5897" y="2950"/>
                  </a:lnTo>
                  <a:cubicBezTo>
                    <a:pt x="5897" y="2950"/>
                    <a:pt x="6577" y="1514"/>
                    <a:pt x="58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83"/>
            <p:cNvSpPr/>
            <p:nvPr/>
          </p:nvSpPr>
          <p:spPr>
            <a:xfrm>
              <a:off x="1451986" y="4718231"/>
              <a:ext cx="454500" cy="43019"/>
            </a:xfrm>
            <a:custGeom>
              <a:avLst/>
              <a:gdLst/>
              <a:ahLst/>
              <a:cxnLst/>
              <a:rect l="l" t="t" r="r" b="b"/>
              <a:pathLst>
                <a:path w="5441" h="515" extrusionOk="0">
                  <a:moveTo>
                    <a:pt x="5440" y="0"/>
                  </a:moveTo>
                  <a:lnTo>
                    <a:pt x="232" y="4"/>
                  </a:lnTo>
                  <a:cubicBezTo>
                    <a:pt x="232" y="4"/>
                    <a:pt x="1" y="330"/>
                    <a:pt x="246" y="514"/>
                  </a:cubicBezTo>
                  <a:lnTo>
                    <a:pt x="5298" y="508"/>
                  </a:lnTo>
                  <a:lnTo>
                    <a:pt x="5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83"/>
            <p:cNvSpPr/>
            <p:nvPr/>
          </p:nvSpPr>
          <p:spPr>
            <a:xfrm>
              <a:off x="1471282" y="4616488"/>
              <a:ext cx="188449" cy="102077"/>
            </a:xfrm>
            <a:custGeom>
              <a:avLst/>
              <a:gdLst/>
              <a:ahLst/>
              <a:cxnLst/>
              <a:rect l="l" t="t" r="r" b="b"/>
              <a:pathLst>
                <a:path w="2256" h="1222" extrusionOk="0">
                  <a:moveTo>
                    <a:pt x="1396" y="0"/>
                  </a:moveTo>
                  <a:cubicBezTo>
                    <a:pt x="1298" y="0"/>
                    <a:pt x="1232" y="17"/>
                    <a:pt x="1232" y="17"/>
                  </a:cubicBezTo>
                  <a:cubicBezTo>
                    <a:pt x="41" y="868"/>
                    <a:pt x="1" y="1222"/>
                    <a:pt x="1" y="1222"/>
                  </a:cubicBezTo>
                  <a:lnTo>
                    <a:pt x="2256" y="1222"/>
                  </a:lnTo>
                  <a:cubicBezTo>
                    <a:pt x="2226" y="140"/>
                    <a:pt x="1678" y="0"/>
                    <a:pt x="13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83"/>
            <p:cNvSpPr/>
            <p:nvPr/>
          </p:nvSpPr>
          <p:spPr>
            <a:xfrm>
              <a:off x="1773921" y="4600534"/>
              <a:ext cx="81110" cy="68330"/>
            </a:xfrm>
            <a:custGeom>
              <a:avLst/>
              <a:gdLst/>
              <a:ahLst/>
              <a:cxnLst/>
              <a:rect l="l" t="t" r="r" b="b"/>
              <a:pathLst>
                <a:path w="971" h="818" extrusionOk="0">
                  <a:moveTo>
                    <a:pt x="484" y="1"/>
                  </a:moveTo>
                  <a:cubicBezTo>
                    <a:pt x="215" y="1"/>
                    <a:pt x="1" y="185"/>
                    <a:pt x="1" y="409"/>
                  </a:cubicBezTo>
                  <a:cubicBezTo>
                    <a:pt x="1" y="637"/>
                    <a:pt x="219" y="817"/>
                    <a:pt x="487" y="817"/>
                  </a:cubicBezTo>
                  <a:cubicBezTo>
                    <a:pt x="756" y="817"/>
                    <a:pt x="971" y="634"/>
                    <a:pt x="971" y="409"/>
                  </a:cubicBezTo>
                  <a:cubicBezTo>
                    <a:pt x="971" y="181"/>
                    <a:pt x="753" y="1"/>
                    <a:pt x="4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83"/>
            <p:cNvSpPr/>
            <p:nvPr/>
          </p:nvSpPr>
          <p:spPr>
            <a:xfrm>
              <a:off x="2365080" y="2742521"/>
              <a:ext cx="707186" cy="1195684"/>
            </a:xfrm>
            <a:custGeom>
              <a:avLst/>
              <a:gdLst/>
              <a:ahLst/>
              <a:cxnLst/>
              <a:rect l="l" t="t" r="r" b="b"/>
              <a:pathLst>
                <a:path w="8466" h="14314" extrusionOk="0">
                  <a:moveTo>
                    <a:pt x="3801" y="1"/>
                  </a:moveTo>
                  <a:cubicBezTo>
                    <a:pt x="1833" y="1"/>
                    <a:pt x="151" y="1595"/>
                    <a:pt x="1" y="3661"/>
                  </a:cubicBezTo>
                  <a:lnTo>
                    <a:pt x="242" y="10309"/>
                  </a:lnTo>
                  <a:cubicBezTo>
                    <a:pt x="460" y="12632"/>
                    <a:pt x="967" y="14113"/>
                    <a:pt x="3046" y="14262"/>
                  </a:cubicBezTo>
                  <a:lnTo>
                    <a:pt x="3794" y="14314"/>
                  </a:lnTo>
                  <a:cubicBezTo>
                    <a:pt x="5778" y="14096"/>
                    <a:pt x="6483" y="12908"/>
                    <a:pt x="7166" y="10802"/>
                  </a:cubicBezTo>
                  <a:lnTo>
                    <a:pt x="8312" y="4256"/>
                  </a:lnTo>
                  <a:cubicBezTo>
                    <a:pt x="8466" y="2099"/>
                    <a:pt x="6891" y="211"/>
                    <a:pt x="4812" y="65"/>
                  </a:cubicBezTo>
                  <a:lnTo>
                    <a:pt x="4063" y="10"/>
                  </a:lnTo>
                  <a:cubicBezTo>
                    <a:pt x="3975" y="4"/>
                    <a:pt x="3888" y="1"/>
                    <a:pt x="3801"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83"/>
            <p:cNvSpPr/>
            <p:nvPr/>
          </p:nvSpPr>
          <p:spPr>
            <a:xfrm>
              <a:off x="2658697" y="2574871"/>
              <a:ext cx="157542" cy="293784"/>
            </a:xfrm>
            <a:custGeom>
              <a:avLst/>
              <a:gdLst/>
              <a:ahLst/>
              <a:cxnLst/>
              <a:rect l="l" t="t" r="r" b="b"/>
              <a:pathLst>
                <a:path w="1886" h="3517" extrusionOk="0">
                  <a:moveTo>
                    <a:pt x="1013" y="1"/>
                  </a:moveTo>
                  <a:cubicBezTo>
                    <a:pt x="571" y="1"/>
                    <a:pt x="196" y="341"/>
                    <a:pt x="163" y="786"/>
                  </a:cubicBezTo>
                  <a:lnTo>
                    <a:pt x="34" y="2609"/>
                  </a:lnTo>
                  <a:cubicBezTo>
                    <a:pt x="0" y="3075"/>
                    <a:pt x="355" y="3480"/>
                    <a:pt x="817" y="3514"/>
                  </a:cubicBezTo>
                  <a:cubicBezTo>
                    <a:pt x="838" y="3515"/>
                    <a:pt x="858" y="3516"/>
                    <a:pt x="879" y="3516"/>
                  </a:cubicBezTo>
                  <a:cubicBezTo>
                    <a:pt x="1316" y="3516"/>
                    <a:pt x="1690" y="3174"/>
                    <a:pt x="1722" y="2731"/>
                  </a:cubicBezTo>
                  <a:lnTo>
                    <a:pt x="1851" y="908"/>
                  </a:lnTo>
                  <a:cubicBezTo>
                    <a:pt x="1886" y="445"/>
                    <a:pt x="1531" y="37"/>
                    <a:pt x="1069" y="3"/>
                  </a:cubicBezTo>
                  <a:cubicBezTo>
                    <a:pt x="1050" y="1"/>
                    <a:pt x="1032" y="1"/>
                    <a:pt x="1013"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83"/>
            <p:cNvSpPr/>
            <p:nvPr/>
          </p:nvSpPr>
          <p:spPr>
            <a:xfrm>
              <a:off x="2645917" y="2687557"/>
              <a:ext cx="235979" cy="90466"/>
            </a:xfrm>
            <a:custGeom>
              <a:avLst/>
              <a:gdLst/>
              <a:ahLst/>
              <a:cxnLst/>
              <a:rect l="l" t="t" r="r" b="b"/>
              <a:pathLst>
                <a:path w="2825" h="1083" extrusionOk="0">
                  <a:moveTo>
                    <a:pt x="269" y="117"/>
                  </a:moveTo>
                  <a:lnTo>
                    <a:pt x="0" y="685"/>
                  </a:lnTo>
                  <a:cubicBezTo>
                    <a:pt x="75" y="675"/>
                    <a:pt x="153" y="668"/>
                    <a:pt x="228" y="665"/>
                  </a:cubicBezTo>
                  <a:lnTo>
                    <a:pt x="269" y="117"/>
                  </a:lnTo>
                  <a:close/>
                  <a:moveTo>
                    <a:pt x="1973" y="1"/>
                  </a:moveTo>
                  <a:lnTo>
                    <a:pt x="1916" y="784"/>
                  </a:lnTo>
                  <a:cubicBezTo>
                    <a:pt x="2222" y="848"/>
                    <a:pt x="2518" y="947"/>
                    <a:pt x="2790" y="1083"/>
                  </a:cubicBezTo>
                  <a:cubicBezTo>
                    <a:pt x="2804" y="1073"/>
                    <a:pt x="2814" y="1066"/>
                    <a:pt x="2824" y="1056"/>
                  </a:cubicBezTo>
                  <a:lnTo>
                    <a:pt x="2066" y="8"/>
                  </a:lnTo>
                  <a:lnTo>
                    <a:pt x="197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83"/>
            <p:cNvSpPr/>
            <p:nvPr/>
          </p:nvSpPr>
          <p:spPr>
            <a:xfrm>
              <a:off x="2644747" y="2743022"/>
              <a:ext cx="234225" cy="71754"/>
            </a:xfrm>
            <a:custGeom>
              <a:avLst/>
              <a:gdLst/>
              <a:ahLst/>
              <a:cxnLst/>
              <a:rect l="l" t="t" r="r" b="b"/>
              <a:pathLst>
                <a:path w="2804" h="859" extrusionOk="0">
                  <a:moveTo>
                    <a:pt x="242" y="1"/>
                  </a:moveTo>
                  <a:lnTo>
                    <a:pt x="242" y="1"/>
                  </a:lnTo>
                  <a:cubicBezTo>
                    <a:pt x="167" y="4"/>
                    <a:pt x="89" y="11"/>
                    <a:pt x="14" y="21"/>
                  </a:cubicBezTo>
                  <a:lnTo>
                    <a:pt x="1" y="48"/>
                  </a:lnTo>
                  <a:cubicBezTo>
                    <a:pt x="1" y="48"/>
                    <a:pt x="79" y="153"/>
                    <a:pt x="222" y="290"/>
                  </a:cubicBezTo>
                  <a:lnTo>
                    <a:pt x="242" y="1"/>
                  </a:lnTo>
                  <a:close/>
                  <a:moveTo>
                    <a:pt x="1930" y="120"/>
                  </a:moveTo>
                  <a:lnTo>
                    <a:pt x="1889" y="718"/>
                  </a:lnTo>
                  <a:cubicBezTo>
                    <a:pt x="1885" y="766"/>
                    <a:pt x="1875" y="814"/>
                    <a:pt x="1865" y="858"/>
                  </a:cubicBezTo>
                  <a:cubicBezTo>
                    <a:pt x="2158" y="807"/>
                    <a:pt x="2471" y="674"/>
                    <a:pt x="2804" y="419"/>
                  </a:cubicBezTo>
                  <a:cubicBezTo>
                    <a:pt x="2532" y="283"/>
                    <a:pt x="2236" y="184"/>
                    <a:pt x="1930" y="120"/>
                  </a:cubicBezTo>
                  <a:close/>
                </a:path>
              </a:pathLst>
            </a:custGeom>
            <a:solidFill>
              <a:srgbClr val="F3A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83"/>
            <p:cNvSpPr/>
            <p:nvPr/>
          </p:nvSpPr>
          <p:spPr>
            <a:xfrm>
              <a:off x="2663208" y="2678201"/>
              <a:ext cx="147602" cy="138831"/>
            </a:xfrm>
            <a:custGeom>
              <a:avLst/>
              <a:gdLst/>
              <a:ahLst/>
              <a:cxnLst/>
              <a:rect l="l" t="t" r="r" b="b"/>
              <a:pathLst>
                <a:path w="1767" h="1662" extrusionOk="0">
                  <a:moveTo>
                    <a:pt x="171" y="1"/>
                  </a:moveTo>
                  <a:lnTo>
                    <a:pt x="62" y="229"/>
                  </a:lnTo>
                  <a:lnTo>
                    <a:pt x="21" y="777"/>
                  </a:lnTo>
                  <a:lnTo>
                    <a:pt x="1" y="1066"/>
                  </a:lnTo>
                  <a:cubicBezTo>
                    <a:pt x="263" y="1314"/>
                    <a:pt x="739" y="1661"/>
                    <a:pt x="1355" y="1661"/>
                  </a:cubicBezTo>
                  <a:cubicBezTo>
                    <a:pt x="1447" y="1661"/>
                    <a:pt x="1546" y="1651"/>
                    <a:pt x="1644" y="1634"/>
                  </a:cubicBezTo>
                  <a:cubicBezTo>
                    <a:pt x="1654" y="1590"/>
                    <a:pt x="1664" y="1542"/>
                    <a:pt x="1668" y="1494"/>
                  </a:cubicBezTo>
                  <a:lnTo>
                    <a:pt x="1709" y="896"/>
                  </a:lnTo>
                  <a:lnTo>
                    <a:pt x="1766" y="113"/>
                  </a:lnTo>
                  <a:lnTo>
                    <a:pt x="171" y="1"/>
                  </a:lnTo>
                  <a:close/>
                </a:path>
              </a:pathLst>
            </a:custGeom>
            <a:solidFill>
              <a:srgbClr val="F3A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83"/>
            <p:cNvSpPr/>
            <p:nvPr/>
          </p:nvSpPr>
          <p:spPr>
            <a:xfrm>
              <a:off x="2385295" y="3603657"/>
              <a:ext cx="578379" cy="334548"/>
            </a:xfrm>
            <a:custGeom>
              <a:avLst/>
              <a:gdLst/>
              <a:ahLst/>
              <a:cxnLst/>
              <a:rect l="l" t="t" r="r" b="b"/>
              <a:pathLst>
                <a:path w="6924" h="4005" extrusionOk="0">
                  <a:moveTo>
                    <a:pt x="0" y="0"/>
                  </a:moveTo>
                  <a:lnTo>
                    <a:pt x="0" y="0"/>
                  </a:lnTo>
                  <a:cubicBezTo>
                    <a:pt x="218" y="2323"/>
                    <a:pt x="572" y="3858"/>
                    <a:pt x="2654" y="4005"/>
                  </a:cubicBezTo>
                  <a:lnTo>
                    <a:pt x="3552" y="4005"/>
                  </a:lnTo>
                  <a:cubicBezTo>
                    <a:pt x="5536" y="3787"/>
                    <a:pt x="6241" y="2599"/>
                    <a:pt x="6924" y="493"/>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83"/>
            <p:cNvSpPr/>
            <p:nvPr/>
          </p:nvSpPr>
          <p:spPr>
            <a:xfrm>
              <a:off x="2865023" y="2742939"/>
              <a:ext cx="548558" cy="744191"/>
            </a:xfrm>
            <a:custGeom>
              <a:avLst/>
              <a:gdLst/>
              <a:ahLst/>
              <a:cxnLst/>
              <a:rect l="l" t="t" r="r" b="b"/>
              <a:pathLst>
                <a:path w="6567" h="8909" extrusionOk="0">
                  <a:moveTo>
                    <a:pt x="2116" y="1"/>
                  </a:moveTo>
                  <a:cubicBezTo>
                    <a:pt x="1953" y="1"/>
                    <a:pt x="1789" y="54"/>
                    <a:pt x="1654" y="165"/>
                  </a:cubicBezTo>
                  <a:cubicBezTo>
                    <a:pt x="1341" y="420"/>
                    <a:pt x="1294" y="883"/>
                    <a:pt x="1548" y="1196"/>
                  </a:cubicBezTo>
                  <a:cubicBezTo>
                    <a:pt x="4444" y="4755"/>
                    <a:pt x="4672" y="6973"/>
                    <a:pt x="4481" y="7432"/>
                  </a:cubicBezTo>
                  <a:cubicBezTo>
                    <a:pt x="4018" y="7303"/>
                    <a:pt x="2613" y="5895"/>
                    <a:pt x="1521" y="2002"/>
                  </a:cubicBezTo>
                  <a:cubicBezTo>
                    <a:pt x="1431" y="1679"/>
                    <a:pt x="1138" y="1467"/>
                    <a:pt x="820" y="1467"/>
                  </a:cubicBezTo>
                  <a:cubicBezTo>
                    <a:pt x="754" y="1467"/>
                    <a:pt x="687" y="1476"/>
                    <a:pt x="620" y="1495"/>
                  </a:cubicBezTo>
                  <a:cubicBezTo>
                    <a:pt x="228" y="1604"/>
                    <a:pt x="0" y="2009"/>
                    <a:pt x="110" y="2397"/>
                  </a:cubicBezTo>
                  <a:cubicBezTo>
                    <a:pt x="1184" y="6231"/>
                    <a:pt x="2817" y="8722"/>
                    <a:pt x="4369" y="8899"/>
                  </a:cubicBezTo>
                  <a:cubicBezTo>
                    <a:pt x="4427" y="8905"/>
                    <a:pt x="4485" y="8909"/>
                    <a:pt x="4543" y="8909"/>
                  </a:cubicBezTo>
                  <a:cubicBezTo>
                    <a:pt x="5046" y="8909"/>
                    <a:pt x="5488" y="8643"/>
                    <a:pt x="5744" y="8181"/>
                  </a:cubicBezTo>
                  <a:cubicBezTo>
                    <a:pt x="6567" y="6674"/>
                    <a:pt x="5369" y="3571"/>
                    <a:pt x="2685" y="270"/>
                  </a:cubicBezTo>
                  <a:cubicBezTo>
                    <a:pt x="2540" y="93"/>
                    <a:pt x="2329" y="1"/>
                    <a:pt x="2116"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83"/>
            <p:cNvSpPr/>
            <p:nvPr/>
          </p:nvSpPr>
          <p:spPr>
            <a:xfrm>
              <a:off x="2351214" y="2742521"/>
              <a:ext cx="819036" cy="998464"/>
            </a:xfrm>
            <a:custGeom>
              <a:avLst/>
              <a:gdLst/>
              <a:ahLst/>
              <a:cxnLst/>
              <a:rect l="l" t="t" r="r" b="b"/>
              <a:pathLst>
                <a:path w="9805" h="11953" extrusionOk="0">
                  <a:moveTo>
                    <a:pt x="3284" y="0"/>
                  </a:moveTo>
                  <a:cubicBezTo>
                    <a:pt x="2439" y="126"/>
                    <a:pt x="1766" y="404"/>
                    <a:pt x="1371" y="724"/>
                  </a:cubicBezTo>
                  <a:cubicBezTo>
                    <a:pt x="1085" y="960"/>
                    <a:pt x="949" y="1330"/>
                    <a:pt x="782" y="1660"/>
                  </a:cubicBezTo>
                  <a:cubicBezTo>
                    <a:pt x="350" y="2527"/>
                    <a:pt x="0" y="3480"/>
                    <a:pt x="96" y="4443"/>
                  </a:cubicBezTo>
                  <a:lnTo>
                    <a:pt x="75" y="4402"/>
                  </a:lnTo>
                  <a:lnTo>
                    <a:pt x="75" y="4402"/>
                  </a:lnTo>
                  <a:cubicBezTo>
                    <a:pt x="112" y="6770"/>
                    <a:pt x="146" y="9142"/>
                    <a:pt x="184" y="11510"/>
                  </a:cubicBezTo>
                  <a:cubicBezTo>
                    <a:pt x="184" y="11567"/>
                    <a:pt x="187" y="11625"/>
                    <a:pt x="225" y="11666"/>
                  </a:cubicBezTo>
                  <a:cubicBezTo>
                    <a:pt x="262" y="11710"/>
                    <a:pt x="327" y="11721"/>
                    <a:pt x="388" y="11724"/>
                  </a:cubicBezTo>
                  <a:cubicBezTo>
                    <a:pt x="2500" y="11874"/>
                    <a:pt x="4623" y="11952"/>
                    <a:pt x="6743" y="11952"/>
                  </a:cubicBezTo>
                  <a:cubicBezTo>
                    <a:pt x="6889" y="11952"/>
                    <a:pt x="7046" y="11949"/>
                    <a:pt x="7165" y="11861"/>
                  </a:cubicBezTo>
                  <a:cubicBezTo>
                    <a:pt x="7305" y="11759"/>
                    <a:pt x="7349" y="11571"/>
                    <a:pt x="7383" y="11401"/>
                  </a:cubicBezTo>
                  <a:cubicBezTo>
                    <a:pt x="7635" y="10129"/>
                    <a:pt x="7883" y="8852"/>
                    <a:pt x="8135" y="7580"/>
                  </a:cubicBezTo>
                  <a:cubicBezTo>
                    <a:pt x="8148" y="7581"/>
                    <a:pt x="8161" y="7581"/>
                    <a:pt x="8174" y="7581"/>
                  </a:cubicBezTo>
                  <a:cubicBezTo>
                    <a:pt x="8881" y="7581"/>
                    <a:pt x="9804" y="6531"/>
                    <a:pt x="9751" y="6277"/>
                  </a:cubicBezTo>
                  <a:cubicBezTo>
                    <a:pt x="9680" y="5941"/>
                    <a:pt x="9547" y="5848"/>
                    <a:pt x="9462" y="5573"/>
                  </a:cubicBezTo>
                  <a:cubicBezTo>
                    <a:pt x="9207" y="4736"/>
                    <a:pt x="8948" y="3902"/>
                    <a:pt x="8693" y="3066"/>
                  </a:cubicBezTo>
                  <a:cubicBezTo>
                    <a:pt x="8604" y="2780"/>
                    <a:pt x="8513" y="2487"/>
                    <a:pt x="8373" y="2221"/>
                  </a:cubicBezTo>
                  <a:cubicBezTo>
                    <a:pt x="7931" y="1392"/>
                    <a:pt x="7339" y="894"/>
                    <a:pt x="6509" y="449"/>
                  </a:cubicBezTo>
                  <a:lnTo>
                    <a:pt x="6352" y="398"/>
                  </a:lnTo>
                  <a:cubicBezTo>
                    <a:pt x="6335" y="745"/>
                    <a:pt x="5934" y="1004"/>
                    <a:pt x="5631" y="1174"/>
                  </a:cubicBezTo>
                  <a:cubicBezTo>
                    <a:pt x="5386" y="1311"/>
                    <a:pt x="5104" y="1366"/>
                    <a:pt x="4823" y="1366"/>
                  </a:cubicBezTo>
                  <a:cubicBezTo>
                    <a:pt x="4756" y="1366"/>
                    <a:pt x="4690" y="1363"/>
                    <a:pt x="4623" y="1357"/>
                  </a:cubicBezTo>
                  <a:cubicBezTo>
                    <a:pt x="4199" y="1320"/>
                    <a:pt x="3746" y="1150"/>
                    <a:pt x="3538" y="776"/>
                  </a:cubicBezTo>
                  <a:cubicBezTo>
                    <a:pt x="3395" y="520"/>
                    <a:pt x="3416" y="261"/>
                    <a:pt x="32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83"/>
            <p:cNvSpPr/>
            <p:nvPr/>
          </p:nvSpPr>
          <p:spPr>
            <a:xfrm>
              <a:off x="2897099" y="2695242"/>
              <a:ext cx="173664" cy="144511"/>
            </a:xfrm>
            <a:custGeom>
              <a:avLst/>
              <a:gdLst/>
              <a:ahLst/>
              <a:cxnLst/>
              <a:rect l="l" t="t" r="r" b="b"/>
              <a:pathLst>
                <a:path w="2079" h="1730" extrusionOk="0">
                  <a:moveTo>
                    <a:pt x="1162" y="0"/>
                  </a:moveTo>
                  <a:cubicBezTo>
                    <a:pt x="886" y="0"/>
                    <a:pt x="624" y="173"/>
                    <a:pt x="569" y="447"/>
                  </a:cubicBezTo>
                  <a:cubicBezTo>
                    <a:pt x="443" y="457"/>
                    <a:pt x="324" y="498"/>
                    <a:pt x="222" y="587"/>
                  </a:cubicBezTo>
                  <a:cubicBezTo>
                    <a:pt x="175" y="627"/>
                    <a:pt x="144" y="685"/>
                    <a:pt x="130" y="746"/>
                  </a:cubicBezTo>
                  <a:cubicBezTo>
                    <a:pt x="86" y="783"/>
                    <a:pt x="52" y="835"/>
                    <a:pt x="38" y="903"/>
                  </a:cubicBezTo>
                  <a:lnTo>
                    <a:pt x="28" y="967"/>
                  </a:lnTo>
                  <a:cubicBezTo>
                    <a:pt x="1" y="1127"/>
                    <a:pt x="52" y="1243"/>
                    <a:pt x="178" y="1338"/>
                  </a:cubicBezTo>
                  <a:cubicBezTo>
                    <a:pt x="188" y="1342"/>
                    <a:pt x="195" y="1348"/>
                    <a:pt x="202" y="1355"/>
                  </a:cubicBezTo>
                  <a:cubicBezTo>
                    <a:pt x="236" y="1381"/>
                    <a:pt x="277" y="1392"/>
                    <a:pt x="320" y="1392"/>
                  </a:cubicBezTo>
                  <a:cubicBezTo>
                    <a:pt x="366" y="1392"/>
                    <a:pt x="413" y="1380"/>
                    <a:pt x="453" y="1362"/>
                  </a:cubicBezTo>
                  <a:cubicBezTo>
                    <a:pt x="750" y="1471"/>
                    <a:pt x="1025" y="1617"/>
                    <a:pt x="1324" y="1722"/>
                  </a:cubicBezTo>
                  <a:cubicBezTo>
                    <a:pt x="1338" y="1727"/>
                    <a:pt x="1350" y="1729"/>
                    <a:pt x="1362" y="1729"/>
                  </a:cubicBezTo>
                  <a:cubicBezTo>
                    <a:pt x="1448" y="1729"/>
                    <a:pt x="1497" y="1621"/>
                    <a:pt x="1461" y="1546"/>
                  </a:cubicBezTo>
                  <a:cubicBezTo>
                    <a:pt x="1403" y="1427"/>
                    <a:pt x="1328" y="1325"/>
                    <a:pt x="1246" y="1229"/>
                  </a:cubicBezTo>
                  <a:lnTo>
                    <a:pt x="1246" y="1229"/>
                  </a:lnTo>
                  <a:cubicBezTo>
                    <a:pt x="1351" y="1264"/>
                    <a:pt x="1461" y="1294"/>
                    <a:pt x="1569" y="1328"/>
                  </a:cubicBezTo>
                  <a:cubicBezTo>
                    <a:pt x="1580" y="1331"/>
                    <a:pt x="1590" y="1332"/>
                    <a:pt x="1600" y="1332"/>
                  </a:cubicBezTo>
                  <a:cubicBezTo>
                    <a:pt x="1676" y="1332"/>
                    <a:pt x="1740" y="1257"/>
                    <a:pt x="1719" y="1179"/>
                  </a:cubicBezTo>
                  <a:cubicBezTo>
                    <a:pt x="1672" y="1001"/>
                    <a:pt x="1587" y="872"/>
                    <a:pt x="1474" y="770"/>
                  </a:cubicBezTo>
                  <a:lnTo>
                    <a:pt x="1474" y="770"/>
                  </a:lnTo>
                  <a:cubicBezTo>
                    <a:pt x="1502" y="787"/>
                    <a:pt x="1529" y="804"/>
                    <a:pt x="1552" y="818"/>
                  </a:cubicBezTo>
                  <a:cubicBezTo>
                    <a:pt x="1689" y="906"/>
                    <a:pt x="1791" y="984"/>
                    <a:pt x="1951" y="1019"/>
                  </a:cubicBezTo>
                  <a:cubicBezTo>
                    <a:pt x="1958" y="1020"/>
                    <a:pt x="1965" y="1020"/>
                    <a:pt x="1972" y="1020"/>
                  </a:cubicBezTo>
                  <a:cubicBezTo>
                    <a:pt x="2035" y="1020"/>
                    <a:pt x="2078" y="967"/>
                    <a:pt x="2066" y="899"/>
                  </a:cubicBezTo>
                  <a:cubicBezTo>
                    <a:pt x="2012" y="556"/>
                    <a:pt x="1698" y="144"/>
                    <a:pt x="1362" y="31"/>
                  </a:cubicBezTo>
                  <a:cubicBezTo>
                    <a:pt x="1296" y="10"/>
                    <a:pt x="1229" y="0"/>
                    <a:pt x="1162"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83"/>
            <p:cNvSpPr/>
            <p:nvPr/>
          </p:nvSpPr>
          <p:spPr>
            <a:xfrm>
              <a:off x="2389555" y="3144730"/>
              <a:ext cx="404214" cy="267220"/>
            </a:xfrm>
            <a:custGeom>
              <a:avLst/>
              <a:gdLst/>
              <a:ahLst/>
              <a:cxnLst/>
              <a:rect l="l" t="t" r="r" b="b"/>
              <a:pathLst>
                <a:path w="4839" h="3199" extrusionOk="0">
                  <a:moveTo>
                    <a:pt x="4729" y="0"/>
                  </a:moveTo>
                  <a:cubicBezTo>
                    <a:pt x="4563" y="0"/>
                    <a:pt x="3938" y="171"/>
                    <a:pt x="3648" y="278"/>
                  </a:cubicBezTo>
                  <a:cubicBezTo>
                    <a:pt x="3588" y="301"/>
                    <a:pt x="2442" y="855"/>
                    <a:pt x="2325" y="855"/>
                  </a:cubicBezTo>
                  <a:cubicBezTo>
                    <a:pt x="2322" y="855"/>
                    <a:pt x="2319" y="854"/>
                    <a:pt x="2317" y="853"/>
                  </a:cubicBezTo>
                  <a:cubicBezTo>
                    <a:pt x="1967" y="615"/>
                    <a:pt x="1538" y="424"/>
                    <a:pt x="1072" y="305"/>
                  </a:cubicBezTo>
                  <a:cubicBezTo>
                    <a:pt x="895" y="261"/>
                    <a:pt x="711" y="227"/>
                    <a:pt x="524" y="223"/>
                  </a:cubicBezTo>
                  <a:cubicBezTo>
                    <a:pt x="337" y="223"/>
                    <a:pt x="143" y="258"/>
                    <a:pt x="0" y="339"/>
                  </a:cubicBezTo>
                  <a:lnTo>
                    <a:pt x="147" y="360"/>
                  </a:lnTo>
                  <a:cubicBezTo>
                    <a:pt x="262" y="458"/>
                    <a:pt x="347" y="574"/>
                    <a:pt x="388" y="697"/>
                  </a:cubicBezTo>
                  <a:cubicBezTo>
                    <a:pt x="422" y="788"/>
                    <a:pt x="433" y="884"/>
                    <a:pt x="453" y="979"/>
                  </a:cubicBezTo>
                  <a:cubicBezTo>
                    <a:pt x="494" y="1173"/>
                    <a:pt x="586" y="1363"/>
                    <a:pt x="674" y="1550"/>
                  </a:cubicBezTo>
                  <a:cubicBezTo>
                    <a:pt x="857" y="1938"/>
                    <a:pt x="1041" y="2323"/>
                    <a:pt x="1229" y="2711"/>
                  </a:cubicBezTo>
                  <a:cubicBezTo>
                    <a:pt x="1273" y="2806"/>
                    <a:pt x="1317" y="2902"/>
                    <a:pt x="1396" y="2990"/>
                  </a:cubicBezTo>
                  <a:cubicBezTo>
                    <a:pt x="1470" y="3075"/>
                    <a:pt x="1583" y="3150"/>
                    <a:pt x="1722" y="3183"/>
                  </a:cubicBezTo>
                  <a:cubicBezTo>
                    <a:pt x="1764" y="3193"/>
                    <a:pt x="1808" y="3199"/>
                    <a:pt x="1852" y="3199"/>
                  </a:cubicBezTo>
                  <a:cubicBezTo>
                    <a:pt x="1883" y="3199"/>
                    <a:pt x="1914" y="3196"/>
                    <a:pt x="1943" y="3191"/>
                  </a:cubicBezTo>
                  <a:cubicBezTo>
                    <a:pt x="2001" y="3180"/>
                    <a:pt x="2052" y="3160"/>
                    <a:pt x="2099" y="3136"/>
                  </a:cubicBezTo>
                  <a:cubicBezTo>
                    <a:pt x="2317" y="3020"/>
                    <a:pt x="2457" y="2844"/>
                    <a:pt x="2528" y="2663"/>
                  </a:cubicBezTo>
                  <a:cubicBezTo>
                    <a:pt x="2600" y="2483"/>
                    <a:pt x="2606" y="2292"/>
                    <a:pt x="2610" y="2105"/>
                  </a:cubicBezTo>
                  <a:cubicBezTo>
                    <a:pt x="2613" y="1785"/>
                    <a:pt x="4838" y="325"/>
                    <a:pt x="4770" y="13"/>
                  </a:cubicBezTo>
                  <a:cubicBezTo>
                    <a:pt x="4769" y="4"/>
                    <a:pt x="4754" y="0"/>
                    <a:pt x="47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83"/>
            <p:cNvSpPr/>
            <p:nvPr/>
          </p:nvSpPr>
          <p:spPr>
            <a:xfrm>
              <a:off x="2577086" y="3135792"/>
              <a:ext cx="372722" cy="366457"/>
            </a:xfrm>
            <a:custGeom>
              <a:avLst/>
              <a:gdLst/>
              <a:ahLst/>
              <a:cxnLst/>
              <a:rect l="l" t="t" r="r" b="b"/>
              <a:pathLst>
                <a:path w="4462" h="4387" extrusionOk="0">
                  <a:moveTo>
                    <a:pt x="2608" y="0"/>
                  </a:moveTo>
                  <a:cubicBezTo>
                    <a:pt x="2602" y="0"/>
                    <a:pt x="2596" y="0"/>
                    <a:pt x="2590" y="0"/>
                  </a:cubicBezTo>
                  <a:cubicBezTo>
                    <a:pt x="2461" y="8"/>
                    <a:pt x="2348" y="58"/>
                    <a:pt x="2243" y="110"/>
                  </a:cubicBezTo>
                  <a:cubicBezTo>
                    <a:pt x="1498" y="473"/>
                    <a:pt x="749" y="837"/>
                    <a:pt x="5" y="1202"/>
                  </a:cubicBezTo>
                  <a:lnTo>
                    <a:pt x="1" y="1208"/>
                  </a:lnTo>
                  <a:cubicBezTo>
                    <a:pt x="402" y="2233"/>
                    <a:pt x="617" y="3196"/>
                    <a:pt x="1018" y="4220"/>
                  </a:cubicBezTo>
                  <a:cubicBezTo>
                    <a:pt x="1029" y="4250"/>
                    <a:pt x="1042" y="4281"/>
                    <a:pt x="1073" y="4308"/>
                  </a:cubicBezTo>
                  <a:cubicBezTo>
                    <a:pt x="1136" y="4357"/>
                    <a:pt x="1337" y="4386"/>
                    <a:pt x="1491" y="4386"/>
                  </a:cubicBezTo>
                  <a:cubicBezTo>
                    <a:pt x="1552" y="4386"/>
                    <a:pt x="1606" y="4382"/>
                    <a:pt x="1641" y="4372"/>
                  </a:cubicBezTo>
                  <a:cubicBezTo>
                    <a:pt x="2450" y="4158"/>
                    <a:pt x="3219" y="3920"/>
                    <a:pt x="4287" y="3634"/>
                  </a:cubicBezTo>
                  <a:cubicBezTo>
                    <a:pt x="4339" y="3621"/>
                    <a:pt x="4394" y="3604"/>
                    <a:pt x="4424" y="3573"/>
                  </a:cubicBezTo>
                  <a:cubicBezTo>
                    <a:pt x="4461" y="3532"/>
                    <a:pt x="4444" y="3478"/>
                    <a:pt x="4424" y="3430"/>
                  </a:cubicBezTo>
                  <a:cubicBezTo>
                    <a:pt x="4308" y="3161"/>
                    <a:pt x="4196" y="2893"/>
                    <a:pt x="4080" y="2624"/>
                  </a:cubicBezTo>
                  <a:cubicBezTo>
                    <a:pt x="3709" y="1828"/>
                    <a:pt x="3522" y="1212"/>
                    <a:pt x="3152" y="416"/>
                  </a:cubicBezTo>
                  <a:cubicBezTo>
                    <a:pt x="3061" y="229"/>
                    <a:pt x="2896" y="0"/>
                    <a:pt x="2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83"/>
            <p:cNvSpPr/>
            <p:nvPr/>
          </p:nvSpPr>
          <p:spPr>
            <a:xfrm>
              <a:off x="2374185" y="3167116"/>
              <a:ext cx="302805" cy="329953"/>
            </a:xfrm>
            <a:custGeom>
              <a:avLst/>
              <a:gdLst/>
              <a:ahLst/>
              <a:cxnLst/>
              <a:rect l="l" t="t" r="r" b="b"/>
              <a:pathLst>
                <a:path w="3625" h="3950" extrusionOk="0">
                  <a:moveTo>
                    <a:pt x="0" y="0"/>
                  </a:moveTo>
                  <a:cubicBezTo>
                    <a:pt x="324" y="1109"/>
                    <a:pt x="644" y="2215"/>
                    <a:pt x="967" y="3324"/>
                  </a:cubicBezTo>
                  <a:cubicBezTo>
                    <a:pt x="980" y="3372"/>
                    <a:pt x="997" y="3419"/>
                    <a:pt x="1041" y="3453"/>
                  </a:cubicBezTo>
                  <a:cubicBezTo>
                    <a:pt x="1093" y="3491"/>
                    <a:pt x="1164" y="3504"/>
                    <a:pt x="1236" y="3518"/>
                  </a:cubicBezTo>
                  <a:cubicBezTo>
                    <a:pt x="2029" y="3667"/>
                    <a:pt x="2825" y="3814"/>
                    <a:pt x="3624" y="3950"/>
                  </a:cubicBezTo>
                  <a:lnTo>
                    <a:pt x="2470" y="789"/>
                  </a:lnTo>
                  <a:cubicBezTo>
                    <a:pt x="1899" y="371"/>
                    <a:pt x="583" y="164"/>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83"/>
            <p:cNvSpPr/>
            <p:nvPr/>
          </p:nvSpPr>
          <p:spPr>
            <a:xfrm>
              <a:off x="1965240" y="2832820"/>
              <a:ext cx="617138" cy="669680"/>
            </a:xfrm>
            <a:custGeom>
              <a:avLst/>
              <a:gdLst/>
              <a:ahLst/>
              <a:cxnLst/>
              <a:rect l="l" t="t" r="r" b="b"/>
              <a:pathLst>
                <a:path w="7388" h="8017" extrusionOk="0">
                  <a:moveTo>
                    <a:pt x="6555" y="0"/>
                  </a:moveTo>
                  <a:cubicBezTo>
                    <a:pt x="6412" y="0"/>
                    <a:pt x="6267" y="42"/>
                    <a:pt x="6139" y="130"/>
                  </a:cubicBezTo>
                  <a:cubicBezTo>
                    <a:pt x="4318" y="1379"/>
                    <a:pt x="1" y="5488"/>
                    <a:pt x="1083" y="7353"/>
                  </a:cubicBezTo>
                  <a:cubicBezTo>
                    <a:pt x="1341" y="7792"/>
                    <a:pt x="1766" y="8016"/>
                    <a:pt x="2399" y="8016"/>
                  </a:cubicBezTo>
                  <a:cubicBezTo>
                    <a:pt x="3270" y="8016"/>
                    <a:pt x="4539" y="7595"/>
                    <a:pt x="6305" y="6738"/>
                  </a:cubicBezTo>
                  <a:cubicBezTo>
                    <a:pt x="6669" y="6560"/>
                    <a:pt x="6822" y="6121"/>
                    <a:pt x="6645" y="5758"/>
                  </a:cubicBezTo>
                  <a:cubicBezTo>
                    <a:pt x="6518" y="5496"/>
                    <a:pt x="6256" y="5344"/>
                    <a:pt x="5984" y="5344"/>
                  </a:cubicBezTo>
                  <a:cubicBezTo>
                    <a:pt x="5877" y="5344"/>
                    <a:pt x="5768" y="5367"/>
                    <a:pt x="5665" y="5417"/>
                  </a:cubicBezTo>
                  <a:cubicBezTo>
                    <a:pt x="3630" y="6406"/>
                    <a:pt x="2758" y="6548"/>
                    <a:pt x="2433" y="6548"/>
                  </a:cubicBezTo>
                  <a:cubicBezTo>
                    <a:pt x="2416" y="6548"/>
                    <a:pt x="2400" y="6547"/>
                    <a:pt x="2386" y="6547"/>
                  </a:cubicBezTo>
                  <a:cubicBezTo>
                    <a:pt x="2447" y="6251"/>
                    <a:pt x="2757" y="5529"/>
                    <a:pt x="3757" y="4329"/>
                  </a:cubicBezTo>
                  <a:cubicBezTo>
                    <a:pt x="4702" y="3192"/>
                    <a:pt x="5935" y="2046"/>
                    <a:pt x="6968" y="1338"/>
                  </a:cubicBezTo>
                  <a:cubicBezTo>
                    <a:pt x="7302" y="1110"/>
                    <a:pt x="7387" y="654"/>
                    <a:pt x="7159" y="320"/>
                  </a:cubicBezTo>
                  <a:cubicBezTo>
                    <a:pt x="7018" y="112"/>
                    <a:pt x="6789" y="0"/>
                    <a:pt x="6555"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83"/>
            <p:cNvSpPr/>
            <p:nvPr/>
          </p:nvSpPr>
          <p:spPr>
            <a:xfrm>
              <a:off x="2375605" y="3248978"/>
              <a:ext cx="38508" cy="73592"/>
            </a:xfrm>
            <a:custGeom>
              <a:avLst/>
              <a:gdLst/>
              <a:ahLst/>
              <a:cxnLst/>
              <a:rect l="l" t="t" r="r" b="b"/>
              <a:pathLst>
                <a:path w="461" h="881" extrusionOk="0">
                  <a:moveTo>
                    <a:pt x="169" y="0"/>
                  </a:moveTo>
                  <a:cubicBezTo>
                    <a:pt x="112" y="0"/>
                    <a:pt x="59" y="32"/>
                    <a:pt x="45" y="105"/>
                  </a:cubicBezTo>
                  <a:cubicBezTo>
                    <a:pt x="0" y="333"/>
                    <a:pt x="24" y="575"/>
                    <a:pt x="65" y="803"/>
                  </a:cubicBezTo>
                  <a:cubicBezTo>
                    <a:pt x="72" y="837"/>
                    <a:pt x="106" y="867"/>
                    <a:pt x="137" y="874"/>
                  </a:cubicBezTo>
                  <a:cubicBezTo>
                    <a:pt x="148" y="878"/>
                    <a:pt x="159" y="881"/>
                    <a:pt x="170" y="881"/>
                  </a:cubicBezTo>
                  <a:cubicBezTo>
                    <a:pt x="179" y="881"/>
                    <a:pt x="189" y="879"/>
                    <a:pt x="198" y="874"/>
                  </a:cubicBezTo>
                  <a:cubicBezTo>
                    <a:pt x="205" y="871"/>
                    <a:pt x="212" y="867"/>
                    <a:pt x="215" y="864"/>
                  </a:cubicBezTo>
                  <a:cubicBezTo>
                    <a:pt x="239" y="850"/>
                    <a:pt x="253" y="826"/>
                    <a:pt x="259" y="803"/>
                  </a:cubicBezTo>
                  <a:cubicBezTo>
                    <a:pt x="273" y="809"/>
                    <a:pt x="289" y="812"/>
                    <a:pt x="304" y="812"/>
                  </a:cubicBezTo>
                  <a:cubicBezTo>
                    <a:pt x="340" y="812"/>
                    <a:pt x="376" y="795"/>
                    <a:pt x="396" y="762"/>
                  </a:cubicBezTo>
                  <a:cubicBezTo>
                    <a:pt x="460" y="660"/>
                    <a:pt x="426" y="555"/>
                    <a:pt x="409" y="442"/>
                  </a:cubicBezTo>
                  <a:cubicBezTo>
                    <a:pt x="396" y="323"/>
                    <a:pt x="368" y="214"/>
                    <a:pt x="327" y="105"/>
                  </a:cubicBezTo>
                  <a:cubicBezTo>
                    <a:pt x="302" y="40"/>
                    <a:pt x="233" y="0"/>
                    <a:pt x="169"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83"/>
            <p:cNvSpPr/>
            <p:nvPr/>
          </p:nvSpPr>
          <p:spPr>
            <a:xfrm>
              <a:off x="2403171" y="3262594"/>
              <a:ext cx="178258" cy="138998"/>
            </a:xfrm>
            <a:custGeom>
              <a:avLst/>
              <a:gdLst/>
              <a:ahLst/>
              <a:cxnLst/>
              <a:rect l="l" t="t" r="r" b="b"/>
              <a:pathLst>
                <a:path w="2134" h="1664" extrusionOk="0">
                  <a:moveTo>
                    <a:pt x="1169" y="0"/>
                  </a:moveTo>
                  <a:cubicBezTo>
                    <a:pt x="961" y="0"/>
                    <a:pt x="772" y="175"/>
                    <a:pt x="623" y="313"/>
                  </a:cubicBezTo>
                  <a:cubicBezTo>
                    <a:pt x="426" y="494"/>
                    <a:pt x="253" y="681"/>
                    <a:pt x="110" y="905"/>
                  </a:cubicBezTo>
                  <a:cubicBezTo>
                    <a:pt x="0" y="1078"/>
                    <a:pt x="113" y="1228"/>
                    <a:pt x="266" y="1269"/>
                  </a:cubicBezTo>
                  <a:cubicBezTo>
                    <a:pt x="270" y="1303"/>
                    <a:pt x="283" y="1337"/>
                    <a:pt x="300" y="1371"/>
                  </a:cubicBezTo>
                  <a:cubicBezTo>
                    <a:pt x="307" y="1384"/>
                    <a:pt x="317" y="1395"/>
                    <a:pt x="327" y="1409"/>
                  </a:cubicBezTo>
                  <a:cubicBezTo>
                    <a:pt x="294" y="1504"/>
                    <a:pt x="334" y="1609"/>
                    <a:pt x="440" y="1640"/>
                  </a:cubicBezTo>
                  <a:cubicBezTo>
                    <a:pt x="493" y="1656"/>
                    <a:pt x="545" y="1663"/>
                    <a:pt x="596" y="1663"/>
                  </a:cubicBezTo>
                  <a:cubicBezTo>
                    <a:pt x="811" y="1663"/>
                    <a:pt x="1005" y="1538"/>
                    <a:pt x="1209" y="1453"/>
                  </a:cubicBezTo>
                  <a:cubicBezTo>
                    <a:pt x="1491" y="1334"/>
                    <a:pt x="1753" y="1180"/>
                    <a:pt x="2025" y="1042"/>
                  </a:cubicBezTo>
                  <a:cubicBezTo>
                    <a:pt x="2133" y="989"/>
                    <a:pt x="2093" y="792"/>
                    <a:pt x="1971" y="792"/>
                  </a:cubicBezTo>
                  <a:cubicBezTo>
                    <a:pt x="1967" y="792"/>
                    <a:pt x="1962" y="792"/>
                    <a:pt x="1957" y="792"/>
                  </a:cubicBezTo>
                  <a:cubicBezTo>
                    <a:pt x="1811" y="810"/>
                    <a:pt x="1668" y="830"/>
                    <a:pt x="1525" y="854"/>
                  </a:cubicBezTo>
                  <a:cubicBezTo>
                    <a:pt x="1620" y="756"/>
                    <a:pt x="1702" y="650"/>
                    <a:pt x="1760" y="531"/>
                  </a:cubicBezTo>
                  <a:cubicBezTo>
                    <a:pt x="1799" y="453"/>
                    <a:pt x="1757" y="329"/>
                    <a:pt x="1660" y="329"/>
                  </a:cubicBezTo>
                  <a:cubicBezTo>
                    <a:pt x="1655" y="329"/>
                    <a:pt x="1649" y="330"/>
                    <a:pt x="1644" y="330"/>
                  </a:cubicBezTo>
                  <a:cubicBezTo>
                    <a:pt x="1501" y="343"/>
                    <a:pt x="1362" y="388"/>
                    <a:pt x="1229" y="450"/>
                  </a:cubicBezTo>
                  <a:cubicBezTo>
                    <a:pt x="1297" y="351"/>
                    <a:pt x="1341" y="249"/>
                    <a:pt x="1331" y="153"/>
                  </a:cubicBezTo>
                  <a:cubicBezTo>
                    <a:pt x="1324" y="92"/>
                    <a:pt x="1291" y="13"/>
                    <a:pt x="1219" y="4"/>
                  </a:cubicBezTo>
                  <a:cubicBezTo>
                    <a:pt x="1202" y="1"/>
                    <a:pt x="1186" y="0"/>
                    <a:pt x="1169"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83"/>
            <p:cNvSpPr/>
            <p:nvPr/>
          </p:nvSpPr>
          <p:spPr>
            <a:xfrm>
              <a:off x="2242317" y="2801829"/>
              <a:ext cx="349333" cy="359023"/>
            </a:xfrm>
            <a:custGeom>
              <a:avLst/>
              <a:gdLst/>
              <a:ahLst/>
              <a:cxnLst/>
              <a:rect l="l" t="t" r="r" b="b"/>
              <a:pathLst>
                <a:path w="4182" h="4298" extrusionOk="0">
                  <a:moveTo>
                    <a:pt x="2835" y="0"/>
                  </a:moveTo>
                  <a:cubicBezTo>
                    <a:pt x="2811" y="0"/>
                    <a:pt x="2789" y="4"/>
                    <a:pt x="2770" y="14"/>
                  </a:cubicBezTo>
                  <a:cubicBezTo>
                    <a:pt x="1937" y="470"/>
                    <a:pt x="1338" y="1297"/>
                    <a:pt x="650" y="1951"/>
                  </a:cubicBezTo>
                  <a:cubicBezTo>
                    <a:pt x="399" y="2189"/>
                    <a:pt x="134" y="2450"/>
                    <a:pt x="62" y="2791"/>
                  </a:cubicBezTo>
                  <a:cubicBezTo>
                    <a:pt x="1" y="3090"/>
                    <a:pt x="107" y="3406"/>
                    <a:pt x="290" y="3651"/>
                  </a:cubicBezTo>
                  <a:cubicBezTo>
                    <a:pt x="474" y="3896"/>
                    <a:pt x="729" y="4077"/>
                    <a:pt x="994" y="4230"/>
                  </a:cubicBezTo>
                  <a:cubicBezTo>
                    <a:pt x="1054" y="4264"/>
                    <a:pt x="1124" y="4298"/>
                    <a:pt x="1192" y="4298"/>
                  </a:cubicBezTo>
                  <a:cubicBezTo>
                    <a:pt x="1213" y="4298"/>
                    <a:pt x="1233" y="4295"/>
                    <a:pt x="1253" y="4287"/>
                  </a:cubicBezTo>
                  <a:cubicBezTo>
                    <a:pt x="1297" y="4271"/>
                    <a:pt x="1331" y="4240"/>
                    <a:pt x="1365" y="4206"/>
                  </a:cubicBezTo>
                  <a:cubicBezTo>
                    <a:pt x="2035" y="3557"/>
                    <a:pt x="2702" y="2907"/>
                    <a:pt x="3373" y="2257"/>
                  </a:cubicBezTo>
                  <a:cubicBezTo>
                    <a:pt x="3665" y="1968"/>
                    <a:pt x="3971" y="1661"/>
                    <a:pt x="4077" y="1263"/>
                  </a:cubicBezTo>
                  <a:cubicBezTo>
                    <a:pt x="4182" y="870"/>
                    <a:pt x="3990" y="365"/>
                    <a:pt x="3588" y="281"/>
                  </a:cubicBezTo>
                  <a:lnTo>
                    <a:pt x="3588" y="281"/>
                  </a:lnTo>
                  <a:cubicBezTo>
                    <a:pt x="3480" y="163"/>
                    <a:pt x="3351" y="75"/>
                    <a:pt x="3197" y="75"/>
                  </a:cubicBezTo>
                  <a:cubicBezTo>
                    <a:pt x="3192" y="75"/>
                    <a:pt x="3187" y="76"/>
                    <a:pt x="3182" y="76"/>
                  </a:cubicBezTo>
                  <a:cubicBezTo>
                    <a:pt x="3180" y="76"/>
                    <a:pt x="3179" y="76"/>
                    <a:pt x="3177" y="76"/>
                  </a:cubicBezTo>
                  <a:cubicBezTo>
                    <a:pt x="3086" y="76"/>
                    <a:pt x="2939" y="0"/>
                    <a:pt x="28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83"/>
            <p:cNvSpPr/>
            <p:nvPr/>
          </p:nvSpPr>
          <p:spPr>
            <a:xfrm>
              <a:off x="2452622" y="2478308"/>
              <a:ext cx="164643" cy="145430"/>
            </a:xfrm>
            <a:custGeom>
              <a:avLst/>
              <a:gdLst/>
              <a:ahLst/>
              <a:cxnLst/>
              <a:rect l="l" t="t" r="r" b="b"/>
              <a:pathLst>
                <a:path w="1971" h="1741" extrusionOk="0">
                  <a:moveTo>
                    <a:pt x="986" y="1"/>
                  </a:moveTo>
                  <a:cubicBezTo>
                    <a:pt x="639" y="1"/>
                    <a:pt x="311" y="212"/>
                    <a:pt x="178" y="557"/>
                  </a:cubicBezTo>
                  <a:cubicBezTo>
                    <a:pt x="0" y="1003"/>
                    <a:pt x="222" y="1506"/>
                    <a:pt x="671" y="1679"/>
                  </a:cubicBezTo>
                  <a:cubicBezTo>
                    <a:pt x="775" y="1721"/>
                    <a:pt x="883" y="1741"/>
                    <a:pt x="989" y="1741"/>
                  </a:cubicBezTo>
                  <a:cubicBezTo>
                    <a:pt x="1336" y="1741"/>
                    <a:pt x="1664" y="1530"/>
                    <a:pt x="1797" y="1186"/>
                  </a:cubicBezTo>
                  <a:cubicBezTo>
                    <a:pt x="1971" y="740"/>
                    <a:pt x="1749" y="233"/>
                    <a:pt x="1300" y="60"/>
                  </a:cubicBezTo>
                  <a:cubicBezTo>
                    <a:pt x="1197" y="20"/>
                    <a:pt x="1091" y="1"/>
                    <a:pt x="986"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83"/>
            <p:cNvSpPr/>
            <p:nvPr/>
          </p:nvSpPr>
          <p:spPr>
            <a:xfrm>
              <a:off x="2923579" y="2587986"/>
              <a:ext cx="164643" cy="145263"/>
            </a:xfrm>
            <a:custGeom>
              <a:avLst/>
              <a:gdLst/>
              <a:ahLst/>
              <a:cxnLst/>
              <a:rect l="l" t="t" r="r" b="b"/>
              <a:pathLst>
                <a:path w="1971" h="1739" extrusionOk="0">
                  <a:moveTo>
                    <a:pt x="986" y="1"/>
                  </a:moveTo>
                  <a:cubicBezTo>
                    <a:pt x="638" y="1"/>
                    <a:pt x="310" y="211"/>
                    <a:pt x="174" y="553"/>
                  </a:cubicBezTo>
                  <a:cubicBezTo>
                    <a:pt x="1" y="1003"/>
                    <a:pt x="221" y="1506"/>
                    <a:pt x="670" y="1680"/>
                  </a:cubicBezTo>
                  <a:cubicBezTo>
                    <a:pt x="774" y="1720"/>
                    <a:pt x="880" y="1739"/>
                    <a:pt x="985" y="1739"/>
                  </a:cubicBezTo>
                  <a:cubicBezTo>
                    <a:pt x="1332" y="1739"/>
                    <a:pt x="1661" y="1529"/>
                    <a:pt x="1797" y="1186"/>
                  </a:cubicBezTo>
                  <a:cubicBezTo>
                    <a:pt x="1970" y="737"/>
                    <a:pt x="1749" y="233"/>
                    <a:pt x="1300" y="60"/>
                  </a:cubicBezTo>
                  <a:cubicBezTo>
                    <a:pt x="1197" y="20"/>
                    <a:pt x="1090" y="1"/>
                    <a:pt x="986"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83"/>
            <p:cNvSpPr/>
            <p:nvPr/>
          </p:nvSpPr>
          <p:spPr>
            <a:xfrm>
              <a:off x="2506334" y="2076433"/>
              <a:ext cx="603522" cy="703761"/>
            </a:xfrm>
            <a:custGeom>
              <a:avLst/>
              <a:gdLst/>
              <a:ahLst/>
              <a:cxnLst/>
              <a:rect l="l" t="t" r="r" b="b"/>
              <a:pathLst>
                <a:path w="7225" h="8425" extrusionOk="0">
                  <a:moveTo>
                    <a:pt x="3855" y="0"/>
                  </a:moveTo>
                  <a:cubicBezTo>
                    <a:pt x="2428" y="0"/>
                    <a:pt x="1136" y="1001"/>
                    <a:pt x="827" y="2452"/>
                  </a:cubicBezTo>
                  <a:lnTo>
                    <a:pt x="351" y="4697"/>
                  </a:lnTo>
                  <a:cubicBezTo>
                    <a:pt x="1" y="6357"/>
                    <a:pt x="1072" y="8004"/>
                    <a:pt x="2736" y="8355"/>
                  </a:cubicBezTo>
                  <a:lnTo>
                    <a:pt x="2736" y="8358"/>
                  </a:lnTo>
                  <a:cubicBezTo>
                    <a:pt x="2949" y="8403"/>
                    <a:pt x="3162" y="8425"/>
                    <a:pt x="3371" y="8425"/>
                  </a:cubicBezTo>
                  <a:cubicBezTo>
                    <a:pt x="4797" y="8425"/>
                    <a:pt x="6088" y="7424"/>
                    <a:pt x="6394" y="5974"/>
                  </a:cubicBezTo>
                  <a:lnTo>
                    <a:pt x="6870" y="3728"/>
                  </a:lnTo>
                  <a:cubicBezTo>
                    <a:pt x="7224" y="2067"/>
                    <a:pt x="6152" y="421"/>
                    <a:pt x="4489" y="67"/>
                  </a:cubicBezTo>
                  <a:cubicBezTo>
                    <a:pt x="4276" y="22"/>
                    <a:pt x="4064" y="0"/>
                    <a:pt x="3855"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83"/>
            <p:cNvSpPr/>
            <p:nvPr/>
          </p:nvSpPr>
          <p:spPr>
            <a:xfrm>
              <a:off x="2639902" y="2503952"/>
              <a:ext cx="60394" cy="60812"/>
            </a:xfrm>
            <a:custGeom>
              <a:avLst/>
              <a:gdLst/>
              <a:ahLst/>
              <a:cxnLst/>
              <a:rect l="l" t="t" r="r" b="b"/>
              <a:pathLst>
                <a:path w="723" h="728" extrusionOk="0">
                  <a:moveTo>
                    <a:pt x="365" y="0"/>
                  </a:moveTo>
                  <a:cubicBezTo>
                    <a:pt x="187" y="0"/>
                    <a:pt x="34" y="141"/>
                    <a:pt x="18" y="331"/>
                  </a:cubicBezTo>
                  <a:cubicBezTo>
                    <a:pt x="1" y="532"/>
                    <a:pt x="140" y="709"/>
                    <a:pt x="331" y="726"/>
                  </a:cubicBezTo>
                  <a:cubicBezTo>
                    <a:pt x="340" y="727"/>
                    <a:pt x="350" y="727"/>
                    <a:pt x="360" y="727"/>
                  </a:cubicBezTo>
                  <a:cubicBezTo>
                    <a:pt x="536" y="727"/>
                    <a:pt x="689" y="583"/>
                    <a:pt x="705" y="393"/>
                  </a:cubicBezTo>
                  <a:cubicBezTo>
                    <a:pt x="722" y="192"/>
                    <a:pt x="583" y="19"/>
                    <a:pt x="396" y="1"/>
                  </a:cubicBezTo>
                  <a:cubicBezTo>
                    <a:pt x="386" y="1"/>
                    <a:pt x="375" y="0"/>
                    <a:pt x="3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83"/>
            <p:cNvSpPr/>
            <p:nvPr/>
          </p:nvSpPr>
          <p:spPr>
            <a:xfrm>
              <a:off x="2854497" y="2531184"/>
              <a:ext cx="60310" cy="60812"/>
            </a:xfrm>
            <a:custGeom>
              <a:avLst/>
              <a:gdLst/>
              <a:ahLst/>
              <a:cxnLst/>
              <a:rect l="l" t="t" r="r" b="b"/>
              <a:pathLst>
                <a:path w="722" h="728" extrusionOk="0">
                  <a:moveTo>
                    <a:pt x="365" y="1"/>
                  </a:moveTo>
                  <a:cubicBezTo>
                    <a:pt x="187" y="1"/>
                    <a:pt x="34" y="142"/>
                    <a:pt x="18" y="332"/>
                  </a:cubicBezTo>
                  <a:cubicBezTo>
                    <a:pt x="0" y="533"/>
                    <a:pt x="140" y="709"/>
                    <a:pt x="330" y="726"/>
                  </a:cubicBezTo>
                  <a:cubicBezTo>
                    <a:pt x="340" y="727"/>
                    <a:pt x="350" y="728"/>
                    <a:pt x="360" y="728"/>
                  </a:cubicBezTo>
                  <a:cubicBezTo>
                    <a:pt x="535" y="728"/>
                    <a:pt x="689" y="584"/>
                    <a:pt x="705" y="393"/>
                  </a:cubicBezTo>
                  <a:cubicBezTo>
                    <a:pt x="722" y="192"/>
                    <a:pt x="583" y="19"/>
                    <a:pt x="395" y="2"/>
                  </a:cubicBezTo>
                  <a:cubicBezTo>
                    <a:pt x="385" y="1"/>
                    <a:pt x="375" y="1"/>
                    <a:pt x="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83"/>
            <p:cNvSpPr/>
            <p:nvPr/>
          </p:nvSpPr>
          <p:spPr>
            <a:xfrm>
              <a:off x="2730535" y="2618559"/>
              <a:ext cx="90800" cy="46945"/>
            </a:xfrm>
            <a:custGeom>
              <a:avLst/>
              <a:gdLst/>
              <a:ahLst/>
              <a:cxnLst/>
              <a:rect l="l" t="t" r="r" b="b"/>
              <a:pathLst>
                <a:path w="1087" h="562" extrusionOk="0">
                  <a:moveTo>
                    <a:pt x="65" y="1"/>
                  </a:moveTo>
                  <a:cubicBezTo>
                    <a:pt x="60" y="1"/>
                    <a:pt x="54" y="2"/>
                    <a:pt x="49" y="4"/>
                  </a:cubicBezTo>
                  <a:cubicBezTo>
                    <a:pt x="18" y="14"/>
                    <a:pt x="1" y="45"/>
                    <a:pt x="11" y="76"/>
                  </a:cubicBezTo>
                  <a:cubicBezTo>
                    <a:pt x="120" y="415"/>
                    <a:pt x="335" y="561"/>
                    <a:pt x="501" y="561"/>
                  </a:cubicBezTo>
                  <a:cubicBezTo>
                    <a:pt x="511" y="561"/>
                    <a:pt x="522" y="558"/>
                    <a:pt x="532" y="558"/>
                  </a:cubicBezTo>
                  <a:cubicBezTo>
                    <a:pt x="549" y="555"/>
                    <a:pt x="566" y="555"/>
                    <a:pt x="583" y="555"/>
                  </a:cubicBezTo>
                  <a:cubicBezTo>
                    <a:pt x="723" y="545"/>
                    <a:pt x="879" y="531"/>
                    <a:pt x="1073" y="201"/>
                  </a:cubicBezTo>
                  <a:cubicBezTo>
                    <a:pt x="1087" y="174"/>
                    <a:pt x="1079" y="137"/>
                    <a:pt x="1053" y="120"/>
                  </a:cubicBezTo>
                  <a:cubicBezTo>
                    <a:pt x="1042" y="115"/>
                    <a:pt x="1032" y="113"/>
                    <a:pt x="1022" y="113"/>
                  </a:cubicBezTo>
                  <a:cubicBezTo>
                    <a:pt x="1001" y="113"/>
                    <a:pt x="982" y="123"/>
                    <a:pt x="971" y="143"/>
                  </a:cubicBezTo>
                  <a:cubicBezTo>
                    <a:pt x="811" y="423"/>
                    <a:pt x="695" y="429"/>
                    <a:pt x="572" y="439"/>
                  </a:cubicBezTo>
                  <a:cubicBezTo>
                    <a:pt x="556" y="439"/>
                    <a:pt x="536" y="443"/>
                    <a:pt x="519" y="443"/>
                  </a:cubicBezTo>
                  <a:cubicBezTo>
                    <a:pt x="513" y="444"/>
                    <a:pt x="506" y="444"/>
                    <a:pt x="500" y="444"/>
                  </a:cubicBezTo>
                  <a:cubicBezTo>
                    <a:pt x="392" y="444"/>
                    <a:pt x="216" y="339"/>
                    <a:pt x="120" y="41"/>
                  </a:cubicBezTo>
                  <a:cubicBezTo>
                    <a:pt x="112" y="16"/>
                    <a:pt x="88" y="1"/>
                    <a:pt x="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83"/>
            <p:cNvSpPr/>
            <p:nvPr/>
          </p:nvSpPr>
          <p:spPr>
            <a:xfrm>
              <a:off x="2877552" y="2454334"/>
              <a:ext cx="71086" cy="34750"/>
            </a:xfrm>
            <a:custGeom>
              <a:avLst/>
              <a:gdLst/>
              <a:ahLst/>
              <a:cxnLst/>
              <a:rect l="l" t="t" r="r" b="b"/>
              <a:pathLst>
                <a:path w="851" h="416" extrusionOk="0">
                  <a:moveTo>
                    <a:pt x="336" y="0"/>
                  </a:moveTo>
                  <a:cubicBezTo>
                    <a:pt x="179" y="0"/>
                    <a:pt x="53" y="69"/>
                    <a:pt x="48" y="71"/>
                  </a:cubicBezTo>
                  <a:cubicBezTo>
                    <a:pt x="14" y="92"/>
                    <a:pt x="0" y="133"/>
                    <a:pt x="21" y="167"/>
                  </a:cubicBezTo>
                  <a:cubicBezTo>
                    <a:pt x="32" y="191"/>
                    <a:pt x="58" y="204"/>
                    <a:pt x="84" y="204"/>
                  </a:cubicBezTo>
                  <a:cubicBezTo>
                    <a:pt x="95" y="204"/>
                    <a:pt x="106" y="202"/>
                    <a:pt x="116" y="197"/>
                  </a:cubicBezTo>
                  <a:cubicBezTo>
                    <a:pt x="116" y="194"/>
                    <a:pt x="216" y="142"/>
                    <a:pt x="334" y="142"/>
                  </a:cubicBezTo>
                  <a:cubicBezTo>
                    <a:pt x="367" y="142"/>
                    <a:pt x="402" y="146"/>
                    <a:pt x="436" y="156"/>
                  </a:cubicBezTo>
                  <a:cubicBezTo>
                    <a:pt x="599" y="204"/>
                    <a:pt x="711" y="381"/>
                    <a:pt x="711" y="381"/>
                  </a:cubicBezTo>
                  <a:cubicBezTo>
                    <a:pt x="725" y="404"/>
                    <a:pt x="748" y="415"/>
                    <a:pt x="769" y="415"/>
                  </a:cubicBezTo>
                  <a:cubicBezTo>
                    <a:pt x="783" y="415"/>
                    <a:pt x="797" y="412"/>
                    <a:pt x="806" y="404"/>
                  </a:cubicBezTo>
                  <a:cubicBezTo>
                    <a:pt x="841" y="384"/>
                    <a:pt x="851" y="340"/>
                    <a:pt x="830" y="306"/>
                  </a:cubicBezTo>
                  <a:cubicBezTo>
                    <a:pt x="824" y="299"/>
                    <a:pt x="690" y="85"/>
                    <a:pt x="477" y="21"/>
                  </a:cubicBezTo>
                  <a:cubicBezTo>
                    <a:pt x="428" y="6"/>
                    <a:pt x="381" y="0"/>
                    <a:pt x="3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83"/>
            <p:cNvSpPr/>
            <p:nvPr/>
          </p:nvSpPr>
          <p:spPr>
            <a:xfrm>
              <a:off x="2633721" y="2427102"/>
              <a:ext cx="71921" cy="33747"/>
            </a:xfrm>
            <a:custGeom>
              <a:avLst/>
              <a:gdLst/>
              <a:ahLst/>
              <a:cxnLst/>
              <a:rect l="l" t="t" r="r" b="b"/>
              <a:pathLst>
                <a:path w="861" h="404" extrusionOk="0">
                  <a:moveTo>
                    <a:pt x="472" y="1"/>
                  </a:moveTo>
                  <a:cubicBezTo>
                    <a:pt x="437" y="1"/>
                    <a:pt x="403" y="4"/>
                    <a:pt x="368" y="13"/>
                  </a:cubicBezTo>
                  <a:cubicBezTo>
                    <a:pt x="146" y="67"/>
                    <a:pt x="24" y="292"/>
                    <a:pt x="17" y="302"/>
                  </a:cubicBezTo>
                  <a:cubicBezTo>
                    <a:pt x="0" y="336"/>
                    <a:pt x="13" y="377"/>
                    <a:pt x="48" y="394"/>
                  </a:cubicBezTo>
                  <a:cubicBezTo>
                    <a:pt x="57" y="401"/>
                    <a:pt x="68" y="404"/>
                    <a:pt x="82" y="404"/>
                  </a:cubicBezTo>
                  <a:cubicBezTo>
                    <a:pt x="106" y="404"/>
                    <a:pt x="129" y="391"/>
                    <a:pt x="143" y="367"/>
                  </a:cubicBezTo>
                  <a:cubicBezTo>
                    <a:pt x="143" y="367"/>
                    <a:pt x="241" y="187"/>
                    <a:pt x="401" y="149"/>
                  </a:cubicBezTo>
                  <a:cubicBezTo>
                    <a:pt x="425" y="143"/>
                    <a:pt x="448" y="141"/>
                    <a:pt x="472" y="141"/>
                  </a:cubicBezTo>
                  <a:cubicBezTo>
                    <a:pt x="610" y="141"/>
                    <a:pt x="742" y="227"/>
                    <a:pt x="745" y="227"/>
                  </a:cubicBezTo>
                  <a:cubicBezTo>
                    <a:pt x="756" y="235"/>
                    <a:pt x="768" y="238"/>
                    <a:pt x="781" y="238"/>
                  </a:cubicBezTo>
                  <a:cubicBezTo>
                    <a:pt x="804" y="238"/>
                    <a:pt x="827" y="227"/>
                    <a:pt x="841" y="207"/>
                  </a:cubicBezTo>
                  <a:cubicBezTo>
                    <a:pt x="861" y="173"/>
                    <a:pt x="854" y="129"/>
                    <a:pt x="820" y="108"/>
                  </a:cubicBezTo>
                  <a:cubicBezTo>
                    <a:pt x="811" y="103"/>
                    <a:pt x="653" y="1"/>
                    <a:pt x="4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83"/>
            <p:cNvSpPr/>
            <p:nvPr/>
          </p:nvSpPr>
          <p:spPr>
            <a:xfrm>
              <a:off x="2754760" y="2453081"/>
              <a:ext cx="41265" cy="143926"/>
            </a:xfrm>
            <a:custGeom>
              <a:avLst/>
              <a:gdLst/>
              <a:ahLst/>
              <a:cxnLst/>
              <a:rect l="l" t="t" r="r" b="b"/>
              <a:pathLst>
                <a:path w="494" h="1723" extrusionOk="0">
                  <a:moveTo>
                    <a:pt x="417" y="0"/>
                  </a:moveTo>
                  <a:cubicBezTo>
                    <a:pt x="384" y="0"/>
                    <a:pt x="354" y="23"/>
                    <a:pt x="348" y="56"/>
                  </a:cubicBezTo>
                  <a:cubicBezTo>
                    <a:pt x="317" y="199"/>
                    <a:pt x="279" y="342"/>
                    <a:pt x="242" y="481"/>
                  </a:cubicBezTo>
                  <a:cubicBezTo>
                    <a:pt x="119" y="961"/>
                    <a:pt x="1" y="1413"/>
                    <a:pt x="180" y="1692"/>
                  </a:cubicBezTo>
                  <a:cubicBezTo>
                    <a:pt x="194" y="1713"/>
                    <a:pt x="215" y="1723"/>
                    <a:pt x="238" y="1723"/>
                  </a:cubicBezTo>
                  <a:cubicBezTo>
                    <a:pt x="252" y="1723"/>
                    <a:pt x="266" y="1719"/>
                    <a:pt x="276" y="1713"/>
                  </a:cubicBezTo>
                  <a:cubicBezTo>
                    <a:pt x="310" y="1692"/>
                    <a:pt x="320" y="1648"/>
                    <a:pt x="300" y="1617"/>
                  </a:cubicBezTo>
                  <a:cubicBezTo>
                    <a:pt x="153" y="1389"/>
                    <a:pt x="262" y="964"/>
                    <a:pt x="378" y="515"/>
                  </a:cubicBezTo>
                  <a:cubicBezTo>
                    <a:pt x="416" y="372"/>
                    <a:pt x="453" y="229"/>
                    <a:pt x="483" y="86"/>
                  </a:cubicBezTo>
                  <a:cubicBezTo>
                    <a:pt x="494" y="49"/>
                    <a:pt x="470" y="11"/>
                    <a:pt x="429" y="1"/>
                  </a:cubicBezTo>
                  <a:cubicBezTo>
                    <a:pt x="425" y="1"/>
                    <a:pt x="421" y="0"/>
                    <a:pt x="4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83"/>
            <p:cNvSpPr/>
            <p:nvPr/>
          </p:nvSpPr>
          <p:spPr>
            <a:xfrm>
              <a:off x="2517778" y="1992650"/>
              <a:ext cx="602854" cy="595002"/>
            </a:xfrm>
            <a:custGeom>
              <a:avLst/>
              <a:gdLst/>
              <a:ahLst/>
              <a:cxnLst/>
              <a:rect l="l" t="t" r="r" b="b"/>
              <a:pathLst>
                <a:path w="7217" h="7123" extrusionOk="0">
                  <a:moveTo>
                    <a:pt x="3385" y="0"/>
                  </a:moveTo>
                  <a:cubicBezTo>
                    <a:pt x="2259" y="0"/>
                    <a:pt x="1163" y="365"/>
                    <a:pt x="680" y="1383"/>
                  </a:cubicBezTo>
                  <a:cubicBezTo>
                    <a:pt x="503" y="1754"/>
                    <a:pt x="425" y="2165"/>
                    <a:pt x="343" y="2570"/>
                  </a:cubicBezTo>
                  <a:cubicBezTo>
                    <a:pt x="159" y="3506"/>
                    <a:pt x="0" y="4907"/>
                    <a:pt x="92" y="5816"/>
                  </a:cubicBezTo>
                  <a:lnTo>
                    <a:pt x="187" y="5989"/>
                  </a:lnTo>
                  <a:cubicBezTo>
                    <a:pt x="340" y="5017"/>
                    <a:pt x="609" y="3635"/>
                    <a:pt x="1123" y="2781"/>
                  </a:cubicBezTo>
                  <a:cubicBezTo>
                    <a:pt x="1185" y="2674"/>
                    <a:pt x="1436" y="2624"/>
                    <a:pt x="1641" y="2624"/>
                  </a:cubicBezTo>
                  <a:cubicBezTo>
                    <a:pt x="1736" y="2624"/>
                    <a:pt x="1821" y="2635"/>
                    <a:pt x="1874" y="2655"/>
                  </a:cubicBezTo>
                  <a:lnTo>
                    <a:pt x="1929" y="2676"/>
                  </a:lnTo>
                  <a:cubicBezTo>
                    <a:pt x="2092" y="3318"/>
                    <a:pt x="2582" y="3959"/>
                    <a:pt x="3232" y="4088"/>
                  </a:cubicBezTo>
                  <a:cubicBezTo>
                    <a:pt x="3313" y="4103"/>
                    <a:pt x="3393" y="4110"/>
                    <a:pt x="3473" y="4110"/>
                  </a:cubicBezTo>
                  <a:cubicBezTo>
                    <a:pt x="4034" y="4110"/>
                    <a:pt x="4575" y="3760"/>
                    <a:pt x="5219" y="3560"/>
                  </a:cubicBezTo>
                  <a:lnTo>
                    <a:pt x="5586" y="3560"/>
                  </a:lnTo>
                  <a:cubicBezTo>
                    <a:pt x="5821" y="3625"/>
                    <a:pt x="5961" y="3853"/>
                    <a:pt x="6104" y="4176"/>
                  </a:cubicBezTo>
                  <a:cubicBezTo>
                    <a:pt x="6440" y="4931"/>
                    <a:pt x="6417" y="5254"/>
                    <a:pt x="6202" y="6051"/>
                  </a:cubicBezTo>
                  <a:cubicBezTo>
                    <a:pt x="6117" y="6371"/>
                    <a:pt x="5985" y="6707"/>
                    <a:pt x="6079" y="7024"/>
                  </a:cubicBezTo>
                  <a:lnTo>
                    <a:pt x="6230" y="7123"/>
                  </a:lnTo>
                  <a:cubicBezTo>
                    <a:pt x="6467" y="6275"/>
                    <a:pt x="6702" y="5432"/>
                    <a:pt x="6941" y="4584"/>
                  </a:cubicBezTo>
                  <a:cubicBezTo>
                    <a:pt x="7012" y="4326"/>
                    <a:pt x="7087" y="4067"/>
                    <a:pt x="7117" y="3802"/>
                  </a:cubicBezTo>
                  <a:cubicBezTo>
                    <a:pt x="7216" y="2921"/>
                    <a:pt x="6740" y="2315"/>
                    <a:pt x="6049" y="1757"/>
                  </a:cubicBezTo>
                  <a:lnTo>
                    <a:pt x="5950" y="1291"/>
                  </a:lnTo>
                  <a:cubicBezTo>
                    <a:pt x="5641" y="781"/>
                    <a:pt x="5641" y="781"/>
                    <a:pt x="5236" y="509"/>
                  </a:cubicBezTo>
                  <a:cubicBezTo>
                    <a:pt x="4831" y="236"/>
                    <a:pt x="4355" y="66"/>
                    <a:pt x="3868" y="22"/>
                  </a:cubicBezTo>
                  <a:cubicBezTo>
                    <a:pt x="3708" y="8"/>
                    <a:pt x="3546" y="0"/>
                    <a:pt x="3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83"/>
            <p:cNvSpPr/>
            <p:nvPr/>
          </p:nvSpPr>
          <p:spPr>
            <a:xfrm>
              <a:off x="2895930" y="2692318"/>
              <a:ext cx="151946" cy="43019"/>
            </a:xfrm>
            <a:custGeom>
              <a:avLst/>
              <a:gdLst/>
              <a:ahLst/>
              <a:cxnLst/>
              <a:rect l="l" t="t" r="r" b="b"/>
              <a:pathLst>
                <a:path w="1819" h="515" extrusionOk="0">
                  <a:moveTo>
                    <a:pt x="742" y="1"/>
                  </a:moveTo>
                  <a:cubicBezTo>
                    <a:pt x="715" y="1"/>
                    <a:pt x="688" y="1"/>
                    <a:pt x="662" y="2"/>
                  </a:cubicBezTo>
                  <a:cubicBezTo>
                    <a:pt x="437" y="9"/>
                    <a:pt x="1" y="186"/>
                    <a:pt x="181" y="475"/>
                  </a:cubicBezTo>
                  <a:cubicBezTo>
                    <a:pt x="198" y="502"/>
                    <a:pt x="224" y="514"/>
                    <a:pt x="250" y="514"/>
                  </a:cubicBezTo>
                  <a:cubicBezTo>
                    <a:pt x="277" y="514"/>
                    <a:pt x="304" y="501"/>
                    <a:pt x="321" y="475"/>
                  </a:cubicBezTo>
                  <a:cubicBezTo>
                    <a:pt x="426" y="328"/>
                    <a:pt x="511" y="223"/>
                    <a:pt x="706" y="209"/>
                  </a:cubicBezTo>
                  <a:cubicBezTo>
                    <a:pt x="744" y="206"/>
                    <a:pt x="784" y="205"/>
                    <a:pt x="823" y="205"/>
                  </a:cubicBezTo>
                  <a:cubicBezTo>
                    <a:pt x="877" y="205"/>
                    <a:pt x="932" y="207"/>
                    <a:pt x="985" y="209"/>
                  </a:cubicBezTo>
                  <a:cubicBezTo>
                    <a:pt x="1250" y="220"/>
                    <a:pt x="1505" y="250"/>
                    <a:pt x="1730" y="410"/>
                  </a:cubicBezTo>
                  <a:cubicBezTo>
                    <a:pt x="1737" y="416"/>
                    <a:pt x="1745" y="418"/>
                    <a:pt x="1753" y="418"/>
                  </a:cubicBezTo>
                  <a:cubicBezTo>
                    <a:pt x="1789" y="418"/>
                    <a:pt x="1819" y="366"/>
                    <a:pt x="1788" y="336"/>
                  </a:cubicBezTo>
                  <a:cubicBezTo>
                    <a:pt x="1508" y="69"/>
                    <a:pt x="1116" y="1"/>
                    <a:pt x="742" y="1"/>
                  </a:cubicBezTo>
                  <a:close/>
                </a:path>
              </a:pathLst>
            </a:custGeom>
            <a:solidFill>
              <a:srgbClr val="D6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83"/>
            <p:cNvSpPr/>
            <p:nvPr/>
          </p:nvSpPr>
          <p:spPr>
            <a:xfrm>
              <a:off x="2892922" y="2726984"/>
              <a:ext cx="73676" cy="44606"/>
            </a:xfrm>
            <a:custGeom>
              <a:avLst/>
              <a:gdLst/>
              <a:ahLst/>
              <a:cxnLst/>
              <a:rect l="l" t="t" r="r" b="b"/>
              <a:pathLst>
                <a:path w="882" h="534" extrusionOk="0">
                  <a:moveTo>
                    <a:pt x="564" y="1"/>
                  </a:moveTo>
                  <a:cubicBezTo>
                    <a:pt x="450" y="1"/>
                    <a:pt x="338" y="19"/>
                    <a:pt x="241" y="80"/>
                  </a:cubicBezTo>
                  <a:cubicBezTo>
                    <a:pt x="112" y="158"/>
                    <a:pt x="0" y="312"/>
                    <a:pt x="54" y="465"/>
                  </a:cubicBezTo>
                  <a:cubicBezTo>
                    <a:pt x="68" y="505"/>
                    <a:pt x="98" y="529"/>
                    <a:pt x="139" y="533"/>
                  </a:cubicBezTo>
                  <a:cubicBezTo>
                    <a:pt x="141" y="533"/>
                    <a:pt x="143" y="533"/>
                    <a:pt x="145" y="533"/>
                  </a:cubicBezTo>
                  <a:cubicBezTo>
                    <a:pt x="245" y="533"/>
                    <a:pt x="249" y="358"/>
                    <a:pt x="286" y="301"/>
                  </a:cubicBezTo>
                  <a:cubicBezTo>
                    <a:pt x="370" y="171"/>
                    <a:pt x="535" y="153"/>
                    <a:pt x="685" y="153"/>
                  </a:cubicBezTo>
                  <a:cubicBezTo>
                    <a:pt x="722" y="153"/>
                    <a:pt x="758" y="154"/>
                    <a:pt x="792" y="155"/>
                  </a:cubicBezTo>
                  <a:cubicBezTo>
                    <a:pt x="881" y="155"/>
                    <a:pt x="878" y="29"/>
                    <a:pt x="792" y="19"/>
                  </a:cubicBezTo>
                  <a:cubicBezTo>
                    <a:pt x="718" y="9"/>
                    <a:pt x="640" y="1"/>
                    <a:pt x="564" y="1"/>
                  </a:cubicBezTo>
                  <a:close/>
                </a:path>
              </a:pathLst>
            </a:custGeom>
            <a:solidFill>
              <a:srgbClr val="D6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83"/>
            <p:cNvSpPr/>
            <p:nvPr/>
          </p:nvSpPr>
          <p:spPr>
            <a:xfrm>
              <a:off x="2889581" y="2761566"/>
              <a:ext cx="91886" cy="25310"/>
            </a:xfrm>
            <a:custGeom>
              <a:avLst/>
              <a:gdLst/>
              <a:ahLst/>
              <a:cxnLst/>
              <a:rect l="l" t="t" r="r" b="b"/>
              <a:pathLst>
                <a:path w="1100" h="303" extrusionOk="0">
                  <a:moveTo>
                    <a:pt x="553" y="0"/>
                  </a:moveTo>
                  <a:cubicBezTo>
                    <a:pt x="394" y="0"/>
                    <a:pt x="233" y="48"/>
                    <a:pt x="81" y="140"/>
                  </a:cubicBezTo>
                  <a:cubicBezTo>
                    <a:pt x="1" y="188"/>
                    <a:pt x="51" y="302"/>
                    <a:pt x="125" y="302"/>
                  </a:cubicBezTo>
                  <a:cubicBezTo>
                    <a:pt x="139" y="302"/>
                    <a:pt x="154" y="298"/>
                    <a:pt x="169" y="289"/>
                  </a:cubicBezTo>
                  <a:cubicBezTo>
                    <a:pt x="307" y="207"/>
                    <a:pt x="468" y="168"/>
                    <a:pt x="629" y="168"/>
                  </a:cubicBezTo>
                  <a:cubicBezTo>
                    <a:pt x="761" y="168"/>
                    <a:pt x="893" y="194"/>
                    <a:pt x="1013" y="245"/>
                  </a:cubicBezTo>
                  <a:cubicBezTo>
                    <a:pt x="1018" y="247"/>
                    <a:pt x="1024" y="249"/>
                    <a:pt x="1030" y="249"/>
                  </a:cubicBezTo>
                  <a:cubicBezTo>
                    <a:pt x="1064" y="249"/>
                    <a:pt x="1099" y="210"/>
                    <a:pt x="1064" y="184"/>
                  </a:cubicBezTo>
                  <a:cubicBezTo>
                    <a:pt x="906" y="60"/>
                    <a:pt x="731" y="0"/>
                    <a:pt x="553" y="0"/>
                  </a:cubicBezTo>
                  <a:close/>
                </a:path>
              </a:pathLst>
            </a:custGeom>
            <a:solidFill>
              <a:srgbClr val="D6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83"/>
            <p:cNvSpPr/>
            <p:nvPr/>
          </p:nvSpPr>
          <p:spPr>
            <a:xfrm>
              <a:off x="3354690" y="3635650"/>
              <a:ext cx="152196" cy="1125600"/>
            </a:xfrm>
            <a:custGeom>
              <a:avLst/>
              <a:gdLst/>
              <a:ahLst/>
              <a:cxnLst/>
              <a:rect l="l" t="t" r="r" b="b"/>
              <a:pathLst>
                <a:path w="1822" h="13475" extrusionOk="0">
                  <a:moveTo>
                    <a:pt x="0" y="1"/>
                  </a:moveTo>
                  <a:lnTo>
                    <a:pt x="760" y="13474"/>
                  </a:lnTo>
                  <a:lnTo>
                    <a:pt x="1821" y="13474"/>
                  </a:lnTo>
                  <a:lnTo>
                    <a:pt x="1066" y="1"/>
                  </a:lnTo>
                  <a:close/>
                </a:path>
              </a:pathLst>
            </a:custGeom>
            <a:solidFill>
              <a:srgbClr val="CFC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83"/>
            <p:cNvSpPr/>
            <p:nvPr/>
          </p:nvSpPr>
          <p:spPr>
            <a:xfrm>
              <a:off x="1686963" y="3635650"/>
              <a:ext cx="149022" cy="1125600"/>
            </a:xfrm>
            <a:custGeom>
              <a:avLst/>
              <a:gdLst/>
              <a:ahLst/>
              <a:cxnLst/>
              <a:rect l="l" t="t" r="r" b="b"/>
              <a:pathLst>
                <a:path w="1784" h="13475" extrusionOk="0">
                  <a:moveTo>
                    <a:pt x="715" y="1"/>
                  </a:moveTo>
                  <a:lnTo>
                    <a:pt x="1" y="13474"/>
                  </a:lnTo>
                  <a:lnTo>
                    <a:pt x="1069" y="13474"/>
                  </a:lnTo>
                  <a:lnTo>
                    <a:pt x="1784" y="1"/>
                  </a:lnTo>
                  <a:close/>
                </a:path>
              </a:pathLst>
            </a:custGeom>
            <a:solidFill>
              <a:srgbClr val="CFC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83"/>
            <p:cNvSpPr/>
            <p:nvPr/>
          </p:nvSpPr>
          <p:spPr>
            <a:xfrm>
              <a:off x="1434027" y="3489385"/>
              <a:ext cx="2375497" cy="180848"/>
            </a:xfrm>
            <a:custGeom>
              <a:avLst/>
              <a:gdLst/>
              <a:ahLst/>
              <a:cxnLst/>
              <a:rect l="l" t="t" r="r" b="b"/>
              <a:pathLst>
                <a:path w="28438" h="2165" extrusionOk="0">
                  <a:moveTo>
                    <a:pt x="1" y="0"/>
                  </a:moveTo>
                  <a:lnTo>
                    <a:pt x="1" y="2164"/>
                  </a:lnTo>
                  <a:lnTo>
                    <a:pt x="28437" y="2164"/>
                  </a:lnTo>
                  <a:lnTo>
                    <a:pt x="2843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83"/>
            <p:cNvSpPr/>
            <p:nvPr/>
          </p:nvSpPr>
          <p:spPr>
            <a:xfrm>
              <a:off x="3252697" y="3405852"/>
              <a:ext cx="473963" cy="138163"/>
            </a:xfrm>
            <a:custGeom>
              <a:avLst/>
              <a:gdLst/>
              <a:ahLst/>
              <a:cxnLst/>
              <a:rect l="l" t="t" r="r" b="b"/>
              <a:pathLst>
                <a:path w="5674" h="1654" extrusionOk="0">
                  <a:moveTo>
                    <a:pt x="1262" y="0"/>
                  </a:moveTo>
                  <a:cubicBezTo>
                    <a:pt x="915" y="0"/>
                    <a:pt x="1" y="820"/>
                    <a:pt x="1" y="1167"/>
                  </a:cubicBezTo>
                  <a:lnTo>
                    <a:pt x="272" y="1024"/>
                  </a:lnTo>
                  <a:cubicBezTo>
                    <a:pt x="272" y="1371"/>
                    <a:pt x="558" y="1654"/>
                    <a:pt x="905" y="1654"/>
                  </a:cubicBezTo>
                  <a:lnTo>
                    <a:pt x="4974" y="1654"/>
                  </a:lnTo>
                  <a:cubicBezTo>
                    <a:pt x="5271" y="1511"/>
                    <a:pt x="5271" y="1381"/>
                    <a:pt x="5451" y="1062"/>
                  </a:cubicBezTo>
                  <a:lnTo>
                    <a:pt x="5580" y="800"/>
                  </a:lnTo>
                  <a:cubicBezTo>
                    <a:pt x="5581" y="800"/>
                    <a:pt x="5581" y="800"/>
                    <a:pt x="5582" y="800"/>
                  </a:cubicBezTo>
                  <a:cubicBezTo>
                    <a:pt x="5623" y="800"/>
                    <a:pt x="5673" y="0"/>
                    <a:pt x="5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83"/>
            <p:cNvSpPr/>
            <p:nvPr/>
          </p:nvSpPr>
          <p:spPr>
            <a:xfrm>
              <a:off x="3252697" y="3479110"/>
              <a:ext cx="433200" cy="64905"/>
            </a:xfrm>
            <a:custGeom>
              <a:avLst/>
              <a:gdLst/>
              <a:ahLst/>
              <a:cxnLst/>
              <a:rect l="l" t="t" r="r" b="b"/>
              <a:pathLst>
                <a:path w="5186" h="777" extrusionOk="0">
                  <a:moveTo>
                    <a:pt x="388" y="1"/>
                  </a:moveTo>
                  <a:cubicBezTo>
                    <a:pt x="174" y="1"/>
                    <a:pt x="1" y="177"/>
                    <a:pt x="1" y="389"/>
                  </a:cubicBezTo>
                  <a:cubicBezTo>
                    <a:pt x="1" y="603"/>
                    <a:pt x="174" y="777"/>
                    <a:pt x="388" y="777"/>
                  </a:cubicBezTo>
                  <a:lnTo>
                    <a:pt x="4944" y="777"/>
                  </a:lnTo>
                  <a:cubicBezTo>
                    <a:pt x="5155" y="777"/>
                    <a:pt x="5186" y="582"/>
                    <a:pt x="4977" y="507"/>
                  </a:cubicBezTo>
                  <a:lnTo>
                    <a:pt x="5117" y="389"/>
                  </a:lnTo>
                  <a:cubicBezTo>
                    <a:pt x="5117" y="177"/>
                    <a:pt x="5155" y="1"/>
                    <a:pt x="49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83"/>
            <p:cNvSpPr/>
            <p:nvPr/>
          </p:nvSpPr>
          <p:spPr>
            <a:xfrm>
              <a:off x="3652066" y="3412034"/>
              <a:ext cx="73843" cy="110848"/>
            </a:xfrm>
            <a:custGeom>
              <a:avLst/>
              <a:gdLst/>
              <a:ahLst/>
              <a:cxnLst/>
              <a:rect l="l" t="t" r="r" b="b"/>
              <a:pathLst>
                <a:path w="884" h="1327" extrusionOk="0">
                  <a:moveTo>
                    <a:pt x="703" y="0"/>
                  </a:moveTo>
                  <a:lnTo>
                    <a:pt x="234" y="779"/>
                  </a:lnTo>
                  <a:cubicBezTo>
                    <a:pt x="234" y="779"/>
                    <a:pt x="1" y="1326"/>
                    <a:pt x="262" y="1326"/>
                  </a:cubicBezTo>
                  <a:cubicBezTo>
                    <a:pt x="291" y="1326"/>
                    <a:pt x="327" y="1319"/>
                    <a:pt x="370" y="1304"/>
                  </a:cubicBezTo>
                  <a:lnTo>
                    <a:pt x="823" y="637"/>
                  </a:lnTo>
                  <a:cubicBezTo>
                    <a:pt x="823" y="637"/>
                    <a:pt x="884" y="283"/>
                    <a:pt x="7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83"/>
            <p:cNvSpPr/>
            <p:nvPr/>
          </p:nvSpPr>
          <p:spPr>
            <a:xfrm>
              <a:off x="3272244" y="3329086"/>
              <a:ext cx="473713" cy="138246"/>
            </a:xfrm>
            <a:custGeom>
              <a:avLst/>
              <a:gdLst/>
              <a:ahLst/>
              <a:cxnLst/>
              <a:rect l="l" t="t" r="r" b="b"/>
              <a:pathLst>
                <a:path w="5671" h="1655" extrusionOk="0">
                  <a:moveTo>
                    <a:pt x="1263" y="1"/>
                  </a:moveTo>
                  <a:cubicBezTo>
                    <a:pt x="916" y="1"/>
                    <a:pt x="1" y="820"/>
                    <a:pt x="1" y="1167"/>
                  </a:cubicBezTo>
                  <a:lnTo>
                    <a:pt x="273" y="1021"/>
                  </a:lnTo>
                  <a:cubicBezTo>
                    <a:pt x="273" y="1368"/>
                    <a:pt x="559" y="1654"/>
                    <a:pt x="902" y="1654"/>
                  </a:cubicBezTo>
                  <a:lnTo>
                    <a:pt x="4972" y="1654"/>
                  </a:lnTo>
                  <a:cubicBezTo>
                    <a:pt x="5268" y="1507"/>
                    <a:pt x="5271" y="1378"/>
                    <a:pt x="5448" y="1062"/>
                  </a:cubicBezTo>
                  <a:lnTo>
                    <a:pt x="5580" y="800"/>
                  </a:lnTo>
                  <a:cubicBezTo>
                    <a:pt x="5581" y="800"/>
                    <a:pt x="5582" y="801"/>
                    <a:pt x="5582" y="801"/>
                  </a:cubicBezTo>
                  <a:cubicBezTo>
                    <a:pt x="5623" y="801"/>
                    <a:pt x="5670" y="1"/>
                    <a:pt x="53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83"/>
            <p:cNvSpPr/>
            <p:nvPr/>
          </p:nvSpPr>
          <p:spPr>
            <a:xfrm>
              <a:off x="3272244" y="3402427"/>
              <a:ext cx="432949" cy="64905"/>
            </a:xfrm>
            <a:custGeom>
              <a:avLst/>
              <a:gdLst/>
              <a:ahLst/>
              <a:cxnLst/>
              <a:rect l="l" t="t" r="r" b="b"/>
              <a:pathLst>
                <a:path w="5183" h="777" extrusionOk="0">
                  <a:moveTo>
                    <a:pt x="389" y="0"/>
                  </a:moveTo>
                  <a:cubicBezTo>
                    <a:pt x="175" y="0"/>
                    <a:pt x="1" y="173"/>
                    <a:pt x="1" y="388"/>
                  </a:cubicBezTo>
                  <a:cubicBezTo>
                    <a:pt x="1" y="602"/>
                    <a:pt x="175" y="776"/>
                    <a:pt x="389" y="776"/>
                  </a:cubicBezTo>
                  <a:lnTo>
                    <a:pt x="4941" y="776"/>
                  </a:lnTo>
                  <a:cubicBezTo>
                    <a:pt x="5156" y="776"/>
                    <a:pt x="5183" y="582"/>
                    <a:pt x="4975" y="503"/>
                  </a:cubicBezTo>
                  <a:lnTo>
                    <a:pt x="5118" y="388"/>
                  </a:lnTo>
                  <a:cubicBezTo>
                    <a:pt x="5118" y="173"/>
                    <a:pt x="5156" y="0"/>
                    <a:pt x="49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83"/>
            <p:cNvSpPr/>
            <p:nvPr/>
          </p:nvSpPr>
          <p:spPr>
            <a:xfrm>
              <a:off x="3671279" y="3335267"/>
              <a:ext cx="74010" cy="110764"/>
            </a:xfrm>
            <a:custGeom>
              <a:avLst/>
              <a:gdLst/>
              <a:ahLst/>
              <a:cxnLst/>
              <a:rect l="l" t="t" r="r" b="b"/>
              <a:pathLst>
                <a:path w="886" h="1326" extrusionOk="0">
                  <a:moveTo>
                    <a:pt x="705" y="1"/>
                  </a:moveTo>
                  <a:lnTo>
                    <a:pt x="236" y="780"/>
                  </a:lnTo>
                  <a:cubicBezTo>
                    <a:pt x="236" y="780"/>
                    <a:pt x="1" y="1326"/>
                    <a:pt x="267" y="1326"/>
                  </a:cubicBezTo>
                  <a:cubicBezTo>
                    <a:pt x="296" y="1326"/>
                    <a:pt x="332" y="1319"/>
                    <a:pt x="375" y="1304"/>
                  </a:cubicBezTo>
                  <a:lnTo>
                    <a:pt x="828" y="637"/>
                  </a:lnTo>
                  <a:cubicBezTo>
                    <a:pt x="828" y="637"/>
                    <a:pt x="885" y="280"/>
                    <a:pt x="7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83"/>
            <p:cNvSpPr/>
            <p:nvPr/>
          </p:nvSpPr>
          <p:spPr>
            <a:xfrm>
              <a:off x="1634087" y="3118584"/>
              <a:ext cx="273318" cy="404381"/>
            </a:xfrm>
            <a:custGeom>
              <a:avLst/>
              <a:gdLst/>
              <a:ahLst/>
              <a:cxnLst/>
              <a:rect l="l" t="t" r="r" b="b"/>
              <a:pathLst>
                <a:path w="3272" h="4841" extrusionOk="0">
                  <a:moveTo>
                    <a:pt x="1904" y="1"/>
                  </a:moveTo>
                  <a:cubicBezTo>
                    <a:pt x="1345" y="1"/>
                    <a:pt x="782" y="64"/>
                    <a:pt x="225" y="128"/>
                  </a:cubicBezTo>
                  <a:cubicBezTo>
                    <a:pt x="161" y="135"/>
                    <a:pt x="86" y="148"/>
                    <a:pt x="46" y="200"/>
                  </a:cubicBezTo>
                  <a:cubicBezTo>
                    <a:pt x="1" y="251"/>
                    <a:pt x="5" y="326"/>
                    <a:pt x="11" y="393"/>
                  </a:cubicBezTo>
                  <a:cubicBezTo>
                    <a:pt x="148" y="1871"/>
                    <a:pt x="352" y="3344"/>
                    <a:pt x="627" y="4800"/>
                  </a:cubicBezTo>
                  <a:lnTo>
                    <a:pt x="699" y="4793"/>
                  </a:lnTo>
                  <a:cubicBezTo>
                    <a:pt x="1243" y="4807"/>
                    <a:pt x="1784" y="4823"/>
                    <a:pt x="2328" y="4840"/>
                  </a:cubicBezTo>
                  <a:cubicBezTo>
                    <a:pt x="2386" y="4840"/>
                    <a:pt x="2444" y="4840"/>
                    <a:pt x="2495" y="4813"/>
                  </a:cubicBezTo>
                  <a:cubicBezTo>
                    <a:pt x="2566" y="4766"/>
                    <a:pt x="2587" y="4671"/>
                    <a:pt x="2601" y="4586"/>
                  </a:cubicBezTo>
                  <a:cubicBezTo>
                    <a:pt x="2825" y="3160"/>
                    <a:pt x="3050" y="1731"/>
                    <a:pt x="3271" y="305"/>
                  </a:cubicBezTo>
                  <a:lnTo>
                    <a:pt x="3077" y="118"/>
                  </a:lnTo>
                  <a:cubicBezTo>
                    <a:pt x="2691" y="32"/>
                    <a:pt x="2299" y="1"/>
                    <a:pt x="19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83"/>
            <p:cNvSpPr/>
            <p:nvPr/>
          </p:nvSpPr>
          <p:spPr>
            <a:xfrm>
              <a:off x="1699827" y="3258584"/>
              <a:ext cx="123127" cy="116611"/>
            </a:xfrm>
            <a:custGeom>
              <a:avLst/>
              <a:gdLst/>
              <a:ahLst/>
              <a:cxnLst/>
              <a:rect l="l" t="t" r="r" b="b"/>
              <a:pathLst>
                <a:path w="1474" h="1396" extrusionOk="0">
                  <a:moveTo>
                    <a:pt x="823" y="0"/>
                  </a:moveTo>
                  <a:lnTo>
                    <a:pt x="847" y="61"/>
                  </a:lnTo>
                  <a:cubicBezTo>
                    <a:pt x="786" y="28"/>
                    <a:pt x="719" y="13"/>
                    <a:pt x="651" y="13"/>
                  </a:cubicBezTo>
                  <a:cubicBezTo>
                    <a:pt x="507" y="13"/>
                    <a:pt x="359" y="81"/>
                    <a:pt x="255" y="187"/>
                  </a:cubicBezTo>
                  <a:cubicBezTo>
                    <a:pt x="0" y="446"/>
                    <a:pt x="0" y="909"/>
                    <a:pt x="248" y="1174"/>
                  </a:cubicBezTo>
                  <a:cubicBezTo>
                    <a:pt x="387" y="1321"/>
                    <a:pt x="588" y="1396"/>
                    <a:pt x="788" y="1396"/>
                  </a:cubicBezTo>
                  <a:cubicBezTo>
                    <a:pt x="951" y="1396"/>
                    <a:pt x="1114" y="1346"/>
                    <a:pt x="1242" y="1245"/>
                  </a:cubicBezTo>
                  <a:cubicBezTo>
                    <a:pt x="1296" y="1201"/>
                    <a:pt x="1347" y="1151"/>
                    <a:pt x="1382" y="1090"/>
                  </a:cubicBezTo>
                  <a:cubicBezTo>
                    <a:pt x="1459" y="960"/>
                    <a:pt x="1473" y="796"/>
                    <a:pt x="1436" y="650"/>
                  </a:cubicBezTo>
                  <a:cubicBezTo>
                    <a:pt x="1398" y="501"/>
                    <a:pt x="1320" y="368"/>
                    <a:pt x="1225" y="253"/>
                  </a:cubicBezTo>
                  <a:cubicBezTo>
                    <a:pt x="1123" y="126"/>
                    <a:pt x="986" y="8"/>
                    <a:pt x="8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83"/>
            <p:cNvSpPr/>
            <p:nvPr/>
          </p:nvSpPr>
          <p:spPr>
            <a:xfrm>
              <a:off x="1638932" y="3215649"/>
              <a:ext cx="254774" cy="22721"/>
            </a:xfrm>
            <a:custGeom>
              <a:avLst/>
              <a:gdLst/>
              <a:ahLst/>
              <a:cxnLst/>
              <a:rect l="l" t="t" r="r" b="b"/>
              <a:pathLst>
                <a:path w="3050" h="272" extrusionOk="0">
                  <a:moveTo>
                    <a:pt x="873" y="1"/>
                  </a:moveTo>
                  <a:cubicBezTo>
                    <a:pt x="601" y="1"/>
                    <a:pt x="334" y="10"/>
                    <a:pt x="79" y="28"/>
                  </a:cubicBezTo>
                  <a:cubicBezTo>
                    <a:pt x="2" y="32"/>
                    <a:pt x="1" y="150"/>
                    <a:pt x="75" y="150"/>
                  </a:cubicBezTo>
                  <a:cubicBezTo>
                    <a:pt x="77" y="150"/>
                    <a:pt x="78" y="150"/>
                    <a:pt x="79" y="150"/>
                  </a:cubicBezTo>
                  <a:cubicBezTo>
                    <a:pt x="199" y="142"/>
                    <a:pt x="319" y="138"/>
                    <a:pt x="438" y="138"/>
                  </a:cubicBezTo>
                  <a:cubicBezTo>
                    <a:pt x="1173" y="138"/>
                    <a:pt x="1904" y="271"/>
                    <a:pt x="2634" y="271"/>
                  </a:cubicBezTo>
                  <a:cubicBezTo>
                    <a:pt x="2768" y="271"/>
                    <a:pt x="2902" y="267"/>
                    <a:pt x="3036" y="256"/>
                  </a:cubicBezTo>
                  <a:cubicBezTo>
                    <a:pt x="3046" y="256"/>
                    <a:pt x="3050" y="239"/>
                    <a:pt x="3039" y="236"/>
                  </a:cubicBezTo>
                  <a:cubicBezTo>
                    <a:pt x="2372" y="69"/>
                    <a:pt x="1604" y="1"/>
                    <a:pt x="8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83"/>
            <p:cNvSpPr/>
            <p:nvPr/>
          </p:nvSpPr>
          <p:spPr>
            <a:xfrm>
              <a:off x="1663073" y="3408859"/>
              <a:ext cx="201063" cy="14618"/>
            </a:xfrm>
            <a:custGeom>
              <a:avLst/>
              <a:gdLst/>
              <a:ahLst/>
              <a:cxnLst/>
              <a:rect l="l" t="t" r="r" b="b"/>
              <a:pathLst>
                <a:path w="2407" h="175" extrusionOk="0">
                  <a:moveTo>
                    <a:pt x="1189" y="0"/>
                  </a:moveTo>
                  <a:cubicBezTo>
                    <a:pt x="820" y="0"/>
                    <a:pt x="451" y="15"/>
                    <a:pt x="93" y="15"/>
                  </a:cubicBezTo>
                  <a:cubicBezTo>
                    <a:pt x="1" y="15"/>
                    <a:pt x="1" y="158"/>
                    <a:pt x="93" y="158"/>
                  </a:cubicBezTo>
                  <a:cubicBezTo>
                    <a:pt x="140" y="157"/>
                    <a:pt x="188" y="157"/>
                    <a:pt x="235" y="157"/>
                  </a:cubicBezTo>
                  <a:cubicBezTo>
                    <a:pt x="622" y="157"/>
                    <a:pt x="1017" y="175"/>
                    <a:pt x="1409" y="175"/>
                  </a:cubicBezTo>
                  <a:cubicBezTo>
                    <a:pt x="1742" y="175"/>
                    <a:pt x="2074" y="162"/>
                    <a:pt x="2397" y="114"/>
                  </a:cubicBezTo>
                  <a:cubicBezTo>
                    <a:pt x="2406" y="110"/>
                    <a:pt x="2406" y="96"/>
                    <a:pt x="2397" y="93"/>
                  </a:cubicBezTo>
                  <a:cubicBezTo>
                    <a:pt x="2005" y="18"/>
                    <a:pt x="1597" y="0"/>
                    <a:pt x="11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83"/>
            <p:cNvSpPr/>
            <p:nvPr/>
          </p:nvSpPr>
          <p:spPr>
            <a:xfrm>
              <a:off x="1624731" y="3063870"/>
              <a:ext cx="298295" cy="99320"/>
            </a:xfrm>
            <a:custGeom>
              <a:avLst/>
              <a:gdLst/>
              <a:ahLst/>
              <a:cxnLst/>
              <a:rect l="l" t="t" r="r" b="b"/>
              <a:pathLst>
                <a:path w="3571" h="1189" extrusionOk="0">
                  <a:moveTo>
                    <a:pt x="1509" y="0"/>
                  </a:moveTo>
                  <a:cubicBezTo>
                    <a:pt x="1204" y="0"/>
                    <a:pt x="909" y="47"/>
                    <a:pt x="657" y="147"/>
                  </a:cubicBezTo>
                  <a:cubicBezTo>
                    <a:pt x="331" y="277"/>
                    <a:pt x="1" y="538"/>
                    <a:pt x="1" y="889"/>
                  </a:cubicBezTo>
                  <a:cubicBezTo>
                    <a:pt x="1" y="943"/>
                    <a:pt x="11" y="1004"/>
                    <a:pt x="56" y="1039"/>
                  </a:cubicBezTo>
                  <a:cubicBezTo>
                    <a:pt x="89" y="1066"/>
                    <a:pt x="141" y="1069"/>
                    <a:pt x="185" y="1069"/>
                  </a:cubicBezTo>
                  <a:cubicBezTo>
                    <a:pt x="1314" y="1110"/>
                    <a:pt x="2352" y="1147"/>
                    <a:pt x="3481" y="1188"/>
                  </a:cubicBezTo>
                  <a:lnTo>
                    <a:pt x="3570" y="1114"/>
                  </a:lnTo>
                  <a:cubicBezTo>
                    <a:pt x="3490" y="447"/>
                    <a:pt x="2455" y="0"/>
                    <a:pt x="15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 name="Google Shape;1561;p83"/>
          <p:cNvGrpSpPr/>
          <p:nvPr/>
        </p:nvGrpSpPr>
        <p:grpSpPr>
          <a:xfrm>
            <a:off x="6240784" y="1844433"/>
            <a:ext cx="466679" cy="458892"/>
            <a:chOff x="2866317" y="3817357"/>
            <a:chExt cx="362920" cy="356865"/>
          </a:xfrm>
        </p:grpSpPr>
        <p:sp>
          <p:nvSpPr>
            <p:cNvPr id="1562" name="Google Shape;1562;p83"/>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83"/>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83"/>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5" name="Google Shape;1565;p83"/>
          <p:cNvGrpSpPr/>
          <p:nvPr/>
        </p:nvGrpSpPr>
        <p:grpSpPr>
          <a:xfrm>
            <a:off x="6817425" y="1844433"/>
            <a:ext cx="466679" cy="458892"/>
            <a:chOff x="3314750" y="3817357"/>
            <a:chExt cx="362920" cy="356865"/>
          </a:xfrm>
        </p:grpSpPr>
        <p:sp>
          <p:nvSpPr>
            <p:cNvPr id="1566" name="Google Shape;1566;p83"/>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83"/>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83"/>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83"/>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83"/>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83"/>
          <p:cNvGrpSpPr/>
          <p:nvPr/>
        </p:nvGrpSpPr>
        <p:grpSpPr>
          <a:xfrm>
            <a:off x="7394066" y="1844433"/>
            <a:ext cx="467185" cy="458522"/>
            <a:chOff x="3763184" y="3817357"/>
            <a:chExt cx="363314" cy="356576"/>
          </a:xfrm>
        </p:grpSpPr>
        <p:sp>
          <p:nvSpPr>
            <p:cNvPr id="1572" name="Google Shape;1572;p83"/>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83"/>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83"/>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83"/>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83"/>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7" name="Google Shape;1577;p83"/>
          <p:cNvSpPr txBox="1">
            <a:spLocks noGrp="1"/>
          </p:cNvSpPr>
          <p:nvPr>
            <p:ph type="subTitle" idx="2"/>
          </p:nvPr>
        </p:nvSpPr>
        <p:spPr>
          <a:xfrm>
            <a:off x="4670525" y="4327650"/>
            <a:ext cx="3759600" cy="258300"/>
          </a:xfrm>
          <a:prstGeom prst="rect">
            <a:avLst/>
          </a:prstGeom>
        </p:spPr>
        <p:txBody>
          <a:bodyPr spcFirstLastPara="1" wrap="square" lIns="91425" tIns="91425" rIns="91425" bIns="91425" anchor="ctr" anchorCtr="0">
            <a:noAutofit/>
          </a:bodyPr>
          <a:lstStyle/>
          <a:p>
            <a:pPr marL="0" lvl="0" indent="0" algn="r" rtl="0">
              <a:spcBef>
                <a:spcPts val="0"/>
              </a:spcBef>
              <a:spcAft>
                <a:spcPts val="1600"/>
              </a:spcAft>
              <a:buNone/>
            </a:pPr>
            <a:r>
              <a:rPr lang="en"/>
              <a:t>Please keep this slide for attribution</a:t>
            </a:r>
            <a:endParaRPr/>
          </a:p>
        </p:txBody>
      </p:sp>
      <p:sp>
        <p:nvSpPr>
          <p:cNvPr id="2" name="Subtitle 1"/>
          <p:cNvSpPr>
            <a:spLocks noGrp="1"/>
          </p:cNvSpPr>
          <p:nvPr>
            <p:ph type="subTitle" idx="1"/>
          </p:nvPr>
        </p:nvSpPr>
        <p:spPr/>
        <p:txBody>
          <a:bodyPr/>
          <a:lstStyle/>
          <a:p>
            <a:endParaRPr lang="en-US"/>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581"/>
        <p:cNvGrpSpPr/>
        <p:nvPr/>
      </p:nvGrpSpPr>
      <p:grpSpPr>
        <a:xfrm>
          <a:off x="0" y="0"/>
          <a:ext cx="0" cy="0"/>
          <a:chOff x="0" y="0"/>
          <a:chExt cx="0" cy="0"/>
        </a:xfrm>
      </p:grpSpPr>
      <p:sp>
        <p:nvSpPr>
          <p:cNvPr id="1582" name="Google Shape;1582;p84"/>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grpSp>
        <p:nvGrpSpPr>
          <p:cNvPr id="1583" name="Google Shape;1583;p84"/>
          <p:cNvGrpSpPr/>
          <p:nvPr/>
        </p:nvGrpSpPr>
        <p:grpSpPr>
          <a:xfrm>
            <a:off x="5385934" y="2879616"/>
            <a:ext cx="2362352" cy="1824949"/>
            <a:chOff x="1168425" y="2688550"/>
            <a:chExt cx="1791425" cy="1383900"/>
          </a:xfrm>
        </p:grpSpPr>
        <p:sp>
          <p:nvSpPr>
            <p:cNvPr id="1584" name="Google Shape;1584;p84"/>
            <p:cNvSpPr/>
            <p:nvPr/>
          </p:nvSpPr>
          <p:spPr>
            <a:xfrm>
              <a:off x="1168425" y="3769700"/>
              <a:ext cx="1791425" cy="302750"/>
            </a:xfrm>
            <a:custGeom>
              <a:avLst/>
              <a:gdLst/>
              <a:ahLst/>
              <a:cxnLst/>
              <a:rect l="l" t="t" r="r" b="b"/>
              <a:pathLst>
                <a:path w="71657" h="12110" extrusionOk="0">
                  <a:moveTo>
                    <a:pt x="0" y="1"/>
                  </a:moveTo>
                  <a:lnTo>
                    <a:pt x="0" y="12110"/>
                  </a:lnTo>
                  <a:lnTo>
                    <a:pt x="71657" y="12110"/>
                  </a:lnTo>
                  <a:lnTo>
                    <a:pt x="7165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84"/>
            <p:cNvSpPr/>
            <p:nvPr/>
          </p:nvSpPr>
          <p:spPr>
            <a:xfrm>
              <a:off x="1948850" y="3226125"/>
              <a:ext cx="957150" cy="616725"/>
            </a:xfrm>
            <a:custGeom>
              <a:avLst/>
              <a:gdLst/>
              <a:ahLst/>
              <a:cxnLst/>
              <a:rect l="l" t="t" r="r" b="b"/>
              <a:pathLst>
                <a:path w="38286" h="24669" extrusionOk="0">
                  <a:moveTo>
                    <a:pt x="19582" y="1"/>
                  </a:moveTo>
                  <a:cubicBezTo>
                    <a:pt x="18711" y="1"/>
                    <a:pt x="17836" y="118"/>
                    <a:pt x="16991" y="327"/>
                  </a:cubicBezTo>
                  <a:cubicBezTo>
                    <a:pt x="15303" y="741"/>
                    <a:pt x="12017" y="1994"/>
                    <a:pt x="10584" y="2970"/>
                  </a:cubicBezTo>
                  <a:cubicBezTo>
                    <a:pt x="6560" y="5716"/>
                    <a:pt x="4913" y="7168"/>
                    <a:pt x="2334" y="11003"/>
                  </a:cubicBezTo>
                  <a:cubicBezTo>
                    <a:pt x="1926" y="11609"/>
                    <a:pt x="1418" y="13051"/>
                    <a:pt x="1098" y="13707"/>
                  </a:cubicBezTo>
                  <a:cubicBezTo>
                    <a:pt x="497" y="14953"/>
                    <a:pt x="139" y="16317"/>
                    <a:pt x="65" y="17696"/>
                  </a:cubicBezTo>
                  <a:cubicBezTo>
                    <a:pt x="0" y="18828"/>
                    <a:pt x="150" y="20043"/>
                    <a:pt x="867" y="20924"/>
                  </a:cubicBezTo>
                  <a:cubicBezTo>
                    <a:pt x="1427" y="21615"/>
                    <a:pt x="2315" y="22025"/>
                    <a:pt x="3205" y="22025"/>
                  </a:cubicBezTo>
                  <a:cubicBezTo>
                    <a:pt x="3306" y="22025"/>
                    <a:pt x="3407" y="22020"/>
                    <a:pt x="3507" y="22009"/>
                  </a:cubicBezTo>
                  <a:lnTo>
                    <a:pt x="3409" y="21934"/>
                  </a:lnTo>
                  <a:lnTo>
                    <a:pt x="3409" y="21934"/>
                  </a:lnTo>
                  <a:cubicBezTo>
                    <a:pt x="5852" y="22009"/>
                    <a:pt x="8295" y="22084"/>
                    <a:pt x="10734" y="22159"/>
                  </a:cubicBezTo>
                  <a:cubicBezTo>
                    <a:pt x="11368" y="22181"/>
                    <a:pt x="12005" y="22200"/>
                    <a:pt x="12641" y="22200"/>
                  </a:cubicBezTo>
                  <a:cubicBezTo>
                    <a:pt x="12803" y="22200"/>
                    <a:pt x="12964" y="22199"/>
                    <a:pt x="13126" y="22196"/>
                  </a:cubicBezTo>
                  <a:cubicBezTo>
                    <a:pt x="14909" y="22166"/>
                    <a:pt x="15994" y="22030"/>
                    <a:pt x="17763" y="21808"/>
                  </a:cubicBezTo>
                  <a:cubicBezTo>
                    <a:pt x="17933" y="22823"/>
                    <a:pt x="19478" y="23102"/>
                    <a:pt x="20955" y="23704"/>
                  </a:cubicBezTo>
                  <a:cubicBezTo>
                    <a:pt x="22571" y="24361"/>
                    <a:pt x="24692" y="24669"/>
                    <a:pt x="26758" y="24669"/>
                  </a:cubicBezTo>
                  <a:cubicBezTo>
                    <a:pt x="28254" y="24669"/>
                    <a:pt x="29721" y="24507"/>
                    <a:pt x="30947" y="24200"/>
                  </a:cubicBezTo>
                  <a:cubicBezTo>
                    <a:pt x="34043" y="23429"/>
                    <a:pt x="36367" y="22319"/>
                    <a:pt x="37139" y="21424"/>
                  </a:cubicBezTo>
                  <a:cubicBezTo>
                    <a:pt x="37598" y="20893"/>
                    <a:pt x="37949" y="18178"/>
                    <a:pt x="38085" y="17491"/>
                  </a:cubicBezTo>
                  <a:cubicBezTo>
                    <a:pt x="38286" y="16504"/>
                    <a:pt x="37874" y="13548"/>
                    <a:pt x="37534" y="12602"/>
                  </a:cubicBezTo>
                  <a:cubicBezTo>
                    <a:pt x="36704" y="10306"/>
                    <a:pt x="36190" y="9012"/>
                    <a:pt x="34819" y="7407"/>
                  </a:cubicBezTo>
                  <a:cubicBezTo>
                    <a:pt x="31536" y="3557"/>
                    <a:pt x="26732" y="892"/>
                    <a:pt x="21698" y="252"/>
                  </a:cubicBezTo>
                  <a:lnTo>
                    <a:pt x="21698" y="252"/>
                  </a:lnTo>
                  <a:cubicBezTo>
                    <a:pt x="21007" y="80"/>
                    <a:pt x="20296" y="1"/>
                    <a:pt x="195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84"/>
            <p:cNvSpPr/>
            <p:nvPr/>
          </p:nvSpPr>
          <p:spPr>
            <a:xfrm>
              <a:off x="2432850" y="3548250"/>
              <a:ext cx="244025" cy="145825"/>
            </a:xfrm>
            <a:custGeom>
              <a:avLst/>
              <a:gdLst/>
              <a:ahLst/>
              <a:cxnLst/>
              <a:rect l="l" t="t" r="r" b="b"/>
              <a:pathLst>
                <a:path w="9761" h="5833" extrusionOk="0">
                  <a:moveTo>
                    <a:pt x="9465" y="1"/>
                  </a:moveTo>
                  <a:cubicBezTo>
                    <a:pt x="9423" y="1"/>
                    <a:pt x="9379" y="30"/>
                    <a:pt x="9379" y="81"/>
                  </a:cubicBezTo>
                  <a:cubicBezTo>
                    <a:pt x="9399" y="1997"/>
                    <a:pt x="7888" y="3956"/>
                    <a:pt x="6167" y="4671"/>
                  </a:cubicBezTo>
                  <a:cubicBezTo>
                    <a:pt x="4660" y="5300"/>
                    <a:pt x="3123" y="5720"/>
                    <a:pt x="1530" y="5720"/>
                  </a:cubicBezTo>
                  <a:cubicBezTo>
                    <a:pt x="1030" y="5720"/>
                    <a:pt x="525" y="5679"/>
                    <a:pt x="13" y="5589"/>
                  </a:cubicBezTo>
                  <a:cubicBezTo>
                    <a:pt x="12" y="5589"/>
                    <a:pt x="11" y="5589"/>
                    <a:pt x="10" y="5589"/>
                  </a:cubicBezTo>
                  <a:cubicBezTo>
                    <a:pt x="4" y="5589"/>
                    <a:pt x="0" y="5600"/>
                    <a:pt x="9" y="5603"/>
                  </a:cubicBezTo>
                  <a:cubicBezTo>
                    <a:pt x="639" y="5760"/>
                    <a:pt x="1283" y="5832"/>
                    <a:pt x="1930" y="5832"/>
                  </a:cubicBezTo>
                  <a:cubicBezTo>
                    <a:pt x="3570" y="5832"/>
                    <a:pt x="5224" y="5367"/>
                    <a:pt x="6688" y="4640"/>
                  </a:cubicBezTo>
                  <a:cubicBezTo>
                    <a:pt x="7552" y="4211"/>
                    <a:pt x="8185" y="3531"/>
                    <a:pt x="8695" y="2728"/>
                  </a:cubicBezTo>
                  <a:cubicBezTo>
                    <a:pt x="9188" y="1953"/>
                    <a:pt x="9760" y="1010"/>
                    <a:pt x="9539" y="57"/>
                  </a:cubicBezTo>
                  <a:cubicBezTo>
                    <a:pt x="9530" y="19"/>
                    <a:pt x="9498" y="1"/>
                    <a:pt x="94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84"/>
            <p:cNvSpPr/>
            <p:nvPr/>
          </p:nvSpPr>
          <p:spPr>
            <a:xfrm>
              <a:off x="2203325" y="3399725"/>
              <a:ext cx="13150" cy="62575"/>
            </a:xfrm>
            <a:custGeom>
              <a:avLst/>
              <a:gdLst/>
              <a:ahLst/>
              <a:cxnLst/>
              <a:rect l="l" t="t" r="r" b="b"/>
              <a:pathLst>
                <a:path w="526" h="2503" extrusionOk="0">
                  <a:moveTo>
                    <a:pt x="436" y="0"/>
                  </a:moveTo>
                  <a:cubicBezTo>
                    <a:pt x="408" y="0"/>
                    <a:pt x="382" y="16"/>
                    <a:pt x="375" y="55"/>
                  </a:cubicBezTo>
                  <a:cubicBezTo>
                    <a:pt x="235" y="830"/>
                    <a:pt x="4" y="1653"/>
                    <a:pt x="0" y="2443"/>
                  </a:cubicBezTo>
                  <a:cubicBezTo>
                    <a:pt x="0" y="2482"/>
                    <a:pt x="30" y="2503"/>
                    <a:pt x="61" y="2503"/>
                  </a:cubicBezTo>
                  <a:cubicBezTo>
                    <a:pt x="85" y="2503"/>
                    <a:pt x="110" y="2489"/>
                    <a:pt x="119" y="2460"/>
                  </a:cubicBezTo>
                  <a:cubicBezTo>
                    <a:pt x="364" y="1715"/>
                    <a:pt x="405" y="868"/>
                    <a:pt x="518" y="92"/>
                  </a:cubicBezTo>
                  <a:cubicBezTo>
                    <a:pt x="526" y="37"/>
                    <a:pt x="479" y="0"/>
                    <a:pt x="4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84"/>
            <p:cNvSpPr/>
            <p:nvPr/>
          </p:nvSpPr>
          <p:spPr>
            <a:xfrm>
              <a:off x="2528025" y="3435375"/>
              <a:ext cx="6200" cy="20800"/>
            </a:xfrm>
            <a:custGeom>
              <a:avLst/>
              <a:gdLst/>
              <a:ahLst/>
              <a:cxnLst/>
              <a:rect l="l" t="t" r="r" b="b"/>
              <a:pathLst>
                <a:path w="248" h="832" extrusionOk="0">
                  <a:moveTo>
                    <a:pt x="73" y="1"/>
                  </a:moveTo>
                  <a:cubicBezTo>
                    <a:pt x="39" y="1"/>
                    <a:pt x="1" y="31"/>
                    <a:pt x="9" y="78"/>
                  </a:cubicBezTo>
                  <a:cubicBezTo>
                    <a:pt x="33" y="207"/>
                    <a:pt x="44" y="336"/>
                    <a:pt x="47" y="466"/>
                  </a:cubicBezTo>
                  <a:cubicBezTo>
                    <a:pt x="47" y="571"/>
                    <a:pt x="33" y="680"/>
                    <a:pt x="50" y="782"/>
                  </a:cubicBezTo>
                  <a:cubicBezTo>
                    <a:pt x="57" y="816"/>
                    <a:pt x="83" y="832"/>
                    <a:pt x="110" y="832"/>
                  </a:cubicBezTo>
                  <a:cubicBezTo>
                    <a:pt x="140" y="832"/>
                    <a:pt x="170" y="814"/>
                    <a:pt x="179" y="782"/>
                  </a:cubicBezTo>
                  <a:cubicBezTo>
                    <a:pt x="248" y="565"/>
                    <a:pt x="176" y="262"/>
                    <a:pt x="125" y="44"/>
                  </a:cubicBezTo>
                  <a:cubicBezTo>
                    <a:pt x="118" y="14"/>
                    <a:pt x="97" y="1"/>
                    <a:pt x="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84"/>
            <p:cNvSpPr/>
            <p:nvPr/>
          </p:nvSpPr>
          <p:spPr>
            <a:xfrm>
              <a:off x="2563700" y="3410875"/>
              <a:ext cx="7525" cy="20800"/>
            </a:xfrm>
            <a:custGeom>
              <a:avLst/>
              <a:gdLst/>
              <a:ahLst/>
              <a:cxnLst/>
              <a:rect l="l" t="t" r="r" b="b"/>
              <a:pathLst>
                <a:path w="301" h="832" extrusionOk="0">
                  <a:moveTo>
                    <a:pt x="150" y="1"/>
                  </a:moveTo>
                  <a:cubicBezTo>
                    <a:pt x="108" y="1"/>
                    <a:pt x="66" y="29"/>
                    <a:pt x="62" y="85"/>
                  </a:cubicBezTo>
                  <a:cubicBezTo>
                    <a:pt x="52" y="295"/>
                    <a:pt x="1" y="557"/>
                    <a:pt x="59" y="765"/>
                  </a:cubicBezTo>
                  <a:cubicBezTo>
                    <a:pt x="73" y="809"/>
                    <a:pt x="112" y="832"/>
                    <a:pt x="150" y="832"/>
                  </a:cubicBezTo>
                  <a:cubicBezTo>
                    <a:pt x="189" y="832"/>
                    <a:pt x="227" y="809"/>
                    <a:pt x="239" y="765"/>
                  </a:cubicBezTo>
                  <a:cubicBezTo>
                    <a:pt x="300" y="557"/>
                    <a:pt x="246" y="295"/>
                    <a:pt x="236" y="85"/>
                  </a:cubicBezTo>
                  <a:cubicBezTo>
                    <a:pt x="234" y="29"/>
                    <a:pt x="193" y="1"/>
                    <a:pt x="15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84"/>
            <p:cNvSpPr/>
            <p:nvPr/>
          </p:nvSpPr>
          <p:spPr>
            <a:xfrm>
              <a:off x="2560125" y="3494300"/>
              <a:ext cx="4550" cy="10975"/>
            </a:xfrm>
            <a:custGeom>
              <a:avLst/>
              <a:gdLst/>
              <a:ahLst/>
              <a:cxnLst/>
              <a:rect l="l" t="t" r="r" b="b"/>
              <a:pathLst>
                <a:path w="182" h="439" extrusionOk="0">
                  <a:moveTo>
                    <a:pt x="91" y="0"/>
                  </a:moveTo>
                  <a:cubicBezTo>
                    <a:pt x="54" y="0"/>
                    <a:pt x="18" y="24"/>
                    <a:pt x="18" y="72"/>
                  </a:cubicBezTo>
                  <a:cubicBezTo>
                    <a:pt x="15" y="130"/>
                    <a:pt x="15" y="188"/>
                    <a:pt x="15" y="245"/>
                  </a:cubicBezTo>
                  <a:cubicBezTo>
                    <a:pt x="11" y="300"/>
                    <a:pt x="1" y="361"/>
                    <a:pt x="32" y="408"/>
                  </a:cubicBezTo>
                  <a:cubicBezTo>
                    <a:pt x="47" y="429"/>
                    <a:pt x="69" y="439"/>
                    <a:pt x="91" y="439"/>
                  </a:cubicBezTo>
                  <a:cubicBezTo>
                    <a:pt x="113" y="439"/>
                    <a:pt x="136" y="429"/>
                    <a:pt x="151" y="408"/>
                  </a:cubicBezTo>
                  <a:cubicBezTo>
                    <a:pt x="181" y="361"/>
                    <a:pt x="171" y="300"/>
                    <a:pt x="168" y="245"/>
                  </a:cubicBezTo>
                  <a:cubicBezTo>
                    <a:pt x="168" y="188"/>
                    <a:pt x="168" y="130"/>
                    <a:pt x="164" y="72"/>
                  </a:cubicBezTo>
                  <a:cubicBezTo>
                    <a:pt x="164" y="24"/>
                    <a:pt x="128" y="0"/>
                    <a:pt x="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84"/>
            <p:cNvSpPr/>
            <p:nvPr/>
          </p:nvSpPr>
          <p:spPr>
            <a:xfrm>
              <a:off x="2098525" y="3426025"/>
              <a:ext cx="273650" cy="358075"/>
            </a:xfrm>
            <a:custGeom>
              <a:avLst/>
              <a:gdLst/>
              <a:ahLst/>
              <a:cxnLst/>
              <a:rect l="l" t="t" r="r" b="b"/>
              <a:pathLst>
                <a:path w="10946" h="14323" extrusionOk="0">
                  <a:moveTo>
                    <a:pt x="6882" y="0"/>
                  </a:moveTo>
                  <a:cubicBezTo>
                    <a:pt x="4477" y="0"/>
                    <a:pt x="3" y="3147"/>
                    <a:pt x="1" y="3147"/>
                  </a:cubicBezTo>
                  <a:lnTo>
                    <a:pt x="2304" y="14323"/>
                  </a:lnTo>
                  <a:lnTo>
                    <a:pt x="10946" y="13030"/>
                  </a:lnTo>
                  <a:lnTo>
                    <a:pt x="8367" y="1776"/>
                  </a:lnTo>
                  <a:cubicBezTo>
                    <a:pt x="8434" y="471"/>
                    <a:pt x="7813" y="0"/>
                    <a:pt x="6882" y="0"/>
                  </a:cubicBezTo>
                  <a:close/>
                </a:path>
              </a:pathLst>
            </a:custGeom>
            <a:solidFill>
              <a:srgbClr val="FA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84"/>
            <p:cNvSpPr/>
            <p:nvPr/>
          </p:nvSpPr>
          <p:spPr>
            <a:xfrm>
              <a:off x="2098525" y="3442150"/>
              <a:ext cx="281750" cy="341950"/>
            </a:xfrm>
            <a:custGeom>
              <a:avLst/>
              <a:gdLst/>
              <a:ahLst/>
              <a:cxnLst/>
              <a:rect l="l" t="t" r="r" b="b"/>
              <a:pathLst>
                <a:path w="11270" h="13678" extrusionOk="0">
                  <a:moveTo>
                    <a:pt x="7738" y="0"/>
                  </a:moveTo>
                  <a:cubicBezTo>
                    <a:pt x="4954" y="0"/>
                    <a:pt x="3" y="2641"/>
                    <a:pt x="1" y="2641"/>
                  </a:cubicBezTo>
                  <a:lnTo>
                    <a:pt x="2372" y="13678"/>
                  </a:lnTo>
                  <a:lnTo>
                    <a:pt x="11269" y="12433"/>
                  </a:lnTo>
                  <a:lnTo>
                    <a:pt x="9585" y="1549"/>
                  </a:lnTo>
                  <a:cubicBezTo>
                    <a:pt x="9594" y="409"/>
                    <a:pt x="8833" y="0"/>
                    <a:pt x="7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84"/>
            <p:cNvSpPr/>
            <p:nvPr/>
          </p:nvSpPr>
          <p:spPr>
            <a:xfrm>
              <a:off x="2098525" y="3455325"/>
              <a:ext cx="288550" cy="328775"/>
            </a:xfrm>
            <a:custGeom>
              <a:avLst/>
              <a:gdLst/>
              <a:ahLst/>
              <a:cxnLst/>
              <a:rect l="l" t="t" r="r" b="b"/>
              <a:pathLst>
                <a:path w="11542" h="13151" extrusionOk="0">
                  <a:moveTo>
                    <a:pt x="7705" y="1"/>
                  </a:moveTo>
                  <a:cubicBezTo>
                    <a:pt x="4860" y="1"/>
                    <a:pt x="135" y="1908"/>
                    <a:pt x="1" y="2267"/>
                  </a:cubicBezTo>
                  <a:lnTo>
                    <a:pt x="2430" y="13151"/>
                  </a:lnTo>
                  <a:lnTo>
                    <a:pt x="11541" y="11946"/>
                  </a:lnTo>
                  <a:lnTo>
                    <a:pt x="9817" y="1410"/>
                  </a:lnTo>
                  <a:cubicBezTo>
                    <a:pt x="9848" y="372"/>
                    <a:pt x="8959" y="1"/>
                    <a:pt x="7705" y="1"/>
                  </a:cubicBezTo>
                  <a:close/>
                </a:path>
              </a:pathLst>
            </a:custGeom>
            <a:solidFill>
              <a:srgbClr val="FA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84"/>
            <p:cNvSpPr/>
            <p:nvPr/>
          </p:nvSpPr>
          <p:spPr>
            <a:xfrm>
              <a:off x="1983825" y="3447150"/>
              <a:ext cx="127525" cy="319700"/>
            </a:xfrm>
            <a:custGeom>
              <a:avLst/>
              <a:gdLst/>
              <a:ahLst/>
              <a:cxnLst/>
              <a:rect l="l" t="t" r="r" b="b"/>
              <a:pathLst>
                <a:path w="5101" h="12788" extrusionOk="0">
                  <a:moveTo>
                    <a:pt x="847" y="1"/>
                  </a:moveTo>
                  <a:cubicBezTo>
                    <a:pt x="313" y="1"/>
                    <a:pt x="0" y="341"/>
                    <a:pt x="193" y="1264"/>
                  </a:cubicBezTo>
                  <a:cubicBezTo>
                    <a:pt x="847" y="4381"/>
                    <a:pt x="4831" y="12787"/>
                    <a:pt x="4831" y="12787"/>
                  </a:cubicBezTo>
                  <a:lnTo>
                    <a:pt x="4514" y="2652"/>
                  </a:lnTo>
                  <a:cubicBezTo>
                    <a:pt x="5101" y="2286"/>
                    <a:pt x="2230" y="1"/>
                    <a:pt x="847" y="1"/>
                  </a:cubicBezTo>
                  <a:close/>
                </a:path>
              </a:pathLst>
            </a:custGeom>
            <a:solidFill>
              <a:srgbClr val="FA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84"/>
            <p:cNvSpPr/>
            <p:nvPr/>
          </p:nvSpPr>
          <p:spPr>
            <a:xfrm>
              <a:off x="2127025" y="3464175"/>
              <a:ext cx="289825" cy="358200"/>
            </a:xfrm>
            <a:custGeom>
              <a:avLst/>
              <a:gdLst/>
              <a:ahLst/>
              <a:cxnLst/>
              <a:rect l="l" t="t" r="r" b="b"/>
              <a:pathLst>
                <a:path w="11593" h="14328" extrusionOk="0">
                  <a:moveTo>
                    <a:pt x="8538" y="0"/>
                  </a:moveTo>
                  <a:cubicBezTo>
                    <a:pt x="8511" y="0"/>
                    <a:pt x="8483" y="3"/>
                    <a:pt x="8455" y="8"/>
                  </a:cubicBezTo>
                  <a:cubicBezTo>
                    <a:pt x="5673" y="583"/>
                    <a:pt x="2848" y="985"/>
                    <a:pt x="1" y="1175"/>
                  </a:cubicBezTo>
                  <a:lnTo>
                    <a:pt x="2753" y="14328"/>
                  </a:lnTo>
                  <a:lnTo>
                    <a:pt x="11068" y="12780"/>
                  </a:lnTo>
                  <a:cubicBezTo>
                    <a:pt x="11388" y="12723"/>
                    <a:pt x="11593" y="12344"/>
                    <a:pt x="11514" y="11967"/>
                  </a:cubicBezTo>
                  <a:lnTo>
                    <a:pt x="9065" y="495"/>
                  </a:lnTo>
                  <a:cubicBezTo>
                    <a:pt x="9003" y="201"/>
                    <a:pt x="8782" y="0"/>
                    <a:pt x="8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84"/>
            <p:cNvSpPr/>
            <p:nvPr/>
          </p:nvSpPr>
          <p:spPr>
            <a:xfrm>
              <a:off x="1958600" y="3456075"/>
              <a:ext cx="186900" cy="364850"/>
            </a:xfrm>
            <a:custGeom>
              <a:avLst/>
              <a:gdLst/>
              <a:ahLst/>
              <a:cxnLst/>
              <a:rect l="l" t="t" r="r" b="b"/>
              <a:pathLst>
                <a:path w="7476" h="14594" extrusionOk="0">
                  <a:moveTo>
                    <a:pt x="485" y="0"/>
                  </a:moveTo>
                  <a:cubicBezTo>
                    <a:pt x="221" y="0"/>
                    <a:pt x="0" y="299"/>
                    <a:pt x="66" y="638"/>
                  </a:cubicBezTo>
                  <a:lnTo>
                    <a:pt x="2230" y="11907"/>
                  </a:lnTo>
                  <a:cubicBezTo>
                    <a:pt x="2264" y="12073"/>
                    <a:pt x="2362" y="12213"/>
                    <a:pt x="2495" y="12274"/>
                  </a:cubicBezTo>
                  <a:lnTo>
                    <a:pt x="7476" y="14594"/>
                  </a:lnTo>
                  <a:lnTo>
                    <a:pt x="4720" y="1554"/>
                  </a:lnTo>
                  <a:cubicBezTo>
                    <a:pt x="3461" y="1339"/>
                    <a:pt x="2083" y="778"/>
                    <a:pt x="641" y="36"/>
                  </a:cubicBezTo>
                  <a:cubicBezTo>
                    <a:pt x="588" y="11"/>
                    <a:pt x="536" y="0"/>
                    <a:pt x="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84"/>
            <p:cNvSpPr/>
            <p:nvPr/>
          </p:nvSpPr>
          <p:spPr>
            <a:xfrm>
              <a:off x="2068000" y="3491175"/>
              <a:ext cx="134825" cy="344350"/>
            </a:xfrm>
            <a:custGeom>
              <a:avLst/>
              <a:gdLst/>
              <a:ahLst/>
              <a:cxnLst/>
              <a:rect l="l" t="t" r="r" b="b"/>
              <a:pathLst>
                <a:path w="5393" h="13774" extrusionOk="0">
                  <a:moveTo>
                    <a:pt x="296" y="0"/>
                  </a:moveTo>
                  <a:cubicBezTo>
                    <a:pt x="110" y="0"/>
                    <a:pt x="1" y="120"/>
                    <a:pt x="82" y="497"/>
                  </a:cubicBezTo>
                  <a:lnTo>
                    <a:pt x="2824" y="13221"/>
                  </a:lnTo>
                  <a:cubicBezTo>
                    <a:pt x="2879" y="13476"/>
                    <a:pt x="3062" y="13664"/>
                    <a:pt x="3280" y="13680"/>
                  </a:cubicBezTo>
                  <a:lnTo>
                    <a:pt x="4362" y="13772"/>
                  </a:lnTo>
                  <a:cubicBezTo>
                    <a:pt x="4376" y="13773"/>
                    <a:pt x="4390" y="13774"/>
                    <a:pt x="4405" y="13774"/>
                  </a:cubicBezTo>
                  <a:cubicBezTo>
                    <a:pt x="4763" y="13774"/>
                    <a:pt x="5393" y="13429"/>
                    <a:pt x="5308" y="13040"/>
                  </a:cubicBezTo>
                  <a:lnTo>
                    <a:pt x="2569" y="313"/>
                  </a:lnTo>
                  <a:cubicBezTo>
                    <a:pt x="2511" y="57"/>
                    <a:pt x="2484" y="118"/>
                    <a:pt x="2362" y="27"/>
                  </a:cubicBezTo>
                  <a:cubicBezTo>
                    <a:pt x="2239" y="317"/>
                    <a:pt x="1850" y="434"/>
                    <a:pt x="1445" y="434"/>
                  </a:cubicBezTo>
                  <a:cubicBezTo>
                    <a:pt x="939" y="434"/>
                    <a:pt x="409" y="252"/>
                    <a:pt x="344" y="3"/>
                  </a:cubicBezTo>
                  <a:cubicBezTo>
                    <a:pt x="328" y="1"/>
                    <a:pt x="312"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84"/>
            <p:cNvSpPr/>
            <p:nvPr/>
          </p:nvSpPr>
          <p:spPr>
            <a:xfrm>
              <a:off x="2280450" y="3632325"/>
              <a:ext cx="163850" cy="145150"/>
            </a:xfrm>
            <a:custGeom>
              <a:avLst/>
              <a:gdLst/>
              <a:ahLst/>
              <a:cxnLst/>
              <a:rect l="l" t="t" r="r" b="b"/>
              <a:pathLst>
                <a:path w="6554" h="5806" extrusionOk="0">
                  <a:moveTo>
                    <a:pt x="1991" y="1"/>
                  </a:moveTo>
                  <a:cubicBezTo>
                    <a:pt x="1906" y="1"/>
                    <a:pt x="1832" y="77"/>
                    <a:pt x="1832" y="161"/>
                  </a:cubicBezTo>
                  <a:cubicBezTo>
                    <a:pt x="1835" y="669"/>
                    <a:pt x="2230" y="1154"/>
                    <a:pt x="2631" y="1563"/>
                  </a:cubicBezTo>
                  <a:cubicBezTo>
                    <a:pt x="2083" y="1154"/>
                    <a:pt x="1532" y="760"/>
                    <a:pt x="934" y="427"/>
                  </a:cubicBezTo>
                  <a:cubicBezTo>
                    <a:pt x="884" y="399"/>
                    <a:pt x="832" y="386"/>
                    <a:pt x="782" y="386"/>
                  </a:cubicBezTo>
                  <a:cubicBezTo>
                    <a:pt x="559" y="386"/>
                    <a:pt x="368" y="634"/>
                    <a:pt x="502" y="859"/>
                  </a:cubicBezTo>
                  <a:cubicBezTo>
                    <a:pt x="838" y="1424"/>
                    <a:pt x="1236" y="1941"/>
                    <a:pt x="1675" y="2434"/>
                  </a:cubicBezTo>
                  <a:cubicBezTo>
                    <a:pt x="1263" y="2093"/>
                    <a:pt x="838" y="1750"/>
                    <a:pt x="365" y="1603"/>
                  </a:cubicBezTo>
                  <a:cubicBezTo>
                    <a:pt x="340" y="1596"/>
                    <a:pt x="315" y="1592"/>
                    <a:pt x="291" y="1592"/>
                  </a:cubicBezTo>
                  <a:cubicBezTo>
                    <a:pt x="127" y="1592"/>
                    <a:pt x="1" y="1761"/>
                    <a:pt x="42" y="1927"/>
                  </a:cubicBezTo>
                  <a:cubicBezTo>
                    <a:pt x="246" y="2730"/>
                    <a:pt x="1070" y="3502"/>
                    <a:pt x="1686" y="4009"/>
                  </a:cubicBezTo>
                  <a:cubicBezTo>
                    <a:pt x="1910" y="4196"/>
                    <a:pt x="2226" y="4441"/>
                    <a:pt x="2570" y="4632"/>
                  </a:cubicBezTo>
                  <a:cubicBezTo>
                    <a:pt x="2601" y="4659"/>
                    <a:pt x="2631" y="4686"/>
                    <a:pt x="2662" y="4714"/>
                  </a:cubicBezTo>
                  <a:cubicBezTo>
                    <a:pt x="3006" y="5187"/>
                    <a:pt x="3427" y="5581"/>
                    <a:pt x="4023" y="5785"/>
                  </a:cubicBezTo>
                  <a:cubicBezTo>
                    <a:pt x="4060" y="5799"/>
                    <a:pt x="4095" y="5805"/>
                    <a:pt x="4129" y="5805"/>
                  </a:cubicBezTo>
                  <a:cubicBezTo>
                    <a:pt x="4169" y="5805"/>
                    <a:pt x="4206" y="5796"/>
                    <a:pt x="4237" y="5782"/>
                  </a:cubicBezTo>
                  <a:cubicBezTo>
                    <a:pt x="4259" y="5786"/>
                    <a:pt x="4281" y="5788"/>
                    <a:pt x="4302" y="5788"/>
                  </a:cubicBezTo>
                  <a:cubicBezTo>
                    <a:pt x="4451" y="5788"/>
                    <a:pt x="4594" y="5689"/>
                    <a:pt x="4635" y="5540"/>
                  </a:cubicBezTo>
                  <a:cubicBezTo>
                    <a:pt x="4911" y="4577"/>
                    <a:pt x="5492" y="3761"/>
                    <a:pt x="6326" y="3203"/>
                  </a:cubicBezTo>
                  <a:cubicBezTo>
                    <a:pt x="6530" y="3067"/>
                    <a:pt x="6554" y="2761"/>
                    <a:pt x="6326" y="2632"/>
                  </a:cubicBezTo>
                  <a:cubicBezTo>
                    <a:pt x="6265" y="2594"/>
                    <a:pt x="6197" y="2556"/>
                    <a:pt x="6125" y="2516"/>
                  </a:cubicBezTo>
                  <a:cubicBezTo>
                    <a:pt x="6112" y="2179"/>
                    <a:pt x="6017" y="1835"/>
                    <a:pt x="5928" y="1597"/>
                  </a:cubicBezTo>
                  <a:cubicBezTo>
                    <a:pt x="5724" y="1060"/>
                    <a:pt x="5292" y="419"/>
                    <a:pt x="4663" y="386"/>
                  </a:cubicBezTo>
                  <a:cubicBezTo>
                    <a:pt x="4659" y="386"/>
                    <a:pt x="4656" y="386"/>
                    <a:pt x="4652" y="386"/>
                  </a:cubicBezTo>
                  <a:cubicBezTo>
                    <a:pt x="4506" y="386"/>
                    <a:pt x="4431" y="532"/>
                    <a:pt x="4455" y="658"/>
                  </a:cubicBezTo>
                  <a:cubicBezTo>
                    <a:pt x="4509" y="981"/>
                    <a:pt x="4713" y="1277"/>
                    <a:pt x="4833" y="1580"/>
                  </a:cubicBezTo>
                  <a:cubicBezTo>
                    <a:pt x="4880" y="1706"/>
                    <a:pt x="4917" y="1828"/>
                    <a:pt x="4949" y="1951"/>
                  </a:cubicBezTo>
                  <a:cubicBezTo>
                    <a:pt x="4823" y="1900"/>
                    <a:pt x="4693" y="1853"/>
                    <a:pt x="4564" y="1812"/>
                  </a:cubicBezTo>
                  <a:cubicBezTo>
                    <a:pt x="4435" y="1702"/>
                    <a:pt x="4305" y="1597"/>
                    <a:pt x="4186" y="1501"/>
                  </a:cubicBezTo>
                  <a:cubicBezTo>
                    <a:pt x="3849" y="1233"/>
                    <a:pt x="3489" y="991"/>
                    <a:pt x="3138" y="740"/>
                  </a:cubicBezTo>
                  <a:cubicBezTo>
                    <a:pt x="2791" y="495"/>
                    <a:pt x="2444" y="138"/>
                    <a:pt x="2036" y="8"/>
                  </a:cubicBezTo>
                  <a:cubicBezTo>
                    <a:pt x="2021" y="3"/>
                    <a:pt x="2006" y="1"/>
                    <a:pt x="1991" y="1"/>
                  </a:cubicBezTo>
                  <a:close/>
                </a:path>
              </a:pathLst>
            </a:custGeom>
            <a:solidFill>
              <a:srgbClr val="D9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84"/>
            <p:cNvSpPr/>
            <p:nvPr/>
          </p:nvSpPr>
          <p:spPr>
            <a:xfrm>
              <a:off x="1972325" y="3615050"/>
              <a:ext cx="63625" cy="114225"/>
            </a:xfrm>
            <a:custGeom>
              <a:avLst/>
              <a:gdLst/>
              <a:ahLst/>
              <a:cxnLst/>
              <a:rect l="l" t="t" r="r" b="b"/>
              <a:pathLst>
                <a:path w="2545" h="4569" extrusionOk="0">
                  <a:moveTo>
                    <a:pt x="924" y="0"/>
                  </a:moveTo>
                  <a:cubicBezTo>
                    <a:pt x="239" y="0"/>
                    <a:pt x="61" y="728"/>
                    <a:pt x="34" y="1332"/>
                  </a:cubicBezTo>
                  <a:cubicBezTo>
                    <a:pt x="7" y="1853"/>
                    <a:pt x="0" y="2594"/>
                    <a:pt x="449" y="2900"/>
                  </a:cubicBezTo>
                  <a:cubicBezTo>
                    <a:pt x="445" y="2927"/>
                    <a:pt x="442" y="2958"/>
                    <a:pt x="445" y="2989"/>
                  </a:cubicBezTo>
                  <a:cubicBezTo>
                    <a:pt x="476" y="3533"/>
                    <a:pt x="800" y="3993"/>
                    <a:pt x="1139" y="4387"/>
                  </a:cubicBezTo>
                  <a:cubicBezTo>
                    <a:pt x="1249" y="4514"/>
                    <a:pt x="1383" y="4568"/>
                    <a:pt x="1517" y="4568"/>
                  </a:cubicBezTo>
                  <a:cubicBezTo>
                    <a:pt x="1815" y="4568"/>
                    <a:pt x="2109" y="4299"/>
                    <a:pt x="2123" y="3959"/>
                  </a:cubicBezTo>
                  <a:cubicBezTo>
                    <a:pt x="2144" y="3533"/>
                    <a:pt x="2229" y="3142"/>
                    <a:pt x="2320" y="2727"/>
                  </a:cubicBezTo>
                  <a:cubicBezTo>
                    <a:pt x="2392" y="2393"/>
                    <a:pt x="2545" y="2040"/>
                    <a:pt x="2375" y="1716"/>
                  </a:cubicBezTo>
                  <a:cubicBezTo>
                    <a:pt x="2336" y="1645"/>
                    <a:pt x="2252" y="1587"/>
                    <a:pt x="2173" y="1587"/>
                  </a:cubicBezTo>
                  <a:cubicBezTo>
                    <a:pt x="2169" y="1587"/>
                    <a:pt x="2164" y="1587"/>
                    <a:pt x="2160" y="1587"/>
                  </a:cubicBezTo>
                  <a:cubicBezTo>
                    <a:pt x="2031" y="1597"/>
                    <a:pt x="1922" y="1649"/>
                    <a:pt x="1827" y="1723"/>
                  </a:cubicBezTo>
                  <a:cubicBezTo>
                    <a:pt x="1878" y="1547"/>
                    <a:pt x="1922" y="1366"/>
                    <a:pt x="1932" y="1179"/>
                  </a:cubicBezTo>
                  <a:cubicBezTo>
                    <a:pt x="1939" y="1043"/>
                    <a:pt x="1816" y="910"/>
                    <a:pt x="1688" y="910"/>
                  </a:cubicBezTo>
                  <a:cubicBezTo>
                    <a:pt x="1684" y="910"/>
                    <a:pt x="1681" y="910"/>
                    <a:pt x="1677" y="910"/>
                  </a:cubicBezTo>
                  <a:cubicBezTo>
                    <a:pt x="1364" y="931"/>
                    <a:pt x="1116" y="1090"/>
                    <a:pt x="932" y="1328"/>
                  </a:cubicBezTo>
                  <a:cubicBezTo>
                    <a:pt x="902" y="985"/>
                    <a:pt x="935" y="645"/>
                    <a:pt x="1153" y="325"/>
                  </a:cubicBezTo>
                  <a:cubicBezTo>
                    <a:pt x="1249" y="182"/>
                    <a:pt x="1116" y="12"/>
                    <a:pt x="976" y="2"/>
                  </a:cubicBezTo>
                  <a:cubicBezTo>
                    <a:pt x="958" y="1"/>
                    <a:pt x="941" y="0"/>
                    <a:pt x="924" y="0"/>
                  </a:cubicBezTo>
                  <a:close/>
                </a:path>
              </a:pathLst>
            </a:custGeom>
            <a:solidFill>
              <a:srgbClr val="D9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84"/>
            <p:cNvSpPr/>
            <p:nvPr/>
          </p:nvSpPr>
          <p:spPr>
            <a:xfrm>
              <a:off x="2375500" y="3692400"/>
              <a:ext cx="167725" cy="138750"/>
            </a:xfrm>
            <a:custGeom>
              <a:avLst/>
              <a:gdLst/>
              <a:ahLst/>
              <a:cxnLst/>
              <a:rect l="l" t="t" r="r" b="b"/>
              <a:pathLst>
                <a:path w="6709" h="5550" extrusionOk="0">
                  <a:moveTo>
                    <a:pt x="2378" y="1"/>
                  </a:moveTo>
                  <a:cubicBezTo>
                    <a:pt x="1357" y="1"/>
                    <a:pt x="0" y="2226"/>
                    <a:pt x="0" y="3246"/>
                  </a:cubicBezTo>
                  <a:cubicBezTo>
                    <a:pt x="0" y="4070"/>
                    <a:pt x="4664" y="5549"/>
                    <a:pt x="5688" y="5549"/>
                  </a:cubicBezTo>
                  <a:cubicBezTo>
                    <a:pt x="6709" y="5549"/>
                    <a:pt x="4096" y="2494"/>
                    <a:pt x="4096" y="1474"/>
                  </a:cubicBezTo>
                  <a:cubicBezTo>
                    <a:pt x="4096" y="453"/>
                    <a:pt x="3402" y="1"/>
                    <a:pt x="2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84"/>
            <p:cNvSpPr/>
            <p:nvPr/>
          </p:nvSpPr>
          <p:spPr>
            <a:xfrm>
              <a:off x="2278600" y="2777550"/>
              <a:ext cx="358625" cy="535700"/>
            </a:xfrm>
            <a:custGeom>
              <a:avLst/>
              <a:gdLst/>
              <a:ahLst/>
              <a:cxnLst/>
              <a:rect l="l" t="t" r="r" b="b"/>
              <a:pathLst>
                <a:path w="14345" h="21428" extrusionOk="0">
                  <a:moveTo>
                    <a:pt x="6417" y="1"/>
                  </a:moveTo>
                  <a:cubicBezTo>
                    <a:pt x="5061" y="1"/>
                    <a:pt x="3763" y="791"/>
                    <a:pt x="2909" y="1863"/>
                  </a:cubicBezTo>
                  <a:cubicBezTo>
                    <a:pt x="1981" y="3027"/>
                    <a:pt x="1501" y="4484"/>
                    <a:pt x="1150" y="5933"/>
                  </a:cubicBezTo>
                  <a:cubicBezTo>
                    <a:pt x="412" y="8985"/>
                    <a:pt x="1" y="12152"/>
                    <a:pt x="1661" y="14850"/>
                  </a:cubicBezTo>
                  <a:cubicBezTo>
                    <a:pt x="1991" y="15385"/>
                    <a:pt x="2746" y="16068"/>
                    <a:pt x="3331" y="16299"/>
                  </a:cubicBezTo>
                  <a:cubicBezTo>
                    <a:pt x="3726" y="16453"/>
                    <a:pt x="3848" y="16538"/>
                    <a:pt x="4239" y="16643"/>
                  </a:cubicBezTo>
                  <a:lnTo>
                    <a:pt x="4239" y="16783"/>
                  </a:lnTo>
                  <a:cubicBezTo>
                    <a:pt x="4162" y="17756"/>
                    <a:pt x="4049" y="18576"/>
                    <a:pt x="4080" y="19549"/>
                  </a:cubicBezTo>
                  <a:cubicBezTo>
                    <a:pt x="4090" y="19926"/>
                    <a:pt x="4114" y="20317"/>
                    <a:pt x="4291" y="20655"/>
                  </a:cubicBezTo>
                  <a:cubicBezTo>
                    <a:pt x="4555" y="21151"/>
                    <a:pt x="5129" y="21427"/>
                    <a:pt x="5695" y="21427"/>
                  </a:cubicBezTo>
                  <a:cubicBezTo>
                    <a:pt x="5734" y="21427"/>
                    <a:pt x="5773" y="21426"/>
                    <a:pt x="5811" y="21423"/>
                  </a:cubicBezTo>
                  <a:cubicBezTo>
                    <a:pt x="6411" y="21386"/>
                    <a:pt x="6965" y="21070"/>
                    <a:pt x="7400" y="20658"/>
                  </a:cubicBezTo>
                  <a:cubicBezTo>
                    <a:pt x="7840" y="20246"/>
                    <a:pt x="7996" y="20195"/>
                    <a:pt x="8326" y="19695"/>
                  </a:cubicBezTo>
                  <a:lnTo>
                    <a:pt x="8432" y="19508"/>
                  </a:lnTo>
                  <a:cubicBezTo>
                    <a:pt x="8506" y="19358"/>
                    <a:pt x="8377" y="17678"/>
                    <a:pt x="8414" y="16823"/>
                  </a:cubicBezTo>
                  <a:cubicBezTo>
                    <a:pt x="9759" y="16585"/>
                    <a:pt x="11085" y="15541"/>
                    <a:pt x="11527" y="14228"/>
                  </a:cubicBezTo>
                  <a:cubicBezTo>
                    <a:pt x="11646" y="14323"/>
                    <a:pt x="11864" y="14449"/>
                    <a:pt x="11984" y="14473"/>
                  </a:cubicBezTo>
                  <a:cubicBezTo>
                    <a:pt x="12058" y="14488"/>
                    <a:pt x="12133" y="14495"/>
                    <a:pt x="12208" y="14495"/>
                  </a:cubicBezTo>
                  <a:cubicBezTo>
                    <a:pt x="12618" y="14495"/>
                    <a:pt x="13017" y="14280"/>
                    <a:pt x="13355" y="14027"/>
                  </a:cubicBezTo>
                  <a:cubicBezTo>
                    <a:pt x="13780" y="13707"/>
                    <a:pt x="14032" y="13302"/>
                    <a:pt x="14161" y="12785"/>
                  </a:cubicBezTo>
                  <a:cubicBezTo>
                    <a:pt x="14344" y="12057"/>
                    <a:pt x="14110" y="11298"/>
                    <a:pt x="13565" y="10903"/>
                  </a:cubicBezTo>
                  <a:cubicBezTo>
                    <a:pt x="13173" y="10621"/>
                    <a:pt x="12746" y="10509"/>
                    <a:pt x="12289" y="10509"/>
                  </a:cubicBezTo>
                  <a:cubicBezTo>
                    <a:pt x="12132" y="10509"/>
                    <a:pt x="11972" y="10522"/>
                    <a:pt x="11809" y="10546"/>
                  </a:cubicBezTo>
                  <a:lnTo>
                    <a:pt x="11809" y="10546"/>
                  </a:lnTo>
                  <a:cubicBezTo>
                    <a:pt x="12197" y="8000"/>
                    <a:pt x="11956" y="5362"/>
                    <a:pt x="11116" y="2928"/>
                  </a:cubicBezTo>
                  <a:cubicBezTo>
                    <a:pt x="10935" y="2411"/>
                    <a:pt x="10725" y="1894"/>
                    <a:pt x="10357" y="1493"/>
                  </a:cubicBezTo>
                  <a:cubicBezTo>
                    <a:pt x="10044" y="1149"/>
                    <a:pt x="9633" y="907"/>
                    <a:pt x="9214" y="710"/>
                  </a:cubicBezTo>
                  <a:cubicBezTo>
                    <a:pt x="8343" y="305"/>
                    <a:pt x="7394" y="64"/>
                    <a:pt x="6434" y="2"/>
                  </a:cubicBezTo>
                  <a:lnTo>
                    <a:pt x="6434" y="2"/>
                  </a:lnTo>
                  <a:lnTo>
                    <a:pt x="6778" y="20"/>
                  </a:lnTo>
                  <a:cubicBezTo>
                    <a:pt x="6657" y="7"/>
                    <a:pt x="6537" y="1"/>
                    <a:pt x="6417" y="1"/>
                  </a:cubicBezTo>
                  <a:close/>
                </a:path>
              </a:pathLst>
            </a:custGeom>
            <a:solidFill>
              <a:srgbClr val="D9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84"/>
            <p:cNvSpPr/>
            <p:nvPr/>
          </p:nvSpPr>
          <p:spPr>
            <a:xfrm>
              <a:off x="2275275" y="2688550"/>
              <a:ext cx="388575" cy="517175"/>
            </a:xfrm>
            <a:custGeom>
              <a:avLst/>
              <a:gdLst/>
              <a:ahLst/>
              <a:cxnLst/>
              <a:rect l="l" t="t" r="r" b="b"/>
              <a:pathLst>
                <a:path w="15543" h="20687" extrusionOk="0">
                  <a:moveTo>
                    <a:pt x="5555" y="0"/>
                  </a:moveTo>
                  <a:cubicBezTo>
                    <a:pt x="5390" y="0"/>
                    <a:pt x="5221" y="3"/>
                    <a:pt x="5050" y="7"/>
                  </a:cubicBezTo>
                  <a:cubicBezTo>
                    <a:pt x="4648" y="17"/>
                    <a:pt x="3859" y="147"/>
                    <a:pt x="3376" y="286"/>
                  </a:cubicBezTo>
                  <a:cubicBezTo>
                    <a:pt x="3009" y="392"/>
                    <a:pt x="2699" y="364"/>
                    <a:pt x="2216" y="725"/>
                  </a:cubicBezTo>
                  <a:cubicBezTo>
                    <a:pt x="1307" y="1402"/>
                    <a:pt x="1280" y="1545"/>
                    <a:pt x="1052" y="2171"/>
                  </a:cubicBezTo>
                  <a:cubicBezTo>
                    <a:pt x="800" y="2859"/>
                    <a:pt x="776" y="3675"/>
                    <a:pt x="896" y="4145"/>
                  </a:cubicBezTo>
                  <a:cubicBezTo>
                    <a:pt x="954" y="4372"/>
                    <a:pt x="1470" y="5247"/>
                    <a:pt x="1780" y="5390"/>
                  </a:cubicBezTo>
                  <a:cubicBezTo>
                    <a:pt x="2008" y="5499"/>
                    <a:pt x="2350" y="5709"/>
                    <a:pt x="2631" y="5709"/>
                  </a:cubicBezTo>
                  <a:cubicBezTo>
                    <a:pt x="2728" y="5709"/>
                    <a:pt x="2818" y="5684"/>
                    <a:pt x="2893" y="5621"/>
                  </a:cubicBezTo>
                  <a:cubicBezTo>
                    <a:pt x="3567" y="5131"/>
                    <a:pt x="4189" y="5090"/>
                    <a:pt x="5002" y="4910"/>
                  </a:cubicBezTo>
                  <a:cubicBezTo>
                    <a:pt x="5590" y="4782"/>
                    <a:pt x="6040" y="4711"/>
                    <a:pt x="6484" y="4711"/>
                  </a:cubicBezTo>
                  <a:cubicBezTo>
                    <a:pt x="6775" y="4711"/>
                    <a:pt x="7064" y="4742"/>
                    <a:pt x="7387" y="4808"/>
                  </a:cubicBezTo>
                  <a:cubicBezTo>
                    <a:pt x="8142" y="4957"/>
                    <a:pt x="8823" y="5222"/>
                    <a:pt x="9419" y="5709"/>
                  </a:cubicBezTo>
                  <a:cubicBezTo>
                    <a:pt x="9888" y="6087"/>
                    <a:pt x="10419" y="6656"/>
                    <a:pt x="10732" y="7169"/>
                  </a:cubicBezTo>
                  <a:cubicBezTo>
                    <a:pt x="10960" y="7540"/>
                    <a:pt x="11198" y="8098"/>
                    <a:pt x="11344" y="8506"/>
                  </a:cubicBezTo>
                  <a:cubicBezTo>
                    <a:pt x="11817" y="9833"/>
                    <a:pt x="12038" y="10483"/>
                    <a:pt x="11800" y="11868"/>
                  </a:cubicBezTo>
                  <a:cubicBezTo>
                    <a:pt x="11756" y="12126"/>
                    <a:pt x="11759" y="12378"/>
                    <a:pt x="11644" y="12694"/>
                  </a:cubicBezTo>
                  <a:cubicBezTo>
                    <a:pt x="11596" y="12824"/>
                    <a:pt x="11463" y="13242"/>
                    <a:pt x="11272" y="13511"/>
                  </a:cubicBezTo>
                  <a:lnTo>
                    <a:pt x="10578" y="13858"/>
                  </a:lnTo>
                  <a:cubicBezTo>
                    <a:pt x="10090" y="14089"/>
                    <a:pt x="9427" y="14150"/>
                    <a:pt x="8675" y="14150"/>
                  </a:cubicBezTo>
                  <a:cubicBezTo>
                    <a:pt x="7853" y="14150"/>
                    <a:pt x="6925" y="14077"/>
                    <a:pt x="6003" y="14077"/>
                  </a:cubicBezTo>
                  <a:cubicBezTo>
                    <a:pt x="5933" y="14077"/>
                    <a:pt x="5862" y="14078"/>
                    <a:pt x="5792" y="14079"/>
                  </a:cubicBezTo>
                  <a:cubicBezTo>
                    <a:pt x="5619" y="14081"/>
                    <a:pt x="5447" y="14083"/>
                    <a:pt x="5275" y="14083"/>
                  </a:cubicBezTo>
                  <a:cubicBezTo>
                    <a:pt x="3652" y="14083"/>
                    <a:pt x="2086" y="13952"/>
                    <a:pt x="668" y="13140"/>
                  </a:cubicBezTo>
                  <a:lnTo>
                    <a:pt x="637" y="13184"/>
                  </a:lnTo>
                  <a:cubicBezTo>
                    <a:pt x="327" y="14103"/>
                    <a:pt x="69" y="14916"/>
                    <a:pt x="41" y="15886"/>
                  </a:cubicBezTo>
                  <a:cubicBezTo>
                    <a:pt x="1" y="17169"/>
                    <a:pt x="266" y="18557"/>
                    <a:pt x="1208" y="19424"/>
                  </a:cubicBezTo>
                  <a:cubicBezTo>
                    <a:pt x="2018" y="20170"/>
                    <a:pt x="3165" y="20394"/>
                    <a:pt x="4254" y="20553"/>
                  </a:cubicBezTo>
                  <a:cubicBezTo>
                    <a:pt x="4855" y="20644"/>
                    <a:pt x="5460" y="20686"/>
                    <a:pt x="6065" y="20686"/>
                  </a:cubicBezTo>
                  <a:cubicBezTo>
                    <a:pt x="6644" y="20686"/>
                    <a:pt x="7225" y="20647"/>
                    <a:pt x="7802" y="20574"/>
                  </a:cubicBezTo>
                  <a:cubicBezTo>
                    <a:pt x="8544" y="20479"/>
                    <a:pt x="9014" y="20305"/>
                    <a:pt x="9589" y="20036"/>
                  </a:cubicBezTo>
                  <a:cubicBezTo>
                    <a:pt x="9857" y="19911"/>
                    <a:pt x="10272" y="19707"/>
                    <a:pt x="10507" y="19526"/>
                  </a:cubicBezTo>
                  <a:cubicBezTo>
                    <a:pt x="11109" y="19063"/>
                    <a:pt x="11514" y="18536"/>
                    <a:pt x="11660" y="17788"/>
                  </a:cubicBezTo>
                  <a:cubicBezTo>
                    <a:pt x="11807" y="17042"/>
                    <a:pt x="11569" y="15957"/>
                    <a:pt x="11770" y="15222"/>
                  </a:cubicBezTo>
                  <a:cubicBezTo>
                    <a:pt x="11872" y="14851"/>
                    <a:pt x="12032" y="14470"/>
                    <a:pt x="12341" y="14245"/>
                  </a:cubicBezTo>
                  <a:cubicBezTo>
                    <a:pt x="12480" y="14146"/>
                    <a:pt x="12631" y="14103"/>
                    <a:pt x="12787" y="14103"/>
                  </a:cubicBezTo>
                  <a:cubicBezTo>
                    <a:pt x="12983" y="14103"/>
                    <a:pt x="13186" y="14170"/>
                    <a:pt x="13379" y="14276"/>
                  </a:cubicBezTo>
                  <a:lnTo>
                    <a:pt x="13436" y="14201"/>
                  </a:lnTo>
                  <a:cubicBezTo>
                    <a:pt x="13794" y="12973"/>
                    <a:pt x="14563" y="11902"/>
                    <a:pt x="14954" y="10684"/>
                  </a:cubicBezTo>
                  <a:cubicBezTo>
                    <a:pt x="15543" y="8867"/>
                    <a:pt x="15339" y="7468"/>
                    <a:pt x="14481" y="6145"/>
                  </a:cubicBezTo>
                  <a:cubicBezTo>
                    <a:pt x="14221" y="5748"/>
                    <a:pt x="13610" y="4894"/>
                    <a:pt x="12825" y="4894"/>
                  </a:cubicBezTo>
                  <a:cubicBezTo>
                    <a:pt x="12789" y="4894"/>
                    <a:pt x="12752" y="4896"/>
                    <a:pt x="12715" y="4900"/>
                  </a:cubicBezTo>
                  <a:lnTo>
                    <a:pt x="12317" y="3814"/>
                  </a:lnTo>
                  <a:cubicBezTo>
                    <a:pt x="12055" y="3280"/>
                    <a:pt x="11953" y="3022"/>
                    <a:pt x="11654" y="2650"/>
                  </a:cubicBezTo>
                  <a:cubicBezTo>
                    <a:pt x="10006" y="584"/>
                    <a:pt x="8151" y="0"/>
                    <a:pt x="55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84"/>
            <p:cNvSpPr/>
            <p:nvPr/>
          </p:nvSpPr>
          <p:spPr>
            <a:xfrm>
              <a:off x="2465475" y="2974075"/>
              <a:ext cx="24775" cy="24200"/>
            </a:xfrm>
            <a:custGeom>
              <a:avLst/>
              <a:gdLst/>
              <a:ahLst/>
              <a:cxnLst/>
              <a:rect l="l" t="t" r="r" b="b"/>
              <a:pathLst>
                <a:path w="991" h="968" extrusionOk="0">
                  <a:moveTo>
                    <a:pt x="496" y="0"/>
                  </a:moveTo>
                  <a:cubicBezTo>
                    <a:pt x="235" y="0"/>
                    <a:pt x="21" y="204"/>
                    <a:pt x="10" y="467"/>
                  </a:cubicBezTo>
                  <a:cubicBezTo>
                    <a:pt x="0" y="732"/>
                    <a:pt x="211" y="957"/>
                    <a:pt x="476" y="967"/>
                  </a:cubicBezTo>
                  <a:cubicBezTo>
                    <a:pt x="483" y="967"/>
                    <a:pt x="490" y="967"/>
                    <a:pt x="496" y="967"/>
                  </a:cubicBezTo>
                  <a:cubicBezTo>
                    <a:pt x="756" y="967"/>
                    <a:pt x="970" y="763"/>
                    <a:pt x="980" y="501"/>
                  </a:cubicBezTo>
                  <a:cubicBezTo>
                    <a:pt x="990" y="236"/>
                    <a:pt x="779" y="7"/>
                    <a:pt x="514" y="1"/>
                  </a:cubicBezTo>
                  <a:cubicBezTo>
                    <a:pt x="508" y="1"/>
                    <a:pt x="502" y="0"/>
                    <a:pt x="4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84"/>
            <p:cNvSpPr/>
            <p:nvPr/>
          </p:nvSpPr>
          <p:spPr>
            <a:xfrm>
              <a:off x="2335250" y="2971175"/>
              <a:ext cx="24700" cy="24300"/>
            </a:xfrm>
            <a:custGeom>
              <a:avLst/>
              <a:gdLst/>
              <a:ahLst/>
              <a:cxnLst/>
              <a:rect l="l" t="t" r="r" b="b"/>
              <a:pathLst>
                <a:path w="988" h="972" extrusionOk="0">
                  <a:moveTo>
                    <a:pt x="499" y="1"/>
                  </a:moveTo>
                  <a:cubicBezTo>
                    <a:pt x="236" y="1"/>
                    <a:pt x="18" y="206"/>
                    <a:pt x="10" y="470"/>
                  </a:cubicBezTo>
                  <a:cubicBezTo>
                    <a:pt x="1" y="736"/>
                    <a:pt x="208" y="960"/>
                    <a:pt x="477" y="971"/>
                  </a:cubicBezTo>
                  <a:cubicBezTo>
                    <a:pt x="483" y="971"/>
                    <a:pt x="489" y="971"/>
                    <a:pt x="495" y="971"/>
                  </a:cubicBezTo>
                  <a:cubicBezTo>
                    <a:pt x="752" y="971"/>
                    <a:pt x="967" y="767"/>
                    <a:pt x="977" y="505"/>
                  </a:cubicBezTo>
                  <a:cubicBezTo>
                    <a:pt x="987" y="236"/>
                    <a:pt x="780" y="11"/>
                    <a:pt x="511" y="1"/>
                  </a:cubicBezTo>
                  <a:cubicBezTo>
                    <a:pt x="507" y="1"/>
                    <a:pt x="503" y="1"/>
                    <a:pt x="4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84"/>
            <p:cNvSpPr/>
            <p:nvPr/>
          </p:nvSpPr>
          <p:spPr>
            <a:xfrm>
              <a:off x="2453150" y="2891600"/>
              <a:ext cx="58800" cy="26950"/>
            </a:xfrm>
            <a:custGeom>
              <a:avLst/>
              <a:gdLst/>
              <a:ahLst/>
              <a:cxnLst/>
              <a:rect l="l" t="t" r="r" b="b"/>
              <a:pathLst>
                <a:path w="2352" h="1078" extrusionOk="0">
                  <a:moveTo>
                    <a:pt x="723" y="0"/>
                  </a:moveTo>
                  <a:cubicBezTo>
                    <a:pt x="422" y="0"/>
                    <a:pt x="162" y="89"/>
                    <a:pt x="109" y="421"/>
                  </a:cubicBezTo>
                  <a:cubicBezTo>
                    <a:pt x="0" y="1078"/>
                    <a:pt x="694" y="902"/>
                    <a:pt x="1164" y="983"/>
                  </a:cubicBezTo>
                  <a:cubicBezTo>
                    <a:pt x="1287" y="1005"/>
                    <a:pt x="1422" y="1016"/>
                    <a:pt x="1554" y="1016"/>
                  </a:cubicBezTo>
                  <a:cubicBezTo>
                    <a:pt x="1923" y="1016"/>
                    <a:pt x="2275" y="930"/>
                    <a:pt x="2307" y="745"/>
                  </a:cubicBezTo>
                  <a:cubicBezTo>
                    <a:pt x="2351" y="493"/>
                    <a:pt x="1786" y="153"/>
                    <a:pt x="1320" y="71"/>
                  </a:cubicBezTo>
                  <a:cubicBezTo>
                    <a:pt x="1135" y="39"/>
                    <a:pt x="920" y="0"/>
                    <a:pt x="7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84"/>
            <p:cNvSpPr/>
            <p:nvPr/>
          </p:nvSpPr>
          <p:spPr>
            <a:xfrm>
              <a:off x="2312875" y="2893200"/>
              <a:ext cx="51400" cy="24125"/>
            </a:xfrm>
            <a:custGeom>
              <a:avLst/>
              <a:gdLst/>
              <a:ahLst/>
              <a:cxnLst/>
              <a:rect l="l" t="t" r="r" b="b"/>
              <a:pathLst>
                <a:path w="2056" h="965" extrusionOk="0">
                  <a:moveTo>
                    <a:pt x="902" y="1"/>
                  </a:moveTo>
                  <a:cubicBezTo>
                    <a:pt x="456" y="1"/>
                    <a:pt x="1" y="208"/>
                    <a:pt x="1" y="463"/>
                  </a:cubicBezTo>
                  <a:cubicBezTo>
                    <a:pt x="1" y="722"/>
                    <a:pt x="456" y="926"/>
                    <a:pt x="902" y="926"/>
                  </a:cubicBezTo>
                  <a:cubicBezTo>
                    <a:pt x="1084" y="926"/>
                    <a:pt x="1308" y="965"/>
                    <a:pt x="1509" y="965"/>
                  </a:cubicBezTo>
                  <a:cubicBezTo>
                    <a:pt x="1806" y="965"/>
                    <a:pt x="2056" y="880"/>
                    <a:pt x="2056" y="463"/>
                  </a:cubicBezTo>
                  <a:cubicBezTo>
                    <a:pt x="2056" y="1"/>
                    <a:pt x="1351" y="1"/>
                    <a:pt x="9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84"/>
            <p:cNvSpPr/>
            <p:nvPr/>
          </p:nvSpPr>
          <p:spPr>
            <a:xfrm>
              <a:off x="2371050" y="2910200"/>
              <a:ext cx="30500" cy="116125"/>
            </a:xfrm>
            <a:custGeom>
              <a:avLst/>
              <a:gdLst/>
              <a:ahLst/>
              <a:cxnLst/>
              <a:rect l="l" t="t" r="r" b="b"/>
              <a:pathLst>
                <a:path w="1220" h="4645" extrusionOk="0">
                  <a:moveTo>
                    <a:pt x="1219" y="1"/>
                  </a:moveTo>
                  <a:lnTo>
                    <a:pt x="1219" y="1"/>
                  </a:lnTo>
                  <a:cubicBezTo>
                    <a:pt x="409" y="1345"/>
                    <a:pt x="569" y="1171"/>
                    <a:pt x="96" y="2570"/>
                  </a:cubicBezTo>
                  <a:lnTo>
                    <a:pt x="35" y="3056"/>
                  </a:lnTo>
                  <a:cubicBezTo>
                    <a:pt x="28" y="3338"/>
                    <a:pt x="1" y="3410"/>
                    <a:pt x="133" y="3743"/>
                  </a:cubicBezTo>
                  <a:cubicBezTo>
                    <a:pt x="225" y="3968"/>
                    <a:pt x="715" y="4451"/>
                    <a:pt x="852" y="4645"/>
                  </a:cubicBezTo>
                  <a:lnTo>
                    <a:pt x="1219" y="1"/>
                  </a:lnTo>
                  <a:close/>
                </a:path>
              </a:pathLst>
            </a:custGeom>
            <a:solidFill>
              <a:srgbClr val="D9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84"/>
            <p:cNvSpPr/>
            <p:nvPr/>
          </p:nvSpPr>
          <p:spPr>
            <a:xfrm>
              <a:off x="2364775" y="2906675"/>
              <a:ext cx="41300" cy="122025"/>
            </a:xfrm>
            <a:custGeom>
              <a:avLst/>
              <a:gdLst/>
              <a:ahLst/>
              <a:cxnLst/>
              <a:rect l="l" t="t" r="r" b="b"/>
              <a:pathLst>
                <a:path w="1652" h="4881" extrusionOk="0">
                  <a:moveTo>
                    <a:pt x="1464" y="1"/>
                  </a:moveTo>
                  <a:cubicBezTo>
                    <a:pt x="1421" y="1"/>
                    <a:pt x="1377" y="20"/>
                    <a:pt x="1344" y="67"/>
                  </a:cubicBezTo>
                  <a:cubicBezTo>
                    <a:pt x="800" y="853"/>
                    <a:pt x="381" y="1809"/>
                    <a:pt x="194" y="2748"/>
                  </a:cubicBezTo>
                  <a:cubicBezTo>
                    <a:pt x="0" y="3735"/>
                    <a:pt x="445" y="4143"/>
                    <a:pt x="1034" y="4851"/>
                  </a:cubicBezTo>
                  <a:cubicBezTo>
                    <a:pt x="1052" y="4872"/>
                    <a:pt x="1075" y="4881"/>
                    <a:pt x="1098" y="4881"/>
                  </a:cubicBezTo>
                  <a:cubicBezTo>
                    <a:pt x="1166" y="4881"/>
                    <a:pt x="1236" y="4801"/>
                    <a:pt x="1188" y="4735"/>
                  </a:cubicBezTo>
                  <a:cubicBezTo>
                    <a:pt x="929" y="4388"/>
                    <a:pt x="541" y="4078"/>
                    <a:pt x="445" y="3639"/>
                  </a:cubicBezTo>
                  <a:cubicBezTo>
                    <a:pt x="374" y="3330"/>
                    <a:pt x="445" y="2935"/>
                    <a:pt x="527" y="2632"/>
                  </a:cubicBezTo>
                  <a:cubicBezTo>
                    <a:pt x="766" y="1748"/>
                    <a:pt x="1180" y="1020"/>
                    <a:pt x="1593" y="213"/>
                  </a:cubicBezTo>
                  <a:cubicBezTo>
                    <a:pt x="1651" y="98"/>
                    <a:pt x="1561" y="1"/>
                    <a:pt x="14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84"/>
            <p:cNvSpPr/>
            <p:nvPr/>
          </p:nvSpPr>
          <p:spPr>
            <a:xfrm>
              <a:off x="2381275" y="3050675"/>
              <a:ext cx="42800" cy="26100"/>
            </a:xfrm>
            <a:custGeom>
              <a:avLst/>
              <a:gdLst/>
              <a:ahLst/>
              <a:cxnLst/>
              <a:rect l="l" t="t" r="r" b="b"/>
              <a:pathLst>
                <a:path w="1712" h="1044" extrusionOk="0">
                  <a:moveTo>
                    <a:pt x="1325" y="1"/>
                  </a:moveTo>
                  <a:cubicBezTo>
                    <a:pt x="1159" y="1"/>
                    <a:pt x="962" y="30"/>
                    <a:pt x="779" y="30"/>
                  </a:cubicBezTo>
                  <a:cubicBezTo>
                    <a:pt x="601" y="30"/>
                    <a:pt x="438" y="4"/>
                    <a:pt x="307" y="4"/>
                  </a:cubicBezTo>
                  <a:cubicBezTo>
                    <a:pt x="120" y="4"/>
                    <a:pt x="0" y="56"/>
                    <a:pt x="0" y="308"/>
                  </a:cubicBezTo>
                  <a:cubicBezTo>
                    <a:pt x="0" y="737"/>
                    <a:pt x="347" y="1043"/>
                    <a:pt x="779" y="1043"/>
                  </a:cubicBezTo>
                  <a:cubicBezTo>
                    <a:pt x="1208" y="1043"/>
                    <a:pt x="1712" y="727"/>
                    <a:pt x="1712" y="299"/>
                  </a:cubicBezTo>
                  <a:cubicBezTo>
                    <a:pt x="1712" y="53"/>
                    <a:pt x="1547" y="1"/>
                    <a:pt x="1325" y="1"/>
                  </a:cubicBezTo>
                  <a:close/>
                </a:path>
              </a:pathLst>
            </a:custGeom>
            <a:solidFill>
              <a:srgbClr val="FA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84"/>
            <p:cNvSpPr/>
            <p:nvPr/>
          </p:nvSpPr>
          <p:spPr>
            <a:xfrm>
              <a:off x="2586425" y="3080375"/>
              <a:ext cx="29525" cy="29250"/>
            </a:xfrm>
            <a:custGeom>
              <a:avLst/>
              <a:gdLst/>
              <a:ahLst/>
              <a:cxnLst/>
              <a:rect l="l" t="t" r="r" b="b"/>
              <a:pathLst>
                <a:path w="1181" h="1170" extrusionOk="0">
                  <a:moveTo>
                    <a:pt x="1100" y="0"/>
                  </a:moveTo>
                  <a:cubicBezTo>
                    <a:pt x="1093" y="0"/>
                    <a:pt x="1085" y="2"/>
                    <a:pt x="1076" y="5"/>
                  </a:cubicBezTo>
                  <a:cubicBezTo>
                    <a:pt x="814" y="111"/>
                    <a:pt x="596" y="246"/>
                    <a:pt x="398" y="447"/>
                  </a:cubicBezTo>
                  <a:cubicBezTo>
                    <a:pt x="239" y="614"/>
                    <a:pt x="1" y="852"/>
                    <a:pt x="7" y="1100"/>
                  </a:cubicBezTo>
                  <a:cubicBezTo>
                    <a:pt x="7" y="1137"/>
                    <a:pt x="40" y="1169"/>
                    <a:pt x="76" y="1169"/>
                  </a:cubicBezTo>
                  <a:cubicBezTo>
                    <a:pt x="87" y="1169"/>
                    <a:pt x="98" y="1166"/>
                    <a:pt x="109" y="1158"/>
                  </a:cubicBezTo>
                  <a:cubicBezTo>
                    <a:pt x="296" y="1036"/>
                    <a:pt x="388" y="794"/>
                    <a:pt x="538" y="631"/>
                  </a:cubicBezTo>
                  <a:cubicBezTo>
                    <a:pt x="712" y="447"/>
                    <a:pt x="916" y="274"/>
                    <a:pt x="1127" y="131"/>
                  </a:cubicBezTo>
                  <a:cubicBezTo>
                    <a:pt x="1181" y="95"/>
                    <a:pt x="1158" y="0"/>
                    <a:pt x="11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84"/>
            <p:cNvSpPr/>
            <p:nvPr/>
          </p:nvSpPr>
          <p:spPr>
            <a:xfrm>
              <a:off x="2398250" y="3003875"/>
              <a:ext cx="14175" cy="14475"/>
            </a:xfrm>
            <a:custGeom>
              <a:avLst/>
              <a:gdLst/>
              <a:ahLst/>
              <a:cxnLst/>
              <a:rect l="l" t="t" r="r" b="b"/>
              <a:pathLst>
                <a:path w="567" h="579" extrusionOk="0">
                  <a:moveTo>
                    <a:pt x="106" y="1"/>
                  </a:moveTo>
                  <a:cubicBezTo>
                    <a:pt x="53" y="1"/>
                    <a:pt x="1" y="64"/>
                    <a:pt x="36" y="119"/>
                  </a:cubicBezTo>
                  <a:cubicBezTo>
                    <a:pt x="90" y="214"/>
                    <a:pt x="155" y="302"/>
                    <a:pt x="223" y="387"/>
                  </a:cubicBezTo>
                  <a:cubicBezTo>
                    <a:pt x="282" y="459"/>
                    <a:pt x="360" y="579"/>
                    <a:pt x="462" y="579"/>
                  </a:cubicBezTo>
                  <a:cubicBezTo>
                    <a:pt x="466" y="579"/>
                    <a:pt x="470" y="579"/>
                    <a:pt x="474" y="578"/>
                  </a:cubicBezTo>
                  <a:cubicBezTo>
                    <a:pt x="519" y="575"/>
                    <a:pt x="566" y="541"/>
                    <a:pt x="563" y="489"/>
                  </a:cubicBezTo>
                  <a:cubicBezTo>
                    <a:pt x="556" y="381"/>
                    <a:pt x="447" y="326"/>
                    <a:pt x="372" y="258"/>
                  </a:cubicBezTo>
                  <a:cubicBezTo>
                    <a:pt x="294" y="187"/>
                    <a:pt x="223" y="109"/>
                    <a:pt x="158" y="27"/>
                  </a:cubicBezTo>
                  <a:cubicBezTo>
                    <a:pt x="143" y="8"/>
                    <a:pt x="124" y="1"/>
                    <a:pt x="1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84"/>
            <p:cNvSpPr/>
            <p:nvPr/>
          </p:nvSpPr>
          <p:spPr>
            <a:xfrm>
              <a:off x="2204025" y="3539125"/>
              <a:ext cx="101725" cy="15250"/>
            </a:xfrm>
            <a:custGeom>
              <a:avLst/>
              <a:gdLst/>
              <a:ahLst/>
              <a:cxnLst/>
              <a:rect l="l" t="t" r="r" b="b"/>
              <a:pathLst>
                <a:path w="4069" h="610" extrusionOk="0">
                  <a:moveTo>
                    <a:pt x="3987" y="0"/>
                  </a:moveTo>
                  <a:cubicBezTo>
                    <a:pt x="2678" y="14"/>
                    <a:pt x="1289" y="344"/>
                    <a:pt x="7" y="595"/>
                  </a:cubicBezTo>
                  <a:cubicBezTo>
                    <a:pt x="1" y="599"/>
                    <a:pt x="0" y="610"/>
                    <a:pt x="5" y="610"/>
                  </a:cubicBezTo>
                  <a:cubicBezTo>
                    <a:pt x="5" y="610"/>
                    <a:pt x="6" y="610"/>
                    <a:pt x="7" y="609"/>
                  </a:cubicBezTo>
                  <a:cubicBezTo>
                    <a:pt x="1313" y="511"/>
                    <a:pt x="2735" y="457"/>
                    <a:pt x="4004" y="119"/>
                  </a:cubicBezTo>
                  <a:cubicBezTo>
                    <a:pt x="4069" y="102"/>
                    <a:pt x="4055" y="0"/>
                    <a:pt x="39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84"/>
            <p:cNvSpPr/>
            <p:nvPr/>
          </p:nvSpPr>
          <p:spPr>
            <a:xfrm>
              <a:off x="2226125" y="3580450"/>
              <a:ext cx="51675" cy="10025"/>
            </a:xfrm>
            <a:custGeom>
              <a:avLst/>
              <a:gdLst/>
              <a:ahLst/>
              <a:cxnLst/>
              <a:rect l="l" t="t" r="r" b="b"/>
              <a:pathLst>
                <a:path w="2067" h="401" extrusionOk="0">
                  <a:moveTo>
                    <a:pt x="2013" y="0"/>
                  </a:moveTo>
                  <a:cubicBezTo>
                    <a:pt x="2011" y="0"/>
                    <a:pt x="2009" y="0"/>
                    <a:pt x="2007" y="1"/>
                  </a:cubicBezTo>
                  <a:cubicBezTo>
                    <a:pt x="1695" y="38"/>
                    <a:pt x="1389" y="100"/>
                    <a:pt x="1076" y="157"/>
                  </a:cubicBezTo>
                  <a:cubicBezTo>
                    <a:pt x="725" y="225"/>
                    <a:pt x="347" y="242"/>
                    <a:pt x="14" y="362"/>
                  </a:cubicBezTo>
                  <a:cubicBezTo>
                    <a:pt x="0" y="368"/>
                    <a:pt x="0" y="389"/>
                    <a:pt x="18" y="389"/>
                  </a:cubicBezTo>
                  <a:cubicBezTo>
                    <a:pt x="99" y="397"/>
                    <a:pt x="184" y="400"/>
                    <a:pt x="272" y="400"/>
                  </a:cubicBezTo>
                  <a:cubicBezTo>
                    <a:pt x="842" y="400"/>
                    <a:pt x="1511" y="240"/>
                    <a:pt x="2021" y="93"/>
                  </a:cubicBezTo>
                  <a:cubicBezTo>
                    <a:pt x="2067" y="80"/>
                    <a:pt x="2063" y="0"/>
                    <a:pt x="20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84"/>
            <p:cNvSpPr/>
            <p:nvPr/>
          </p:nvSpPr>
          <p:spPr>
            <a:xfrm>
              <a:off x="2123700" y="3607275"/>
              <a:ext cx="40175" cy="188850"/>
            </a:xfrm>
            <a:custGeom>
              <a:avLst/>
              <a:gdLst/>
              <a:ahLst/>
              <a:cxnLst/>
              <a:rect l="l" t="t" r="r" b="b"/>
              <a:pathLst>
                <a:path w="1607" h="7554" extrusionOk="0">
                  <a:moveTo>
                    <a:pt x="54" y="1"/>
                  </a:moveTo>
                  <a:cubicBezTo>
                    <a:pt x="27" y="1"/>
                    <a:pt x="0" y="19"/>
                    <a:pt x="4" y="54"/>
                  </a:cubicBezTo>
                  <a:cubicBezTo>
                    <a:pt x="294" y="2555"/>
                    <a:pt x="902" y="5127"/>
                    <a:pt x="1593" y="7550"/>
                  </a:cubicBezTo>
                  <a:cubicBezTo>
                    <a:pt x="1593" y="7552"/>
                    <a:pt x="1595" y="7553"/>
                    <a:pt x="1597" y="7553"/>
                  </a:cubicBezTo>
                  <a:cubicBezTo>
                    <a:pt x="1601" y="7553"/>
                    <a:pt x="1607" y="7550"/>
                    <a:pt x="1607" y="7546"/>
                  </a:cubicBezTo>
                  <a:cubicBezTo>
                    <a:pt x="1284" y="5052"/>
                    <a:pt x="831" y="2453"/>
                    <a:pt x="110" y="41"/>
                  </a:cubicBezTo>
                  <a:cubicBezTo>
                    <a:pt x="102" y="14"/>
                    <a:pt x="78" y="1"/>
                    <a:pt x="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84"/>
            <p:cNvSpPr/>
            <p:nvPr/>
          </p:nvSpPr>
          <p:spPr>
            <a:xfrm>
              <a:off x="2119200" y="3562500"/>
              <a:ext cx="5475" cy="5400"/>
            </a:xfrm>
            <a:custGeom>
              <a:avLst/>
              <a:gdLst/>
              <a:ahLst/>
              <a:cxnLst/>
              <a:rect l="l" t="t" r="r" b="b"/>
              <a:pathLst>
                <a:path w="219" h="216" extrusionOk="0">
                  <a:moveTo>
                    <a:pt x="110" y="1"/>
                  </a:moveTo>
                  <a:cubicBezTo>
                    <a:pt x="82" y="1"/>
                    <a:pt x="52" y="12"/>
                    <a:pt x="31" y="32"/>
                  </a:cubicBezTo>
                  <a:cubicBezTo>
                    <a:pt x="14" y="48"/>
                    <a:pt x="0" y="79"/>
                    <a:pt x="0" y="106"/>
                  </a:cubicBezTo>
                  <a:cubicBezTo>
                    <a:pt x="0" y="134"/>
                    <a:pt x="11" y="164"/>
                    <a:pt x="31" y="185"/>
                  </a:cubicBezTo>
                  <a:cubicBezTo>
                    <a:pt x="52" y="202"/>
                    <a:pt x="79" y="216"/>
                    <a:pt x="110" y="216"/>
                  </a:cubicBezTo>
                  <a:cubicBezTo>
                    <a:pt x="137" y="216"/>
                    <a:pt x="164" y="202"/>
                    <a:pt x="184" y="185"/>
                  </a:cubicBezTo>
                  <a:cubicBezTo>
                    <a:pt x="201" y="164"/>
                    <a:pt x="218" y="134"/>
                    <a:pt x="215" y="106"/>
                  </a:cubicBezTo>
                  <a:cubicBezTo>
                    <a:pt x="215" y="79"/>
                    <a:pt x="204" y="52"/>
                    <a:pt x="184" y="32"/>
                  </a:cubicBezTo>
                  <a:cubicBezTo>
                    <a:pt x="164" y="12"/>
                    <a:pt x="137" y="1"/>
                    <a:pt x="1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84"/>
            <p:cNvSpPr/>
            <p:nvPr/>
          </p:nvSpPr>
          <p:spPr>
            <a:xfrm>
              <a:off x="1508225" y="3739175"/>
              <a:ext cx="61775" cy="61850"/>
            </a:xfrm>
            <a:custGeom>
              <a:avLst/>
              <a:gdLst/>
              <a:ahLst/>
              <a:cxnLst/>
              <a:rect l="l" t="t" r="r" b="b"/>
              <a:pathLst>
                <a:path w="2471" h="2474" extrusionOk="0">
                  <a:moveTo>
                    <a:pt x="1" y="0"/>
                  </a:moveTo>
                  <a:lnTo>
                    <a:pt x="1" y="2474"/>
                  </a:lnTo>
                  <a:lnTo>
                    <a:pt x="2471" y="2474"/>
                  </a:lnTo>
                  <a:lnTo>
                    <a:pt x="2471" y="0"/>
                  </a:lnTo>
                  <a:close/>
                </a:path>
              </a:pathLst>
            </a:custGeom>
            <a:solidFill>
              <a:srgbClr val="FBCE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84"/>
            <p:cNvSpPr/>
            <p:nvPr/>
          </p:nvSpPr>
          <p:spPr>
            <a:xfrm>
              <a:off x="1507575" y="3733700"/>
              <a:ext cx="66100" cy="24825"/>
            </a:xfrm>
            <a:custGeom>
              <a:avLst/>
              <a:gdLst/>
              <a:ahLst/>
              <a:cxnLst/>
              <a:rect l="l" t="t" r="r" b="b"/>
              <a:pathLst>
                <a:path w="2644" h="993" extrusionOk="0">
                  <a:moveTo>
                    <a:pt x="2104" y="0"/>
                  </a:moveTo>
                  <a:cubicBezTo>
                    <a:pt x="2049" y="0"/>
                    <a:pt x="1992" y="12"/>
                    <a:pt x="1936" y="39"/>
                  </a:cubicBezTo>
                  <a:cubicBezTo>
                    <a:pt x="1491" y="253"/>
                    <a:pt x="983" y="436"/>
                    <a:pt x="474" y="436"/>
                  </a:cubicBezTo>
                  <a:cubicBezTo>
                    <a:pt x="360" y="436"/>
                    <a:pt x="245" y="426"/>
                    <a:pt x="132" y="406"/>
                  </a:cubicBezTo>
                  <a:cubicBezTo>
                    <a:pt x="128" y="405"/>
                    <a:pt x="123" y="405"/>
                    <a:pt x="118" y="405"/>
                  </a:cubicBezTo>
                  <a:cubicBezTo>
                    <a:pt x="58" y="405"/>
                    <a:pt x="1" y="482"/>
                    <a:pt x="61" y="529"/>
                  </a:cubicBezTo>
                  <a:cubicBezTo>
                    <a:pt x="410" y="805"/>
                    <a:pt x="913" y="992"/>
                    <a:pt x="1394" y="992"/>
                  </a:cubicBezTo>
                  <a:cubicBezTo>
                    <a:pt x="1762" y="992"/>
                    <a:pt x="2117" y="883"/>
                    <a:pt x="2382" y="621"/>
                  </a:cubicBezTo>
                  <a:cubicBezTo>
                    <a:pt x="2643" y="359"/>
                    <a:pt x="2404" y="0"/>
                    <a:pt x="21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84"/>
            <p:cNvSpPr/>
            <p:nvPr/>
          </p:nvSpPr>
          <p:spPr>
            <a:xfrm>
              <a:off x="1244375" y="3264750"/>
              <a:ext cx="449575" cy="481600"/>
            </a:xfrm>
            <a:custGeom>
              <a:avLst/>
              <a:gdLst/>
              <a:ahLst/>
              <a:cxnLst/>
              <a:rect l="l" t="t" r="r" b="b"/>
              <a:pathLst>
                <a:path w="17983" h="19264" extrusionOk="0">
                  <a:moveTo>
                    <a:pt x="7573" y="0"/>
                  </a:moveTo>
                  <a:cubicBezTo>
                    <a:pt x="7476" y="0"/>
                    <a:pt x="7376" y="21"/>
                    <a:pt x="7282" y="64"/>
                  </a:cubicBezTo>
                  <a:cubicBezTo>
                    <a:pt x="2205" y="2432"/>
                    <a:pt x="1" y="8488"/>
                    <a:pt x="2369" y="13564"/>
                  </a:cubicBezTo>
                  <a:cubicBezTo>
                    <a:pt x="3560" y="16119"/>
                    <a:pt x="5839" y="18049"/>
                    <a:pt x="8623" y="18855"/>
                  </a:cubicBezTo>
                  <a:cubicBezTo>
                    <a:pt x="9558" y="19128"/>
                    <a:pt x="10517" y="19263"/>
                    <a:pt x="11477" y="19263"/>
                  </a:cubicBezTo>
                  <a:cubicBezTo>
                    <a:pt x="13559" y="19263"/>
                    <a:pt x="15652" y="18634"/>
                    <a:pt x="17571" y="17402"/>
                  </a:cubicBezTo>
                  <a:cubicBezTo>
                    <a:pt x="17891" y="17198"/>
                    <a:pt x="17982" y="16769"/>
                    <a:pt x="17778" y="16449"/>
                  </a:cubicBezTo>
                  <a:cubicBezTo>
                    <a:pt x="17647" y="16245"/>
                    <a:pt x="17424" y="16132"/>
                    <a:pt x="17196" y="16132"/>
                  </a:cubicBezTo>
                  <a:cubicBezTo>
                    <a:pt x="17069" y="16132"/>
                    <a:pt x="16940" y="16167"/>
                    <a:pt x="16825" y="16242"/>
                  </a:cubicBezTo>
                  <a:cubicBezTo>
                    <a:pt x="15132" y="17326"/>
                    <a:pt x="13293" y="17881"/>
                    <a:pt x="11473" y="17881"/>
                  </a:cubicBezTo>
                  <a:cubicBezTo>
                    <a:pt x="10641" y="17881"/>
                    <a:pt x="9814" y="17765"/>
                    <a:pt x="9007" y="17531"/>
                  </a:cubicBezTo>
                  <a:cubicBezTo>
                    <a:pt x="6605" y="16834"/>
                    <a:pt x="4642" y="15177"/>
                    <a:pt x="3621" y="12983"/>
                  </a:cubicBezTo>
                  <a:cubicBezTo>
                    <a:pt x="1573" y="8594"/>
                    <a:pt x="3478" y="3361"/>
                    <a:pt x="7867" y="1316"/>
                  </a:cubicBezTo>
                  <a:cubicBezTo>
                    <a:pt x="8210" y="1153"/>
                    <a:pt x="8361" y="745"/>
                    <a:pt x="8201" y="398"/>
                  </a:cubicBezTo>
                  <a:cubicBezTo>
                    <a:pt x="8082" y="147"/>
                    <a:pt x="7833" y="0"/>
                    <a:pt x="75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84"/>
            <p:cNvSpPr/>
            <p:nvPr/>
          </p:nvSpPr>
          <p:spPr>
            <a:xfrm>
              <a:off x="1457125" y="3784425"/>
              <a:ext cx="163600" cy="58450"/>
            </a:xfrm>
            <a:custGeom>
              <a:avLst/>
              <a:gdLst/>
              <a:ahLst/>
              <a:cxnLst/>
              <a:rect l="l" t="t" r="r" b="b"/>
              <a:pathLst>
                <a:path w="6544" h="2338" extrusionOk="0">
                  <a:moveTo>
                    <a:pt x="1146" y="1"/>
                  </a:moveTo>
                  <a:cubicBezTo>
                    <a:pt x="851" y="1"/>
                    <a:pt x="589" y="188"/>
                    <a:pt x="490" y="467"/>
                  </a:cubicBezTo>
                  <a:lnTo>
                    <a:pt x="160" y="1413"/>
                  </a:lnTo>
                  <a:cubicBezTo>
                    <a:pt x="0" y="1865"/>
                    <a:pt x="337" y="2338"/>
                    <a:pt x="817" y="2338"/>
                  </a:cubicBezTo>
                  <a:lnTo>
                    <a:pt x="5747" y="2338"/>
                  </a:lnTo>
                  <a:cubicBezTo>
                    <a:pt x="6209" y="2338"/>
                    <a:pt x="6543" y="1896"/>
                    <a:pt x="6413" y="1450"/>
                  </a:cubicBezTo>
                  <a:lnTo>
                    <a:pt x="6141" y="505"/>
                  </a:lnTo>
                  <a:cubicBezTo>
                    <a:pt x="6056" y="208"/>
                    <a:pt x="5784" y="1"/>
                    <a:pt x="54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84"/>
            <p:cNvSpPr/>
            <p:nvPr/>
          </p:nvSpPr>
          <p:spPr>
            <a:xfrm>
              <a:off x="1336250" y="3290150"/>
              <a:ext cx="405750" cy="405850"/>
            </a:xfrm>
            <a:custGeom>
              <a:avLst/>
              <a:gdLst/>
              <a:ahLst/>
              <a:cxnLst/>
              <a:rect l="l" t="t" r="r" b="b"/>
              <a:pathLst>
                <a:path w="16230" h="16234" extrusionOk="0">
                  <a:moveTo>
                    <a:pt x="8115" y="0"/>
                  </a:moveTo>
                  <a:cubicBezTo>
                    <a:pt x="3634" y="0"/>
                    <a:pt x="0" y="3634"/>
                    <a:pt x="0" y="8115"/>
                  </a:cubicBezTo>
                  <a:cubicBezTo>
                    <a:pt x="0" y="12600"/>
                    <a:pt x="3634" y="16234"/>
                    <a:pt x="8115" y="16234"/>
                  </a:cubicBezTo>
                  <a:cubicBezTo>
                    <a:pt x="12599" y="16234"/>
                    <a:pt x="16229" y="12600"/>
                    <a:pt x="16229" y="8115"/>
                  </a:cubicBezTo>
                  <a:cubicBezTo>
                    <a:pt x="16229" y="3634"/>
                    <a:pt x="12599" y="0"/>
                    <a:pt x="8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84"/>
            <p:cNvSpPr/>
            <p:nvPr/>
          </p:nvSpPr>
          <p:spPr>
            <a:xfrm>
              <a:off x="1307925" y="3353175"/>
              <a:ext cx="166725" cy="230725"/>
            </a:xfrm>
            <a:custGeom>
              <a:avLst/>
              <a:gdLst/>
              <a:ahLst/>
              <a:cxnLst/>
              <a:rect l="l" t="t" r="r" b="b"/>
              <a:pathLst>
                <a:path w="6669" h="9229" extrusionOk="0">
                  <a:moveTo>
                    <a:pt x="3372" y="1"/>
                  </a:moveTo>
                  <a:cubicBezTo>
                    <a:pt x="1" y="3947"/>
                    <a:pt x="1412" y="7714"/>
                    <a:pt x="1412" y="7714"/>
                  </a:cubicBezTo>
                  <a:cubicBezTo>
                    <a:pt x="1412" y="7714"/>
                    <a:pt x="1654" y="8850"/>
                    <a:pt x="2953" y="9164"/>
                  </a:cubicBezTo>
                  <a:cubicBezTo>
                    <a:pt x="3138" y="9208"/>
                    <a:pt x="3286" y="9228"/>
                    <a:pt x="3404" y="9228"/>
                  </a:cubicBezTo>
                  <a:cubicBezTo>
                    <a:pt x="4312" y="9228"/>
                    <a:pt x="3372" y="8041"/>
                    <a:pt x="3372" y="8041"/>
                  </a:cubicBezTo>
                  <a:cubicBezTo>
                    <a:pt x="3372" y="8041"/>
                    <a:pt x="1235" y="6636"/>
                    <a:pt x="3900" y="5332"/>
                  </a:cubicBezTo>
                  <a:cubicBezTo>
                    <a:pt x="6669" y="3978"/>
                    <a:pt x="3372" y="1"/>
                    <a:pt x="33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84"/>
            <p:cNvSpPr/>
            <p:nvPr/>
          </p:nvSpPr>
          <p:spPr>
            <a:xfrm>
              <a:off x="1404300" y="3532500"/>
              <a:ext cx="143500" cy="161275"/>
            </a:xfrm>
            <a:custGeom>
              <a:avLst/>
              <a:gdLst/>
              <a:ahLst/>
              <a:cxnLst/>
              <a:rect l="l" t="t" r="r" b="b"/>
              <a:pathLst>
                <a:path w="5740" h="6451" extrusionOk="0">
                  <a:moveTo>
                    <a:pt x="2183" y="1"/>
                  </a:moveTo>
                  <a:cubicBezTo>
                    <a:pt x="1080" y="1"/>
                    <a:pt x="45" y="487"/>
                    <a:pt x="45" y="1991"/>
                  </a:cubicBezTo>
                  <a:cubicBezTo>
                    <a:pt x="45" y="1991"/>
                    <a:pt x="0" y="3899"/>
                    <a:pt x="1505" y="3899"/>
                  </a:cubicBezTo>
                  <a:cubicBezTo>
                    <a:pt x="1716" y="3899"/>
                    <a:pt x="1957" y="3862"/>
                    <a:pt x="2232" y="3776"/>
                  </a:cubicBezTo>
                  <a:cubicBezTo>
                    <a:pt x="2232" y="3776"/>
                    <a:pt x="3335" y="5111"/>
                    <a:pt x="4583" y="6155"/>
                  </a:cubicBezTo>
                  <a:cubicBezTo>
                    <a:pt x="4827" y="6360"/>
                    <a:pt x="5173" y="6450"/>
                    <a:pt x="5397" y="6450"/>
                  </a:cubicBezTo>
                  <a:cubicBezTo>
                    <a:pt x="5642" y="6450"/>
                    <a:pt x="5740" y="6342"/>
                    <a:pt x="5393" y="6155"/>
                  </a:cubicBezTo>
                  <a:cubicBezTo>
                    <a:pt x="4696" y="5777"/>
                    <a:pt x="4852" y="3776"/>
                    <a:pt x="4852" y="3776"/>
                  </a:cubicBezTo>
                  <a:cubicBezTo>
                    <a:pt x="4852" y="3776"/>
                    <a:pt x="5018" y="718"/>
                    <a:pt x="3614" y="245"/>
                  </a:cubicBezTo>
                  <a:cubicBezTo>
                    <a:pt x="3181" y="98"/>
                    <a:pt x="2675" y="1"/>
                    <a:pt x="2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84"/>
            <p:cNvSpPr/>
            <p:nvPr/>
          </p:nvSpPr>
          <p:spPr>
            <a:xfrm>
              <a:off x="1535950" y="3398425"/>
              <a:ext cx="197900" cy="194400"/>
            </a:xfrm>
            <a:custGeom>
              <a:avLst/>
              <a:gdLst/>
              <a:ahLst/>
              <a:cxnLst/>
              <a:rect l="l" t="t" r="r" b="b"/>
              <a:pathLst>
                <a:path w="7916" h="7776" extrusionOk="0">
                  <a:moveTo>
                    <a:pt x="3756" y="0"/>
                  </a:moveTo>
                  <a:cubicBezTo>
                    <a:pt x="2707" y="0"/>
                    <a:pt x="1688" y="489"/>
                    <a:pt x="1100" y="1821"/>
                  </a:cubicBezTo>
                  <a:cubicBezTo>
                    <a:pt x="0" y="4315"/>
                    <a:pt x="2087" y="4882"/>
                    <a:pt x="3112" y="4882"/>
                  </a:cubicBezTo>
                  <a:cubicBezTo>
                    <a:pt x="3175" y="4882"/>
                    <a:pt x="3234" y="4880"/>
                    <a:pt x="3288" y="4876"/>
                  </a:cubicBezTo>
                  <a:cubicBezTo>
                    <a:pt x="4038" y="4822"/>
                    <a:pt x="4171" y="4147"/>
                    <a:pt x="4544" y="4147"/>
                  </a:cubicBezTo>
                  <a:cubicBezTo>
                    <a:pt x="4635" y="4147"/>
                    <a:pt x="4739" y="4187"/>
                    <a:pt x="4870" y="4284"/>
                  </a:cubicBezTo>
                  <a:cubicBezTo>
                    <a:pt x="6357" y="5391"/>
                    <a:pt x="5465" y="6200"/>
                    <a:pt x="6424" y="7442"/>
                  </a:cubicBezTo>
                  <a:cubicBezTo>
                    <a:pt x="6603" y="7673"/>
                    <a:pt x="6761" y="7775"/>
                    <a:pt x="6899" y="7775"/>
                  </a:cubicBezTo>
                  <a:cubicBezTo>
                    <a:pt x="7915" y="7775"/>
                    <a:pt x="7814" y="2165"/>
                    <a:pt x="6561" y="1083"/>
                  </a:cubicBezTo>
                  <a:cubicBezTo>
                    <a:pt x="5854" y="475"/>
                    <a:pt x="4791" y="0"/>
                    <a:pt x="37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84"/>
            <p:cNvSpPr/>
            <p:nvPr/>
          </p:nvSpPr>
          <p:spPr>
            <a:xfrm>
              <a:off x="1515375" y="3290850"/>
              <a:ext cx="205275" cy="144875"/>
            </a:xfrm>
            <a:custGeom>
              <a:avLst/>
              <a:gdLst/>
              <a:ahLst/>
              <a:cxnLst/>
              <a:rect l="l" t="t" r="r" b="b"/>
              <a:pathLst>
                <a:path w="8211" h="5795" extrusionOk="0">
                  <a:moveTo>
                    <a:pt x="1613" y="0"/>
                  </a:moveTo>
                  <a:cubicBezTo>
                    <a:pt x="1613" y="0"/>
                    <a:pt x="0" y="217"/>
                    <a:pt x="950" y="2055"/>
                  </a:cubicBezTo>
                  <a:cubicBezTo>
                    <a:pt x="1227" y="2592"/>
                    <a:pt x="1399" y="2783"/>
                    <a:pt x="1503" y="2783"/>
                  </a:cubicBezTo>
                  <a:cubicBezTo>
                    <a:pt x="1756" y="2783"/>
                    <a:pt x="1613" y="1664"/>
                    <a:pt x="1613" y="1664"/>
                  </a:cubicBezTo>
                  <a:lnTo>
                    <a:pt x="1613" y="1664"/>
                  </a:lnTo>
                  <a:cubicBezTo>
                    <a:pt x="1613" y="1664"/>
                    <a:pt x="2882" y="1932"/>
                    <a:pt x="1613" y="3658"/>
                  </a:cubicBezTo>
                  <a:cubicBezTo>
                    <a:pt x="341" y="5386"/>
                    <a:pt x="1613" y="5795"/>
                    <a:pt x="1613" y="5795"/>
                  </a:cubicBezTo>
                  <a:cubicBezTo>
                    <a:pt x="1613" y="5795"/>
                    <a:pt x="2021" y="5447"/>
                    <a:pt x="1613" y="4900"/>
                  </a:cubicBezTo>
                  <a:cubicBezTo>
                    <a:pt x="1613" y="4900"/>
                    <a:pt x="3396" y="3638"/>
                    <a:pt x="5516" y="3638"/>
                  </a:cubicBezTo>
                  <a:cubicBezTo>
                    <a:pt x="6391" y="3638"/>
                    <a:pt x="7323" y="3853"/>
                    <a:pt x="8210" y="4460"/>
                  </a:cubicBezTo>
                  <a:cubicBezTo>
                    <a:pt x="8210" y="4460"/>
                    <a:pt x="6489" y="354"/>
                    <a:pt x="1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84"/>
            <p:cNvSpPr/>
            <p:nvPr/>
          </p:nvSpPr>
          <p:spPr>
            <a:xfrm>
              <a:off x="1405400" y="3303600"/>
              <a:ext cx="79650" cy="66725"/>
            </a:xfrm>
            <a:custGeom>
              <a:avLst/>
              <a:gdLst/>
              <a:ahLst/>
              <a:cxnLst/>
              <a:rect l="l" t="t" r="r" b="b"/>
              <a:pathLst>
                <a:path w="3186" h="2669" extrusionOk="0">
                  <a:moveTo>
                    <a:pt x="2440" y="1"/>
                  </a:moveTo>
                  <a:cubicBezTo>
                    <a:pt x="2440" y="1"/>
                    <a:pt x="222" y="896"/>
                    <a:pt x="1" y="1545"/>
                  </a:cubicBezTo>
                  <a:cubicBezTo>
                    <a:pt x="1" y="1545"/>
                    <a:pt x="1056" y="2669"/>
                    <a:pt x="1867" y="2669"/>
                  </a:cubicBezTo>
                  <a:cubicBezTo>
                    <a:pt x="2084" y="2669"/>
                    <a:pt x="2283" y="2589"/>
                    <a:pt x="2440" y="2386"/>
                  </a:cubicBezTo>
                  <a:cubicBezTo>
                    <a:pt x="3185" y="1422"/>
                    <a:pt x="2440" y="1"/>
                    <a:pt x="24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84"/>
            <p:cNvSpPr/>
            <p:nvPr/>
          </p:nvSpPr>
          <p:spPr>
            <a:xfrm>
              <a:off x="1667075" y="3472575"/>
              <a:ext cx="61150" cy="142775"/>
            </a:xfrm>
            <a:custGeom>
              <a:avLst/>
              <a:gdLst/>
              <a:ahLst/>
              <a:cxnLst/>
              <a:rect l="l" t="t" r="r" b="b"/>
              <a:pathLst>
                <a:path w="2446" h="5711" extrusionOk="0">
                  <a:moveTo>
                    <a:pt x="1980" y="0"/>
                  </a:moveTo>
                  <a:cubicBezTo>
                    <a:pt x="1948" y="0"/>
                    <a:pt x="1916" y="17"/>
                    <a:pt x="1911" y="52"/>
                  </a:cubicBezTo>
                  <a:cubicBezTo>
                    <a:pt x="1758" y="1026"/>
                    <a:pt x="1754" y="1979"/>
                    <a:pt x="1455" y="2931"/>
                  </a:cubicBezTo>
                  <a:cubicBezTo>
                    <a:pt x="1139" y="3935"/>
                    <a:pt x="618" y="4854"/>
                    <a:pt x="6" y="5701"/>
                  </a:cubicBezTo>
                  <a:cubicBezTo>
                    <a:pt x="1" y="5705"/>
                    <a:pt x="5" y="5710"/>
                    <a:pt x="9" y="5710"/>
                  </a:cubicBezTo>
                  <a:cubicBezTo>
                    <a:pt x="12" y="5710"/>
                    <a:pt x="14" y="5709"/>
                    <a:pt x="16" y="5707"/>
                  </a:cubicBezTo>
                  <a:cubicBezTo>
                    <a:pt x="1319" y="4347"/>
                    <a:pt x="2445" y="1985"/>
                    <a:pt x="2054" y="52"/>
                  </a:cubicBezTo>
                  <a:cubicBezTo>
                    <a:pt x="2047" y="18"/>
                    <a:pt x="2013" y="0"/>
                    <a:pt x="19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84"/>
            <p:cNvSpPr/>
            <p:nvPr/>
          </p:nvSpPr>
          <p:spPr>
            <a:xfrm>
              <a:off x="1714500" y="3459425"/>
              <a:ext cx="7000" cy="5400"/>
            </a:xfrm>
            <a:custGeom>
              <a:avLst/>
              <a:gdLst/>
              <a:ahLst/>
              <a:cxnLst/>
              <a:rect l="l" t="t" r="r" b="b"/>
              <a:pathLst>
                <a:path w="280" h="216" extrusionOk="0">
                  <a:moveTo>
                    <a:pt x="140" y="0"/>
                  </a:moveTo>
                  <a:cubicBezTo>
                    <a:pt x="0" y="0"/>
                    <a:pt x="0" y="215"/>
                    <a:pt x="140" y="215"/>
                  </a:cubicBezTo>
                  <a:cubicBezTo>
                    <a:pt x="279" y="215"/>
                    <a:pt x="279" y="0"/>
                    <a:pt x="1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84"/>
            <p:cNvSpPr/>
            <p:nvPr/>
          </p:nvSpPr>
          <p:spPr>
            <a:xfrm>
              <a:off x="1560800" y="3793025"/>
              <a:ext cx="340925" cy="193950"/>
            </a:xfrm>
            <a:custGeom>
              <a:avLst/>
              <a:gdLst/>
              <a:ahLst/>
              <a:cxnLst/>
              <a:rect l="l" t="t" r="r" b="b"/>
              <a:pathLst>
                <a:path w="13637" h="7758" extrusionOk="0">
                  <a:moveTo>
                    <a:pt x="11611" y="1"/>
                  </a:moveTo>
                  <a:cubicBezTo>
                    <a:pt x="11571" y="1"/>
                    <a:pt x="11532" y="11"/>
                    <a:pt x="11497" y="31"/>
                  </a:cubicBezTo>
                  <a:lnTo>
                    <a:pt x="164" y="6618"/>
                  </a:lnTo>
                  <a:cubicBezTo>
                    <a:pt x="0" y="6709"/>
                    <a:pt x="17" y="6951"/>
                    <a:pt x="191" y="7023"/>
                  </a:cubicBezTo>
                  <a:lnTo>
                    <a:pt x="1943" y="7741"/>
                  </a:lnTo>
                  <a:cubicBezTo>
                    <a:pt x="1970" y="7752"/>
                    <a:pt x="1999" y="7757"/>
                    <a:pt x="2028" y="7757"/>
                  </a:cubicBezTo>
                  <a:cubicBezTo>
                    <a:pt x="2068" y="7757"/>
                    <a:pt x="2108" y="7747"/>
                    <a:pt x="2144" y="7727"/>
                  </a:cubicBezTo>
                  <a:lnTo>
                    <a:pt x="13473" y="1140"/>
                  </a:lnTo>
                  <a:cubicBezTo>
                    <a:pt x="13637" y="1048"/>
                    <a:pt x="13620" y="806"/>
                    <a:pt x="13446" y="735"/>
                  </a:cubicBezTo>
                  <a:lnTo>
                    <a:pt x="11694" y="18"/>
                  </a:lnTo>
                  <a:cubicBezTo>
                    <a:pt x="11667" y="6"/>
                    <a:pt x="11639" y="1"/>
                    <a:pt x="11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84"/>
            <p:cNvSpPr/>
            <p:nvPr/>
          </p:nvSpPr>
          <p:spPr>
            <a:xfrm>
              <a:off x="1560800" y="3789450"/>
              <a:ext cx="340925" cy="193950"/>
            </a:xfrm>
            <a:custGeom>
              <a:avLst/>
              <a:gdLst/>
              <a:ahLst/>
              <a:cxnLst/>
              <a:rect l="l" t="t" r="r" b="b"/>
              <a:pathLst>
                <a:path w="13637" h="7758" extrusionOk="0">
                  <a:moveTo>
                    <a:pt x="11611" y="1"/>
                  </a:moveTo>
                  <a:cubicBezTo>
                    <a:pt x="11571" y="1"/>
                    <a:pt x="11532" y="11"/>
                    <a:pt x="11497" y="31"/>
                  </a:cubicBezTo>
                  <a:lnTo>
                    <a:pt x="164" y="6615"/>
                  </a:lnTo>
                  <a:cubicBezTo>
                    <a:pt x="0" y="6709"/>
                    <a:pt x="17" y="6951"/>
                    <a:pt x="191" y="7023"/>
                  </a:cubicBezTo>
                  <a:lnTo>
                    <a:pt x="1943" y="7741"/>
                  </a:lnTo>
                  <a:cubicBezTo>
                    <a:pt x="1970" y="7752"/>
                    <a:pt x="1999" y="7757"/>
                    <a:pt x="2028" y="7757"/>
                  </a:cubicBezTo>
                  <a:cubicBezTo>
                    <a:pt x="2068" y="7757"/>
                    <a:pt x="2108" y="7747"/>
                    <a:pt x="2144" y="7727"/>
                  </a:cubicBezTo>
                  <a:lnTo>
                    <a:pt x="13473" y="1141"/>
                  </a:lnTo>
                  <a:cubicBezTo>
                    <a:pt x="13637" y="1048"/>
                    <a:pt x="13620" y="807"/>
                    <a:pt x="13446" y="735"/>
                  </a:cubicBezTo>
                  <a:lnTo>
                    <a:pt x="11694" y="18"/>
                  </a:lnTo>
                  <a:cubicBezTo>
                    <a:pt x="11667" y="6"/>
                    <a:pt x="11639" y="1"/>
                    <a:pt x="116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84"/>
            <p:cNvSpPr/>
            <p:nvPr/>
          </p:nvSpPr>
          <p:spPr>
            <a:xfrm>
              <a:off x="1593125" y="3948750"/>
              <a:ext cx="22800" cy="14325"/>
            </a:xfrm>
            <a:custGeom>
              <a:avLst/>
              <a:gdLst/>
              <a:ahLst/>
              <a:cxnLst/>
              <a:rect l="l" t="t" r="r" b="b"/>
              <a:pathLst>
                <a:path w="912" h="573" extrusionOk="0">
                  <a:moveTo>
                    <a:pt x="456" y="1"/>
                  </a:moveTo>
                  <a:cubicBezTo>
                    <a:pt x="205" y="1"/>
                    <a:pt x="1" y="130"/>
                    <a:pt x="1" y="287"/>
                  </a:cubicBezTo>
                  <a:cubicBezTo>
                    <a:pt x="1" y="444"/>
                    <a:pt x="205" y="573"/>
                    <a:pt x="456" y="573"/>
                  </a:cubicBezTo>
                  <a:cubicBezTo>
                    <a:pt x="708" y="573"/>
                    <a:pt x="912" y="444"/>
                    <a:pt x="912" y="287"/>
                  </a:cubicBezTo>
                  <a:cubicBezTo>
                    <a:pt x="912" y="130"/>
                    <a:pt x="708" y="1"/>
                    <a:pt x="4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84"/>
            <p:cNvSpPr/>
            <p:nvPr/>
          </p:nvSpPr>
          <p:spPr>
            <a:xfrm>
              <a:off x="1625525" y="3919150"/>
              <a:ext cx="36025" cy="16450"/>
            </a:xfrm>
            <a:custGeom>
              <a:avLst/>
              <a:gdLst/>
              <a:ahLst/>
              <a:cxnLst/>
              <a:rect l="l" t="t" r="r" b="b"/>
              <a:pathLst>
                <a:path w="1441" h="658" extrusionOk="0">
                  <a:moveTo>
                    <a:pt x="52" y="1"/>
                  </a:moveTo>
                  <a:lnTo>
                    <a:pt x="1" y="133"/>
                  </a:lnTo>
                  <a:lnTo>
                    <a:pt x="1389" y="657"/>
                  </a:lnTo>
                  <a:lnTo>
                    <a:pt x="1440" y="521"/>
                  </a:lnTo>
                  <a:lnTo>
                    <a:pt x="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84"/>
            <p:cNvSpPr/>
            <p:nvPr/>
          </p:nvSpPr>
          <p:spPr>
            <a:xfrm>
              <a:off x="1672050" y="3890925"/>
              <a:ext cx="21900" cy="11075"/>
            </a:xfrm>
            <a:custGeom>
              <a:avLst/>
              <a:gdLst/>
              <a:ahLst/>
              <a:cxnLst/>
              <a:rect l="l" t="t" r="r" b="b"/>
              <a:pathLst>
                <a:path w="876" h="443" extrusionOk="0">
                  <a:moveTo>
                    <a:pt x="52" y="1"/>
                  </a:moveTo>
                  <a:lnTo>
                    <a:pt x="1" y="133"/>
                  </a:lnTo>
                  <a:lnTo>
                    <a:pt x="824" y="442"/>
                  </a:lnTo>
                  <a:lnTo>
                    <a:pt x="875" y="310"/>
                  </a:lnTo>
                  <a:lnTo>
                    <a:pt x="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84"/>
            <p:cNvSpPr/>
            <p:nvPr/>
          </p:nvSpPr>
          <p:spPr>
            <a:xfrm>
              <a:off x="1761025" y="3839625"/>
              <a:ext cx="21875" cy="11100"/>
            </a:xfrm>
            <a:custGeom>
              <a:avLst/>
              <a:gdLst/>
              <a:ahLst/>
              <a:cxnLst/>
              <a:rect l="l" t="t" r="r" b="b"/>
              <a:pathLst>
                <a:path w="875" h="444" extrusionOk="0">
                  <a:moveTo>
                    <a:pt x="51" y="1"/>
                  </a:moveTo>
                  <a:lnTo>
                    <a:pt x="1" y="137"/>
                  </a:lnTo>
                  <a:lnTo>
                    <a:pt x="824" y="443"/>
                  </a:lnTo>
                  <a:lnTo>
                    <a:pt x="875" y="310"/>
                  </a:lnTo>
                  <a:lnTo>
                    <a:pt x="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84"/>
            <p:cNvSpPr/>
            <p:nvPr/>
          </p:nvSpPr>
          <p:spPr>
            <a:xfrm>
              <a:off x="1713300" y="3867775"/>
              <a:ext cx="36025" cy="16450"/>
            </a:xfrm>
            <a:custGeom>
              <a:avLst/>
              <a:gdLst/>
              <a:ahLst/>
              <a:cxnLst/>
              <a:rect l="l" t="t" r="r" b="b"/>
              <a:pathLst>
                <a:path w="1441" h="658" extrusionOk="0">
                  <a:moveTo>
                    <a:pt x="48" y="1"/>
                  </a:moveTo>
                  <a:lnTo>
                    <a:pt x="1" y="137"/>
                  </a:lnTo>
                  <a:lnTo>
                    <a:pt x="1389" y="657"/>
                  </a:lnTo>
                  <a:lnTo>
                    <a:pt x="1440" y="525"/>
                  </a:lnTo>
                  <a:lnTo>
                    <a:pt x="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84"/>
            <p:cNvSpPr/>
            <p:nvPr/>
          </p:nvSpPr>
          <p:spPr>
            <a:xfrm>
              <a:off x="1801000" y="3816500"/>
              <a:ext cx="36000" cy="16450"/>
            </a:xfrm>
            <a:custGeom>
              <a:avLst/>
              <a:gdLst/>
              <a:ahLst/>
              <a:cxnLst/>
              <a:rect l="l" t="t" r="r" b="b"/>
              <a:pathLst>
                <a:path w="1440" h="658" extrusionOk="0">
                  <a:moveTo>
                    <a:pt x="51" y="1"/>
                  </a:moveTo>
                  <a:lnTo>
                    <a:pt x="1" y="133"/>
                  </a:lnTo>
                  <a:lnTo>
                    <a:pt x="1389" y="657"/>
                  </a:lnTo>
                  <a:lnTo>
                    <a:pt x="1439" y="521"/>
                  </a:lnTo>
                  <a:lnTo>
                    <a:pt x="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84"/>
            <p:cNvSpPr/>
            <p:nvPr/>
          </p:nvSpPr>
          <p:spPr>
            <a:xfrm>
              <a:off x="1302975" y="3647925"/>
              <a:ext cx="35000" cy="241450"/>
            </a:xfrm>
            <a:custGeom>
              <a:avLst/>
              <a:gdLst/>
              <a:ahLst/>
              <a:cxnLst/>
              <a:rect l="l" t="t" r="r" b="b"/>
              <a:pathLst>
                <a:path w="1400" h="9658" extrusionOk="0">
                  <a:moveTo>
                    <a:pt x="104" y="0"/>
                  </a:moveTo>
                  <a:cubicBezTo>
                    <a:pt x="52" y="0"/>
                    <a:pt x="1" y="35"/>
                    <a:pt x="4" y="98"/>
                  </a:cubicBezTo>
                  <a:cubicBezTo>
                    <a:pt x="56" y="1732"/>
                    <a:pt x="416" y="3375"/>
                    <a:pt x="624" y="4994"/>
                  </a:cubicBezTo>
                  <a:cubicBezTo>
                    <a:pt x="821" y="6532"/>
                    <a:pt x="913" y="8128"/>
                    <a:pt x="1273" y="9639"/>
                  </a:cubicBezTo>
                  <a:cubicBezTo>
                    <a:pt x="1276" y="9652"/>
                    <a:pt x="1286" y="9658"/>
                    <a:pt x="1297" y="9658"/>
                  </a:cubicBezTo>
                  <a:cubicBezTo>
                    <a:pt x="1310" y="9658"/>
                    <a:pt x="1325" y="9648"/>
                    <a:pt x="1325" y="9632"/>
                  </a:cubicBezTo>
                  <a:cubicBezTo>
                    <a:pt x="1400" y="7999"/>
                    <a:pt x="1124" y="6328"/>
                    <a:pt x="926" y="4715"/>
                  </a:cubicBezTo>
                  <a:cubicBezTo>
                    <a:pt x="739" y="3178"/>
                    <a:pt x="624" y="1565"/>
                    <a:pt x="202" y="71"/>
                  </a:cubicBezTo>
                  <a:cubicBezTo>
                    <a:pt x="188" y="23"/>
                    <a:pt x="146" y="0"/>
                    <a:pt x="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84"/>
            <p:cNvSpPr/>
            <p:nvPr/>
          </p:nvSpPr>
          <p:spPr>
            <a:xfrm>
              <a:off x="1351725" y="3554725"/>
              <a:ext cx="34950" cy="332575"/>
            </a:xfrm>
            <a:custGeom>
              <a:avLst/>
              <a:gdLst/>
              <a:ahLst/>
              <a:cxnLst/>
              <a:rect l="l" t="t" r="r" b="b"/>
              <a:pathLst>
                <a:path w="1398" h="13303" extrusionOk="0">
                  <a:moveTo>
                    <a:pt x="1258" y="1"/>
                  </a:moveTo>
                  <a:cubicBezTo>
                    <a:pt x="1202" y="1"/>
                    <a:pt x="1145" y="30"/>
                    <a:pt x="1127" y="94"/>
                  </a:cubicBezTo>
                  <a:cubicBezTo>
                    <a:pt x="528" y="2193"/>
                    <a:pt x="385" y="4503"/>
                    <a:pt x="232" y="6675"/>
                  </a:cubicBezTo>
                  <a:cubicBezTo>
                    <a:pt x="154" y="7790"/>
                    <a:pt x="96" y="8913"/>
                    <a:pt x="79" y="10035"/>
                  </a:cubicBezTo>
                  <a:cubicBezTo>
                    <a:pt x="62" y="11094"/>
                    <a:pt x="1" y="12230"/>
                    <a:pt x="195" y="13275"/>
                  </a:cubicBezTo>
                  <a:cubicBezTo>
                    <a:pt x="198" y="13294"/>
                    <a:pt x="216" y="13303"/>
                    <a:pt x="234" y="13303"/>
                  </a:cubicBezTo>
                  <a:cubicBezTo>
                    <a:pt x="252" y="13303"/>
                    <a:pt x="270" y="13294"/>
                    <a:pt x="273" y="13275"/>
                  </a:cubicBezTo>
                  <a:cubicBezTo>
                    <a:pt x="430" y="12265"/>
                    <a:pt x="382" y="11199"/>
                    <a:pt x="426" y="10175"/>
                  </a:cubicBezTo>
                  <a:cubicBezTo>
                    <a:pt x="474" y="9052"/>
                    <a:pt x="532" y="7933"/>
                    <a:pt x="626" y="6814"/>
                  </a:cubicBezTo>
                  <a:cubicBezTo>
                    <a:pt x="813" y="4582"/>
                    <a:pt x="1253" y="2364"/>
                    <a:pt x="1392" y="131"/>
                  </a:cubicBezTo>
                  <a:cubicBezTo>
                    <a:pt x="1398" y="47"/>
                    <a:pt x="1328" y="1"/>
                    <a:pt x="12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84"/>
            <p:cNvSpPr/>
            <p:nvPr/>
          </p:nvSpPr>
          <p:spPr>
            <a:xfrm>
              <a:off x="1335575" y="3520500"/>
              <a:ext cx="91300" cy="173275"/>
            </a:xfrm>
            <a:custGeom>
              <a:avLst/>
              <a:gdLst/>
              <a:ahLst/>
              <a:cxnLst/>
              <a:rect l="l" t="t" r="r" b="b"/>
              <a:pathLst>
                <a:path w="3652" h="6931" extrusionOk="0">
                  <a:moveTo>
                    <a:pt x="2534" y="0"/>
                  </a:moveTo>
                  <a:cubicBezTo>
                    <a:pt x="2258" y="0"/>
                    <a:pt x="1990" y="131"/>
                    <a:pt x="1762" y="296"/>
                  </a:cubicBezTo>
                  <a:cubicBezTo>
                    <a:pt x="1028" y="827"/>
                    <a:pt x="623" y="1705"/>
                    <a:pt x="388" y="2582"/>
                  </a:cubicBezTo>
                  <a:cubicBezTo>
                    <a:pt x="0" y="4019"/>
                    <a:pt x="150" y="5767"/>
                    <a:pt x="1076" y="6931"/>
                  </a:cubicBezTo>
                  <a:cubicBezTo>
                    <a:pt x="2198" y="5682"/>
                    <a:pt x="3066" y="3859"/>
                    <a:pt x="3467" y="2229"/>
                  </a:cubicBezTo>
                  <a:cubicBezTo>
                    <a:pt x="3573" y="1790"/>
                    <a:pt x="3651" y="1324"/>
                    <a:pt x="3535" y="885"/>
                  </a:cubicBezTo>
                  <a:cubicBezTo>
                    <a:pt x="3419" y="446"/>
                    <a:pt x="3062" y="41"/>
                    <a:pt x="2610" y="4"/>
                  </a:cubicBezTo>
                  <a:cubicBezTo>
                    <a:pt x="2585" y="1"/>
                    <a:pt x="2559" y="0"/>
                    <a:pt x="25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84"/>
            <p:cNvSpPr/>
            <p:nvPr/>
          </p:nvSpPr>
          <p:spPr>
            <a:xfrm>
              <a:off x="1359200" y="3672225"/>
              <a:ext cx="85600" cy="84000"/>
            </a:xfrm>
            <a:custGeom>
              <a:avLst/>
              <a:gdLst/>
              <a:ahLst/>
              <a:cxnLst/>
              <a:rect l="l" t="t" r="r" b="b"/>
              <a:pathLst>
                <a:path w="3424" h="3360" extrusionOk="0">
                  <a:moveTo>
                    <a:pt x="2722" y="1"/>
                  </a:moveTo>
                  <a:cubicBezTo>
                    <a:pt x="2536" y="1"/>
                    <a:pt x="2341" y="58"/>
                    <a:pt x="2179" y="150"/>
                  </a:cubicBezTo>
                  <a:cubicBezTo>
                    <a:pt x="1841" y="341"/>
                    <a:pt x="1587" y="651"/>
                    <a:pt x="1338" y="954"/>
                  </a:cubicBezTo>
                  <a:cubicBezTo>
                    <a:pt x="753" y="1675"/>
                    <a:pt x="144" y="2441"/>
                    <a:pt x="1" y="3359"/>
                  </a:cubicBezTo>
                  <a:lnTo>
                    <a:pt x="140" y="3352"/>
                  </a:lnTo>
                  <a:cubicBezTo>
                    <a:pt x="736" y="3349"/>
                    <a:pt x="1318" y="3135"/>
                    <a:pt x="1808" y="2801"/>
                  </a:cubicBezTo>
                  <a:cubicBezTo>
                    <a:pt x="2301" y="2468"/>
                    <a:pt x="2706" y="2019"/>
                    <a:pt x="3050" y="1532"/>
                  </a:cubicBezTo>
                  <a:cubicBezTo>
                    <a:pt x="3189" y="1331"/>
                    <a:pt x="3322" y="1117"/>
                    <a:pt x="3372" y="875"/>
                  </a:cubicBezTo>
                  <a:cubicBezTo>
                    <a:pt x="3424" y="637"/>
                    <a:pt x="3383" y="362"/>
                    <a:pt x="3209" y="188"/>
                  </a:cubicBezTo>
                  <a:cubicBezTo>
                    <a:pt x="3081" y="56"/>
                    <a:pt x="2906" y="1"/>
                    <a:pt x="27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84"/>
            <p:cNvSpPr/>
            <p:nvPr/>
          </p:nvSpPr>
          <p:spPr>
            <a:xfrm>
              <a:off x="1324075" y="3681500"/>
              <a:ext cx="36025" cy="79550"/>
            </a:xfrm>
            <a:custGeom>
              <a:avLst/>
              <a:gdLst/>
              <a:ahLst/>
              <a:cxnLst/>
              <a:rect l="l" t="t" r="r" b="b"/>
              <a:pathLst>
                <a:path w="1441" h="3182" extrusionOk="0">
                  <a:moveTo>
                    <a:pt x="259" y="1"/>
                  </a:moveTo>
                  <a:cubicBezTo>
                    <a:pt x="258" y="1"/>
                    <a:pt x="257" y="1"/>
                    <a:pt x="256" y="1"/>
                  </a:cubicBezTo>
                  <a:cubicBezTo>
                    <a:pt x="178" y="15"/>
                    <a:pt x="137" y="106"/>
                    <a:pt x="120" y="184"/>
                  </a:cubicBezTo>
                  <a:cubicBezTo>
                    <a:pt x="1" y="722"/>
                    <a:pt x="123" y="1294"/>
                    <a:pt x="352" y="1794"/>
                  </a:cubicBezTo>
                  <a:cubicBezTo>
                    <a:pt x="583" y="2298"/>
                    <a:pt x="916" y="2743"/>
                    <a:pt x="1246" y="3182"/>
                  </a:cubicBezTo>
                  <a:lnTo>
                    <a:pt x="1406" y="3182"/>
                  </a:lnTo>
                  <a:cubicBezTo>
                    <a:pt x="1440" y="2944"/>
                    <a:pt x="1379" y="2413"/>
                    <a:pt x="1332" y="2178"/>
                  </a:cubicBezTo>
                  <a:cubicBezTo>
                    <a:pt x="1280" y="1947"/>
                    <a:pt x="1335" y="1590"/>
                    <a:pt x="1025" y="963"/>
                  </a:cubicBezTo>
                  <a:cubicBezTo>
                    <a:pt x="886" y="674"/>
                    <a:pt x="804" y="501"/>
                    <a:pt x="613" y="290"/>
                  </a:cubicBezTo>
                  <a:cubicBezTo>
                    <a:pt x="573" y="246"/>
                    <a:pt x="324"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84"/>
            <p:cNvSpPr/>
            <p:nvPr/>
          </p:nvSpPr>
          <p:spPr>
            <a:xfrm>
              <a:off x="1358450" y="3755525"/>
              <a:ext cx="72925" cy="58175"/>
            </a:xfrm>
            <a:custGeom>
              <a:avLst/>
              <a:gdLst/>
              <a:ahLst/>
              <a:cxnLst/>
              <a:rect l="l" t="t" r="r" b="b"/>
              <a:pathLst>
                <a:path w="2917" h="2327" extrusionOk="0">
                  <a:moveTo>
                    <a:pt x="2202" y="0"/>
                  </a:moveTo>
                  <a:cubicBezTo>
                    <a:pt x="2140" y="0"/>
                    <a:pt x="2078" y="7"/>
                    <a:pt x="2018" y="20"/>
                  </a:cubicBezTo>
                  <a:cubicBezTo>
                    <a:pt x="1725" y="81"/>
                    <a:pt x="1477" y="265"/>
                    <a:pt x="1239" y="445"/>
                  </a:cubicBezTo>
                  <a:cubicBezTo>
                    <a:pt x="715" y="854"/>
                    <a:pt x="184" y="1327"/>
                    <a:pt x="1" y="1967"/>
                  </a:cubicBezTo>
                  <a:lnTo>
                    <a:pt x="41" y="2327"/>
                  </a:lnTo>
                  <a:cubicBezTo>
                    <a:pt x="789" y="2300"/>
                    <a:pt x="1794" y="1909"/>
                    <a:pt x="2375" y="1439"/>
                  </a:cubicBezTo>
                  <a:cubicBezTo>
                    <a:pt x="2549" y="1300"/>
                    <a:pt x="2708" y="1140"/>
                    <a:pt x="2804" y="942"/>
                  </a:cubicBezTo>
                  <a:cubicBezTo>
                    <a:pt x="2899" y="742"/>
                    <a:pt x="2917" y="497"/>
                    <a:pt x="2807" y="306"/>
                  </a:cubicBezTo>
                  <a:cubicBezTo>
                    <a:pt x="2688" y="101"/>
                    <a:pt x="2444" y="0"/>
                    <a:pt x="22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84"/>
            <p:cNvSpPr/>
            <p:nvPr/>
          </p:nvSpPr>
          <p:spPr>
            <a:xfrm>
              <a:off x="1251800" y="3551975"/>
              <a:ext cx="69350" cy="132100"/>
            </a:xfrm>
            <a:custGeom>
              <a:avLst/>
              <a:gdLst/>
              <a:ahLst/>
              <a:cxnLst/>
              <a:rect l="l" t="t" r="r" b="b"/>
              <a:pathLst>
                <a:path w="2774" h="5284" extrusionOk="0">
                  <a:moveTo>
                    <a:pt x="459" y="1"/>
                  </a:moveTo>
                  <a:cubicBezTo>
                    <a:pt x="447" y="1"/>
                    <a:pt x="435" y="2"/>
                    <a:pt x="426" y="4"/>
                  </a:cubicBezTo>
                  <a:cubicBezTo>
                    <a:pt x="272" y="41"/>
                    <a:pt x="194" y="208"/>
                    <a:pt x="163" y="361"/>
                  </a:cubicBezTo>
                  <a:cubicBezTo>
                    <a:pt x="0" y="1119"/>
                    <a:pt x="442" y="2055"/>
                    <a:pt x="817" y="2739"/>
                  </a:cubicBezTo>
                  <a:cubicBezTo>
                    <a:pt x="1303" y="3644"/>
                    <a:pt x="1701" y="4277"/>
                    <a:pt x="2354" y="5284"/>
                  </a:cubicBezTo>
                  <a:lnTo>
                    <a:pt x="2378" y="4913"/>
                  </a:lnTo>
                  <a:cubicBezTo>
                    <a:pt x="2773" y="3814"/>
                    <a:pt x="2348" y="2909"/>
                    <a:pt x="2150" y="2160"/>
                  </a:cubicBezTo>
                  <a:cubicBezTo>
                    <a:pt x="1953" y="1416"/>
                    <a:pt x="1810" y="953"/>
                    <a:pt x="1296" y="375"/>
                  </a:cubicBezTo>
                  <a:cubicBezTo>
                    <a:pt x="1194" y="260"/>
                    <a:pt x="656" y="1"/>
                    <a:pt x="4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84"/>
            <p:cNvSpPr/>
            <p:nvPr/>
          </p:nvSpPr>
          <p:spPr>
            <a:xfrm>
              <a:off x="1247875" y="3635375"/>
              <a:ext cx="66575" cy="64950"/>
            </a:xfrm>
            <a:custGeom>
              <a:avLst/>
              <a:gdLst/>
              <a:ahLst/>
              <a:cxnLst/>
              <a:rect l="l" t="t" r="r" b="b"/>
              <a:pathLst>
                <a:path w="2663" h="2598" extrusionOk="0">
                  <a:moveTo>
                    <a:pt x="266" y="1"/>
                  </a:moveTo>
                  <a:cubicBezTo>
                    <a:pt x="217" y="1"/>
                    <a:pt x="169" y="11"/>
                    <a:pt x="126" y="39"/>
                  </a:cubicBezTo>
                  <a:cubicBezTo>
                    <a:pt x="21" y="107"/>
                    <a:pt x="0" y="250"/>
                    <a:pt x="7" y="376"/>
                  </a:cubicBezTo>
                  <a:cubicBezTo>
                    <a:pt x="27" y="836"/>
                    <a:pt x="324" y="1247"/>
                    <a:pt x="698" y="1516"/>
                  </a:cubicBezTo>
                  <a:cubicBezTo>
                    <a:pt x="1068" y="1784"/>
                    <a:pt x="1542" y="2152"/>
                    <a:pt x="1963" y="2336"/>
                  </a:cubicBezTo>
                  <a:cubicBezTo>
                    <a:pt x="2151" y="2416"/>
                    <a:pt x="2302" y="2441"/>
                    <a:pt x="2411" y="2441"/>
                  </a:cubicBezTo>
                  <a:cubicBezTo>
                    <a:pt x="2469" y="2441"/>
                    <a:pt x="2515" y="2434"/>
                    <a:pt x="2549" y="2425"/>
                  </a:cubicBezTo>
                  <a:cubicBezTo>
                    <a:pt x="2554" y="2423"/>
                    <a:pt x="2559" y="2422"/>
                    <a:pt x="2564" y="2422"/>
                  </a:cubicBezTo>
                  <a:cubicBezTo>
                    <a:pt x="2572" y="2422"/>
                    <a:pt x="2579" y="2424"/>
                    <a:pt x="2585" y="2428"/>
                  </a:cubicBezTo>
                  <a:lnTo>
                    <a:pt x="2585" y="2428"/>
                  </a:lnTo>
                  <a:lnTo>
                    <a:pt x="2263" y="1547"/>
                  </a:lnTo>
                  <a:cubicBezTo>
                    <a:pt x="1855" y="876"/>
                    <a:pt x="1225" y="346"/>
                    <a:pt x="497" y="57"/>
                  </a:cubicBezTo>
                  <a:cubicBezTo>
                    <a:pt x="425" y="27"/>
                    <a:pt x="343" y="1"/>
                    <a:pt x="266" y="1"/>
                  </a:cubicBezTo>
                  <a:close/>
                  <a:moveTo>
                    <a:pt x="2585" y="2428"/>
                  </a:moveTo>
                  <a:lnTo>
                    <a:pt x="2640" y="2577"/>
                  </a:lnTo>
                  <a:cubicBezTo>
                    <a:pt x="2645" y="2591"/>
                    <a:pt x="2649" y="2597"/>
                    <a:pt x="2651" y="2597"/>
                  </a:cubicBezTo>
                  <a:cubicBezTo>
                    <a:pt x="2663" y="2597"/>
                    <a:pt x="2642" y="2457"/>
                    <a:pt x="2585" y="242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84"/>
            <p:cNvSpPr/>
            <p:nvPr/>
          </p:nvSpPr>
          <p:spPr>
            <a:xfrm>
              <a:off x="1246250" y="3684050"/>
              <a:ext cx="72350" cy="54475"/>
            </a:xfrm>
            <a:custGeom>
              <a:avLst/>
              <a:gdLst/>
              <a:ahLst/>
              <a:cxnLst/>
              <a:rect l="l" t="t" r="r" b="b"/>
              <a:pathLst>
                <a:path w="2894" h="2179" extrusionOk="0">
                  <a:moveTo>
                    <a:pt x="208" y="1"/>
                  </a:moveTo>
                  <a:cubicBezTo>
                    <a:pt x="171" y="1"/>
                    <a:pt x="130" y="1"/>
                    <a:pt x="96" y="21"/>
                  </a:cubicBezTo>
                  <a:cubicBezTo>
                    <a:pt x="7" y="65"/>
                    <a:pt x="1" y="188"/>
                    <a:pt x="21" y="287"/>
                  </a:cubicBezTo>
                  <a:cubicBezTo>
                    <a:pt x="83" y="589"/>
                    <a:pt x="235" y="988"/>
                    <a:pt x="450" y="1205"/>
                  </a:cubicBezTo>
                  <a:cubicBezTo>
                    <a:pt x="770" y="1525"/>
                    <a:pt x="998" y="1505"/>
                    <a:pt x="1276" y="1631"/>
                  </a:cubicBezTo>
                  <a:cubicBezTo>
                    <a:pt x="1797" y="1866"/>
                    <a:pt x="2372" y="1947"/>
                    <a:pt x="2893" y="2178"/>
                  </a:cubicBezTo>
                  <a:cubicBezTo>
                    <a:pt x="2705" y="1471"/>
                    <a:pt x="1995" y="1015"/>
                    <a:pt x="1423" y="559"/>
                  </a:cubicBezTo>
                  <a:cubicBezTo>
                    <a:pt x="1069" y="277"/>
                    <a:pt x="661" y="11"/>
                    <a:pt x="2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84"/>
            <p:cNvSpPr/>
            <p:nvPr/>
          </p:nvSpPr>
          <p:spPr>
            <a:xfrm>
              <a:off x="1259775" y="3736000"/>
              <a:ext cx="66200" cy="55325"/>
            </a:xfrm>
            <a:custGeom>
              <a:avLst/>
              <a:gdLst/>
              <a:ahLst/>
              <a:cxnLst/>
              <a:rect l="l" t="t" r="r" b="b"/>
              <a:pathLst>
                <a:path w="2648" h="2213" extrusionOk="0">
                  <a:moveTo>
                    <a:pt x="596" y="0"/>
                  </a:moveTo>
                  <a:cubicBezTo>
                    <a:pt x="561" y="0"/>
                    <a:pt x="526" y="1"/>
                    <a:pt x="490" y="2"/>
                  </a:cubicBezTo>
                  <a:cubicBezTo>
                    <a:pt x="352" y="2"/>
                    <a:pt x="198" y="12"/>
                    <a:pt x="103" y="114"/>
                  </a:cubicBezTo>
                  <a:cubicBezTo>
                    <a:pt x="18" y="199"/>
                    <a:pt x="0" y="339"/>
                    <a:pt x="35" y="454"/>
                  </a:cubicBezTo>
                  <a:cubicBezTo>
                    <a:pt x="69" y="573"/>
                    <a:pt x="143" y="672"/>
                    <a:pt x="222" y="768"/>
                  </a:cubicBezTo>
                  <a:cubicBezTo>
                    <a:pt x="821" y="1489"/>
                    <a:pt x="1335" y="1938"/>
                    <a:pt x="2648" y="2213"/>
                  </a:cubicBezTo>
                  <a:lnTo>
                    <a:pt x="2648" y="2067"/>
                  </a:lnTo>
                  <a:cubicBezTo>
                    <a:pt x="2447" y="1672"/>
                    <a:pt x="2192" y="1148"/>
                    <a:pt x="1944" y="781"/>
                  </a:cubicBezTo>
                  <a:cubicBezTo>
                    <a:pt x="1715" y="444"/>
                    <a:pt x="1294" y="118"/>
                    <a:pt x="895" y="25"/>
                  </a:cubicBezTo>
                  <a:cubicBezTo>
                    <a:pt x="797" y="5"/>
                    <a:pt x="697" y="0"/>
                    <a:pt x="5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84"/>
            <p:cNvSpPr/>
            <p:nvPr/>
          </p:nvSpPr>
          <p:spPr>
            <a:xfrm>
              <a:off x="1280175" y="3850425"/>
              <a:ext cx="132400" cy="113675"/>
            </a:xfrm>
            <a:custGeom>
              <a:avLst/>
              <a:gdLst/>
              <a:ahLst/>
              <a:cxnLst/>
              <a:rect l="l" t="t" r="r" b="b"/>
              <a:pathLst>
                <a:path w="5296" h="4547" extrusionOk="0">
                  <a:moveTo>
                    <a:pt x="1192" y="1"/>
                  </a:moveTo>
                  <a:cubicBezTo>
                    <a:pt x="522" y="1"/>
                    <a:pt x="1" y="528"/>
                    <a:pt x="87" y="1127"/>
                  </a:cubicBezTo>
                  <a:lnTo>
                    <a:pt x="454" y="3675"/>
                  </a:lnTo>
                  <a:cubicBezTo>
                    <a:pt x="525" y="4172"/>
                    <a:pt x="1001" y="4546"/>
                    <a:pt x="1560" y="4546"/>
                  </a:cubicBezTo>
                  <a:lnTo>
                    <a:pt x="3662" y="4546"/>
                  </a:lnTo>
                  <a:cubicBezTo>
                    <a:pt x="4217" y="4546"/>
                    <a:pt x="4686" y="4185"/>
                    <a:pt x="4768" y="3696"/>
                  </a:cubicBezTo>
                  <a:lnTo>
                    <a:pt x="5193" y="1147"/>
                  </a:lnTo>
                  <a:cubicBezTo>
                    <a:pt x="5296" y="545"/>
                    <a:pt x="4771" y="1"/>
                    <a:pt x="40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84"/>
            <p:cNvSpPr/>
            <p:nvPr/>
          </p:nvSpPr>
          <p:spPr>
            <a:xfrm>
              <a:off x="1271775" y="3850425"/>
              <a:ext cx="147950" cy="29700"/>
            </a:xfrm>
            <a:custGeom>
              <a:avLst/>
              <a:gdLst/>
              <a:ahLst/>
              <a:cxnLst/>
              <a:rect l="l" t="t" r="r" b="b"/>
              <a:pathLst>
                <a:path w="5918" h="1188" extrusionOk="0">
                  <a:moveTo>
                    <a:pt x="38" y="1"/>
                  </a:moveTo>
                  <a:cubicBezTo>
                    <a:pt x="18" y="1"/>
                    <a:pt x="1" y="21"/>
                    <a:pt x="1" y="41"/>
                  </a:cubicBezTo>
                  <a:lnTo>
                    <a:pt x="1" y="1151"/>
                  </a:lnTo>
                  <a:cubicBezTo>
                    <a:pt x="1" y="1172"/>
                    <a:pt x="18" y="1188"/>
                    <a:pt x="38" y="1188"/>
                  </a:cubicBezTo>
                  <a:lnTo>
                    <a:pt x="5876" y="1188"/>
                  </a:lnTo>
                  <a:cubicBezTo>
                    <a:pt x="5900" y="1188"/>
                    <a:pt x="5917" y="1172"/>
                    <a:pt x="5917" y="1151"/>
                  </a:cubicBezTo>
                  <a:lnTo>
                    <a:pt x="5917" y="41"/>
                  </a:lnTo>
                  <a:cubicBezTo>
                    <a:pt x="5917" y="21"/>
                    <a:pt x="5900" y="1"/>
                    <a:pt x="58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84"/>
            <p:cNvSpPr/>
            <p:nvPr/>
          </p:nvSpPr>
          <p:spPr>
            <a:xfrm>
              <a:off x="1359925" y="3537600"/>
              <a:ext cx="42575" cy="150225"/>
            </a:xfrm>
            <a:custGeom>
              <a:avLst/>
              <a:gdLst/>
              <a:ahLst/>
              <a:cxnLst/>
              <a:rect l="l" t="t" r="r" b="b"/>
              <a:pathLst>
                <a:path w="1703" h="6009" extrusionOk="0">
                  <a:moveTo>
                    <a:pt x="1649" y="1"/>
                  </a:moveTo>
                  <a:cubicBezTo>
                    <a:pt x="1636" y="1"/>
                    <a:pt x="1624" y="7"/>
                    <a:pt x="1616" y="20"/>
                  </a:cubicBezTo>
                  <a:cubicBezTo>
                    <a:pt x="584" y="1840"/>
                    <a:pt x="285" y="3950"/>
                    <a:pt x="3" y="5992"/>
                  </a:cubicBezTo>
                  <a:cubicBezTo>
                    <a:pt x="1" y="6002"/>
                    <a:pt x="10" y="6008"/>
                    <a:pt x="17" y="6008"/>
                  </a:cubicBezTo>
                  <a:cubicBezTo>
                    <a:pt x="22" y="6008"/>
                    <a:pt x="27" y="6005"/>
                    <a:pt x="27" y="5998"/>
                  </a:cubicBezTo>
                  <a:cubicBezTo>
                    <a:pt x="377" y="3950"/>
                    <a:pt x="761" y="1939"/>
                    <a:pt x="1687" y="61"/>
                  </a:cubicBezTo>
                  <a:cubicBezTo>
                    <a:pt x="1703" y="29"/>
                    <a:pt x="1676" y="1"/>
                    <a:pt x="16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84"/>
            <p:cNvSpPr/>
            <p:nvPr/>
          </p:nvSpPr>
          <p:spPr>
            <a:xfrm>
              <a:off x="1372425" y="3562550"/>
              <a:ext cx="38150" cy="54300"/>
            </a:xfrm>
            <a:custGeom>
              <a:avLst/>
              <a:gdLst/>
              <a:ahLst/>
              <a:cxnLst/>
              <a:rect l="l" t="t" r="r" b="b"/>
              <a:pathLst>
                <a:path w="1526" h="2172" extrusionOk="0">
                  <a:moveTo>
                    <a:pt x="1470" y="0"/>
                  </a:moveTo>
                  <a:cubicBezTo>
                    <a:pt x="1461" y="0"/>
                    <a:pt x="1451" y="4"/>
                    <a:pt x="1442" y="13"/>
                  </a:cubicBezTo>
                  <a:cubicBezTo>
                    <a:pt x="806" y="618"/>
                    <a:pt x="353" y="1360"/>
                    <a:pt x="3" y="2160"/>
                  </a:cubicBezTo>
                  <a:cubicBezTo>
                    <a:pt x="0" y="2166"/>
                    <a:pt x="4" y="2171"/>
                    <a:pt x="8" y="2171"/>
                  </a:cubicBezTo>
                  <a:cubicBezTo>
                    <a:pt x="10" y="2171"/>
                    <a:pt x="12" y="2170"/>
                    <a:pt x="13" y="2166"/>
                  </a:cubicBezTo>
                  <a:cubicBezTo>
                    <a:pt x="425" y="1408"/>
                    <a:pt x="949" y="731"/>
                    <a:pt x="1500" y="71"/>
                  </a:cubicBezTo>
                  <a:cubicBezTo>
                    <a:pt x="1526" y="40"/>
                    <a:pt x="1500" y="0"/>
                    <a:pt x="14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84"/>
            <p:cNvSpPr/>
            <p:nvPr/>
          </p:nvSpPr>
          <p:spPr>
            <a:xfrm>
              <a:off x="1370600" y="3628025"/>
              <a:ext cx="17375" cy="21950"/>
            </a:xfrm>
            <a:custGeom>
              <a:avLst/>
              <a:gdLst/>
              <a:ahLst/>
              <a:cxnLst/>
              <a:rect l="l" t="t" r="r" b="b"/>
              <a:pathLst>
                <a:path w="695" h="878" extrusionOk="0">
                  <a:moveTo>
                    <a:pt x="645" y="0"/>
                  </a:moveTo>
                  <a:cubicBezTo>
                    <a:pt x="637" y="0"/>
                    <a:pt x="628" y="3"/>
                    <a:pt x="620" y="10"/>
                  </a:cubicBezTo>
                  <a:cubicBezTo>
                    <a:pt x="365" y="252"/>
                    <a:pt x="161" y="530"/>
                    <a:pt x="8" y="847"/>
                  </a:cubicBezTo>
                  <a:cubicBezTo>
                    <a:pt x="1" y="863"/>
                    <a:pt x="14" y="878"/>
                    <a:pt x="27" y="878"/>
                  </a:cubicBezTo>
                  <a:cubicBezTo>
                    <a:pt x="33" y="878"/>
                    <a:pt x="39" y="875"/>
                    <a:pt x="42" y="867"/>
                  </a:cubicBezTo>
                  <a:cubicBezTo>
                    <a:pt x="201" y="558"/>
                    <a:pt x="410" y="289"/>
                    <a:pt x="668" y="57"/>
                  </a:cubicBezTo>
                  <a:cubicBezTo>
                    <a:pt x="694" y="34"/>
                    <a:pt x="672" y="0"/>
                    <a:pt x="6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84"/>
            <p:cNvSpPr/>
            <p:nvPr/>
          </p:nvSpPr>
          <p:spPr>
            <a:xfrm>
              <a:off x="1358025" y="3603450"/>
              <a:ext cx="11475" cy="26450"/>
            </a:xfrm>
            <a:custGeom>
              <a:avLst/>
              <a:gdLst/>
              <a:ahLst/>
              <a:cxnLst/>
              <a:rect l="l" t="t" r="r" b="b"/>
              <a:pathLst>
                <a:path w="459" h="1058" extrusionOk="0">
                  <a:moveTo>
                    <a:pt x="50" y="0"/>
                  </a:moveTo>
                  <a:cubicBezTo>
                    <a:pt x="24" y="0"/>
                    <a:pt x="0" y="17"/>
                    <a:pt x="0" y="51"/>
                  </a:cubicBezTo>
                  <a:cubicBezTo>
                    <a:pt x="4" y="384"/>
                    <a:pt x="201" y="751"/>
                    <a:pt x="361" y="1034"/>
                  </a:cubicBezTo>
                  <a:cubicBezTo>
                    <a:pt x="370" y="1051"/>
                    <a:pt x="383" y="1058"/>
                    <a:pt x="397" y="1058"/>
                  </a:cubicBezTo>
                  <a:cubicBezTo>
                    <a:pt x="427" y="1058"/>
                    <a:pt x="458" y="1024"/>
                    <a:pt x="439" y="987"/>
                  </a:cubicBezTo>
                  <a:cubicBezTo>
                    <a:pt x="361" y="830"/>
                    <a:pt x="290" y="666"/>
                    <a:pt x="235" y="497"/>
                  </a:cubicBezTo>
                  <a:cubicBezTo>
                    <a:pt x="187" y="346"/>
                    <a:pt x="167" y="183"/>
                    <a:pt x="106" y="37"/>
                  </a:cubicBezTo>
                  <a:cubicBezTo>
                    <a:pt x="96" y="13"/>
                    <a:pt x="72" y="0"/>
                    <a:pt x="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84"/>
            <p:cNvSpPr/>
            <p:nvPr/>
          </p:nvSpPr>
          <p:spPr>
            <a:xfrm>
              <a:off x="1262125" y="3578900"/>
              <a:ext cx="42275" cy="71150"/>
            </a:xfrm>
            <a:custGeom>
              <a:avLst/>
              <a:gdLst/>
              <a:ahLst/>
              <a:cxnLst/>
              <a:rect l="l" t="t" r="r" b="b"/>
              <a:pathLst>
                <a:path w="1691" h="2846" extrusionOk="0">
                  <a:moveTo>
                    <a:pt x="20" y="0"/>
                  </a:moveTo>
                  <a:cubicBezTo>
                    <a:pt x="9" y="0"/>
                    <a:pt x="1" y="14"/>
                    <a:pt x="9" y="22"/>
                  </a:cubicBezTo>
                  <a:cubicBezTo>
                    <a:pt x="825" y="791"/>
                    <a:pt x="1384" y="1744"/>
                    <a:pt x="1649" y="2832"/>
                  </a:cubicBezTo>
                  <a:cubicBezTo>
                    <a:pt x="1652" y="2842"/>
                    <a:pt x="1659" y="2846"/>
                    <a:pt x="1667" y="2846"/>
                  </a:cubicBezTo>
                  <a:cubicBezTo>
                    <a:pt x="1678" y="2846"/>
                    <a:pt x="1690" y="2837"/>
                    <a:pt x="1687" y="2822"/>
                  </a:cubicBezTo>
                  <a:cubicBezTo>
                    <a:pt x="1414" y="1730"/>
                    <a:pt x="853" y="774"/>
                    <a:pt x="29" y="5"/>
                  </a:cubicBezTo>
                  <a:cubicBezTo>
                    <a:pt x="26" y="2"/>
                    <a:pt x="23" y="0"/>
                    <a:pt x="20" y="0"/>
                  </a:cubicBezTo>
                  <a:close/>
                </a:path>
              </a:pathLst>
            </a:custGeom>
            <a:solidFill>
              <a:srgbClr val="1A2E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84"/>
            <p:cNvSpPr/>
            <p:nvPr/>
          </p:nvSpPr>
          <p:spPr>
            <a:xfrm>
              <a:off x="1282700" y="3583250"/>
              <a:ext cx="5825" cy="26050"/>
            </a:xfrm>
            <a:custGeom>
              <a:avLst/>
              <a:gdLst/>
              <a:ahLst/>
              <a:cxnLst/>
              <a:rect l="l" t="t" r="r" b="b"/>
              <a:pathLst>
                <a:path w="233" h="1042" extrusionOk="0">
                  <a:moveTo>
                    <a:pt x="41" y="0"/>
                  </a:moveTo>
                  <a:cubicBezTo>
                    <a:pt x="22" y="0"/>
                    <a:pt x="0" y="18"/>
                    <a:pt x="2" y="42"/>
                  </a:cubicBezTo>
                  <a:cubicBezTo>
                    <a:pt x="50" y="366"/>
                    <a:pt x="94" y="685"/>
                    <a:pt x="138" y="1008"/>
                  </a:cubicBezTo>
                  <a:cubicBezTo>
                    <a:pt x="141" y="1031"/>
                    <a:pt x="158" y="1042"/>
                    <a:pt x="176" y="1042"/>
                  </a:cubicBezTo>
                  <a:cubicBezTo>
                    <a:pt x="202" y="1042"/>
                    <a:pt x="233" y="1019"/>
                    <a:pt x="227" y="985"/>
                  </a:cubicBezTo>
                  <a:cubicBezTo>
                    <a:pt x="176" y="664"/>
                    <a:pt x="121" y="345"/>
                    <a:pt x="71" y="25"/>
                  </a:cubicBezTo>
                  <a:cubicBezTo>
                    <a:pt x="66" y="8"/>
                    <a:pt x="54" y="0"/>
                    <a:pt x="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84"/>
            <p:cNvSpPr/>
            <p:nvPr/>
          </p:nvSpPr>
          <p:spPr>
            <a:xfrm>
              <a:off x="1372575" y="3691600"/>
              <a:ext cx="53225" cy="51525"/>
            </a:xfrm>
            <a:custGeom>
              <a:avLst/>
              <a:gdLst/>
              <a:ahLst/>
              <a:cxnLst/>
              <a:rect l="l" t="t" r="r" b="b"/>
              <a:pathLst>
                <a:path w="2129" h="2061" extrusionOk="0">
                  <a:moveTo>
                    <a:pt x="2078" y="0"/>
                  </a:moveTo>
                  <a:cubicBezTo>
                    <a:pt x="2073" y="0"/>
                    <a:pt x="2067" y="2"/>
                    <a:pt x="2062" y="5"/>
                  </a:cubicBezTo>
                  <a:cubicBezTo>
                    <a:pt x="1290" y="559"/>
                    <a:pt x="612" y="1291"/>
                    <a:pt x="14" y="2026"/>
                  </a:cubicBezTo>
                  <a:cubicBezTo>
                    <a:pt x="1" y="2041"/>
                    <a:pt x="13" y="2061"/>
                    <a:pt x="27" y="2061"/>
                  </a:cubicBezTo>
                  <a:cubicBezTo>
                    <a:pt x="32" y="2061"/>
                    <a:pt x="37" y="2059"/>
                    <a:pt x="41" y="2054"/>
                  </a:cubicBezTo>
                  <a:cubicBezTo>
                    <a:pt x="667" y="1311"/>
                    <a:pt x="1375" y="692"/>
                    <a:pt x="2103" y="60"/>
                  </a:cubicBezTo>
                  <a:cubicBezTo>
                    <a:pt x="2129" y="40"/>
                    <a:pt x="2106" y="0"/>
                    <a:pt x="20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84"/>
            <p:cNvSpPr/>
            <p:nvPr/>
          </p:nvSpPr>
          <p:spPr>
            <a:xfrm>
              <a:off x="1400125" y="3711800"/>
              <a:ext cx="27575" cy="2975"/>
            </a:xfrm>
            <a:custGeom>
              <a:avLst/>
              <a:gdLst/>
              <a:ahLst/>
              <a:cxnLst/>
              <a:rect l="l" t="t" r="r" b="b"/>
              <a:pathLst>
                <a:path w="1103" h="119" extrusionOk="0">
                  <a:moveTo>
                    <a:pt x="774" y="1"/>
                  </a:moveTo>
                  <a:cubicBezTo>
                    <a:pt x="517" y="1"/>
                    <a:pt x="257" y="46"/>
                    <a:pt x="11" y="106"/>
                  </a:cubicBezTo>
                  <a:cubicBezTo>
                    <a:pt x="0" y="106"/>
                    <a:pt x="8" y="119"/>
                    <a:pt x="14" y="119"/>
                  </a:cubicBezTo>
                  <a:cubicBezTo>
                    <a:pt x="185" y="91"/>
                    <a:pt x="352" y="82"/>
                    <a:pt x="518" y="82"/>
                  </a:cubicBezTo>
                  <a:cubicBezTo>
                    <a:pt x="692" y="82"/>
                    <a:pt x="866" y="92"/>
                    <a:pt x="1045" y="98"/>
                  </a:cubicBezTo>
                  <a:cubicBezTo>
                    <a:pt x="1090" y="98"/>
                    <a:pt x="1103" y="24"/>
                    <a:pt x="1055" y="21"/>
                  </a:cubicBezTo>
                  <a:cubicBezTo>
                    <a:pt x="963" y="7"/>
                    <a:pt x="869" y="1"/>
                    <a:pt x="7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84"/>
            <p:cNvSpPr/>
            <p:nvPr/>
          </p:nvSpPr>
          <p:spPr>
            <a:xfrm>
              <a:off x="1321025" y="3879825"/>
              <a:ext cx="82950" cy="3325"/>
            </a:xfrm>
            <a:custGeom>
              <a:avLst/>
              <a:gdLst/>
              <a:ahLst/>
              <a:cxnLst/>
              <a:rect l="l" t="t" r="r" b="b"/>
              <a:pathLst>
                <a:path w="3318" h="133" extrusionOk="0">
                  <a:moveTo>
                    <a:pt x="2030" y="0"/>
                  </a:moveTo>
                  <a:cubicBezTo>
                    <a:pt x="1361" y="0"/>
                    <a:pt x="689" y="30"/>
                    <a:pt x="25" y="46"/>
                  </a:cubicBezTo>
                  <a:cubicBezTo>
                    <a:pt x="0" y="46"/>
                    <a:pt x="0" y="87"/>
                    <a:pt x="25" y="87"/>
                  </a:cubicBezTo>
                  <a:cubicBezTo>
                    <a:pt x="697" y="102"/>
                    <a:pt x="1376" y="132"/>
                    <a:pt x="2052" y="132"/>
                  </a:cubicBezTo>
                  <a:cubicBezTo>
                    <a:pt x="2468" y="132"/>
                    <a:pt x="2882" y="121"/>
                    <a:pt x="3294" y="87"/>
                  </a:cubicBezTo>
                  <a:cubicBezTo>
                    <a:pt x="3318" y="84"/>
                    <a:pt x="3318" y="49"/>
                    <a:pt x="3294" y="46"/>
                  </a:cubicBezTo>
                  <a:cubicBezTo>
                    <a:pt x="2875" y="12"/>
                    <a:pt x="2453" y="0"/>
                    <a:pt x="2030" y="0"/>
                  </a:cubicBezTo>
                  <a:close/>
                </a:path>
              </a:pathLst>
            </a:custGeom>
            <a:solidFill>
              <a:srgbClr val="1A2E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84"/>
            <p:cNvSpPr/>
            <p:nvPr/>
          </p:nvSpPr>
          <p:spPr>
            <a:xfrm>
              <a:off x="2676175" y="3747925"/>
              <a:ext cx="140275" cy="213625"/>
            </a:xfrm>
            <a:custGeom>
              <a:avLst/>
              <a:gdLst/>
              <a:ahLst/>
              <a:cxnLst/>
              <a:rect l="l" t="t" r="r" b="b"/>
              <a:pathLst>
                <a:path w="5611" h="8545" extrusionOk="0">
                  <a:moveTo>
                    <a:pt x="711" y="1"/>
                  </a:moveTo>
                  <a:cubicBezTo>
                    <a:pt x="313" y="1"/>
                    <a:pt x="0" y="338"/>
                    <a:pt x="24" y="732"/>
                  </a:cubicBezTo>
                  <a:lnTo>
                    <a:pt x="493" y="7901"/>
                  </a:lnTo>
                  <a:cubicBezTo>
                    <a:pt x="517" y="8262"/>
                    <a:pt x="820" y="8544"/>
                    <a:pt x="1184" y="8544"/>
                  </a:cubicBezTo>
                  <a:lnTo>
                    <a:pt x="4311" y="8544"/>
                  </a:lnTo>
                  <a:cubicBezTo>
                    <a:pt x="4667" y="8544"/>
                    <a:pt x="4967" y="8268"/>
                    <a:pt x="4998" y="7912"/>
                  </a:cubicBezTo>
                  <a:lnTo>
                    <a:pt x="5576" y="743"/>
                  </a:lnTo>
                  <a:cubicBezTo>
                    <a:pt x="5611" y="344"/>
                    <a:pt x="5291" y="1"/>
                    <a:pt x="4889" y="1"/>
                  </a:cubicBezTo>
                  <a:close/>
                </a:path>
              </a:pathLst>
            </a:custGeom>
            <a:solidFill>
              <a:srgbClr val="FAFA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84"/>
            <p:cNvSpPr/>
            <p:nvPr/>
          </p:nvSpPr>
          <p:spPr>
            <a:xfrm>
              <a:off x="2676750" y="3824675"/>
              <a:ext cx="138925" cy="74350"/>
            </a:xfrm>
            <a:custGeom>
              <a:avLst/>
              <a:gdLst/>
              <a:ahLst/>
              <a:cxnLst/>
              <a:rect l="l" t="t" r="r" b="b"/>
              <a:pathLst>
                <a:path w="5557" h="2974" extrusionOk="0">
                  <a:moveTo>
                    <a:pt x="1" y="0"/>
                  </a:moveTo>
                  <a:lnTo>
                    <a:pt x="263" y="2973"/>
                  </a:lnTo>
                  <a:lnTo>
                    <a:pt x="5227" y="2973"/>
                  </a:lnTo>
                  <a:lnTo>
                    <a:pt x="55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84"/>
            <p:cNvSpPr/>
            <p:nvPr/>
          </p:nvSpPr>
          <p:spPr>
            <a:xfrm>
              <a:off x="2676750" y="3759350"/>
              <a:ext cx="138575" cy="39650"/>
            </a:xfrm>
            <a:custGeom>
              <a:avLst/>
              <a:gdLst/>
              <a:ahLst/>
              <a:cxnLst/>
              <a:rect l="l" t="t" r="r" b="b"/>
              <a:pathLst>
                <a:path w="5543" h="1586" extrusionOk="0">
                  <a:moveTo>
                    <a:pt x="1" y="0"/>
                  </a:moveTo>
                  <a:lnTo>
                    <a:pt x="92" y="1585"/>
                  </a:lnTo>
                  <a:lnTo>
                    <a:pt x="5458" y="1480"/>
                  </a:lnTo>
                  <a:lnTo>
                    <a:pt x="5543" y="95"/>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84"/>
            <p:cNvSpPr/>
            <p:nvPr/>
          </p:nvSpPr>
          <p:spPr>
            <a:xfrm>
              <a:off x="2664425" y="3700725"/>
              <a:ext cx="160600" cy="76575"/>
            </a:xfrm>
            <a:custGeom>
              <a:avLst/>
              <a:gdLst/>
              <a:ahLst/>
              <a:cxnLst/>
              <a:rect l="l" t="t" r="r" b="b"/>
              <a:pathLst>
                <a:path w="6424" h="3063" extrusionOk="0">
                  <a:moveTo>
                    <a:pt x="211" y="1"/>
                  </a:moveTo>
                  <a:cubicBezTo>
                    <a:pt x="95" y="1"/>
                    <a:pt x="1" y="96"/>
                    <a:pt x="1" y="212"/>
                  </a:cubicBezTo>
                  <a:lnTo>
                    <a:pt x="1" y="3005"/>
                  </a:lnTo>
                  <a:cubicBezTo>
                    <a:pt x="1" y="3036"/>
                    <a:pt x="28" y="3063"/>
                    <a:pt x="59" y="3063"/>
                  </a:cubicBezTo>
                  <a:lnTo>
                    <a:pt x="6370" y="3063"/>
                  </a:lnTo>
                  <a:cubicBezTo>
                    <a:pt x="6400" y="3063"/>
                    <a:pt x="6424" y="3036"/>
                    <a:pt x="6424" y="3005"/>
                  </a:cubicBezTo>
                  <a:lnTo>
                    <a:pt x="6424" y="212"/>
                  </a:lnTo>
                  <a:cubicBezTo>
                    <a:pt x="6424" y="96"/>
                    <a:pt x="6332" y="1"/>
                    <a:pt x="6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84"/>
            <p:cNvSpPr/>
            <p:nvPr/>
          </p:nvSpPr>
          <p:spPr>
            <a:xfrm>
              <a:off x="2713750" y="3834450"/>
              <a:ext cx="52075" cy="54800"/>
            </a:xfrm>
            <a:custGeom>
              <a:avLst/>
              <a:gdLst/>
              <a:ahLst/>
              <a:cxnLst/>
              <a:rect l="l" t="t" r="r" b="b"/>
              <a:pathLst>
                <a:path w="2083" h="2192" extrusionOk="0">
                  <a:moveTo>
                    <a:pt x="1035" y="0"/>
                  </a:moveTo>
                  <a:lnTo>
                    <a:pt x="1041" y="432"/>
                  </a:lnTo>
                  <a:cubicBezTo>
                    <a:pt x="1253" y="432"/>
                    <a:pt x="1443" y="545"/>
                    <a:pt x="1559" y="738"/>
                  </a:cubicBezTo>
                  <a:lnTo>
                    <a:pt x="1930" y="520"/>
                  </a:lnTo>
                  <a:cubicBezTo>
                    <a:pt x="1736" y="194"/>
                    <a:pt x="1406" y="0"/>
                    <a:pt x="1041" y="0"/>
                  </a:cubicBezTo>
                  <a:close/>
                  <a:moveTo>
                    <a:pt x="851" y="21"/>
                  </a:moveTo>
                  <a:cubicBezTo>
                    <a:pt x="501" y="88"/>
                    <a:pt x="201" y="351"/>
                    <a:pt x="72" y="701"/>
                  </a:cubicBezTo>
                  <a:lnTo>
                    <a:pt x="477" y="847"/>
                  </a:lnTo>
                  <a:cubicBezTo>
                    <a:pt x="552" y="640"/>
                    <a:pt x="729" y="484"/>
                    <a:pt x="933" y="443"/>
                  </a:cubicBezTo>
                  <a:lnTo>
                    <a:pt x="851" y="21"/>
                  </a:lnTo>
                  <a:close/>
                  <a:moveTo>
                    <a:pt x="25" y="872"/>
                  </a:moveTo>
                  <a:cubicBezTo>
                    <a:pt x="11" y="943"/>
                    <a:pt x="0" y="1021"/>
                    <a:pt x="0" y="1096"/>
                  </a:cubicBezTo>
                  <a:cubicBezTo>
                    <a:pt x="0" y="1382"/>
                    <a:pt x="106" y="1651"/>
                    <a:pt x="297" y="1858"/>
                  </a:cubicBezTo>
                  <a:lnTo>
                    <a:pt x="609" y="1566"/>
                  </a:lnTo>
                  <a:cubicBezTo>
                    <a:pt x="494" y="1439"/>
                    <a:pt x="433" y="1272"/>
                    <a:pt x="433" y="1096"/>
                  </a:cubicBezTo>
                  <a:cubicBezTo>
                    <a:pt x="433" y="1048"/>
                    <a:pt x="436" y="1001"/>
                    <a:pt x="446" y="953"/>
                  </a:cubicBezTo>
                  <a:lnTo>
                    <a:pt x="25" y="872"/>
                  </a:lnTo>
                  <a:close/>
                  <a:moveTo>
                    <a:pt x="2005" y="677"/>
                  </a:moveTo>
                  <a:lnTo>
                    <a:pt x="1607" y="837"/>
                  </a:lnTo>
                  <a:cubicBezTo>
                    <a:pt x="1638" y="919"/>
                    <a:pt x="1654" y="1004"/>
                    <a:pt x="1654" y="1096"/>
                  </a:cubicBezTo>
                  <a:cubicBezTo>
                    <a:pt x="1654" y="1324"/>
                    <a:pt x="1549" y="1535"/>
                    <a:pt x="1372" y="1657"/>
                  </a:cubicBezTo>
                  <a:lnTo>
                    <a:pt x="1617" y="2011"/>
                  </a:lnTo>
                  <a:cubicBezTo>
                    <a:pt x="1909" y="1806"/>
                    <a:pt x="2083" y="1464"/>
                    <a:pt x="2083" y="1096"/>
                  </a:cubicBezTo>
                  <a:cubicBezTo>
                    <a:pt x="2083" y="953"/>
                    <a:pt x="2059" y="810"/>
                    <a:pt x="2005" y="677"/>
                  </a:cubicBezTo>
                  <a:close/>
                  <a:moveTo>
                    <a:pt x="691" y="1637"/>
                  </a:moveTo>
                  <a:lnTo>
                    <a:pt x="426" y="1977"/>
                  </a:lnTo>
                  <a:cubicBezTo>
                    <a:pt x="606" y="2117"/>
                    <a:pt x="821" y="2191"/>
                    <a:pt x="1041" y="2191"/>
                  </a:cubicBezTo>
                  <a:cubicBezTo>
                    <a:pt x="1188" y="2191"/>
                    <a:pt x="1327" y="2161"/>
                    <a:pt x="1460" y="2100"/>
                  </a:cubicBezTo>
                  <a:lnTo>
                    <a:pt x="1280" y="1709"/>
                  </a:lnTo>
                  <a:cubicBezTo>
                    <a:pt x="1206" y="1743"/>
                    <a:pt x="1126" y="1760"/>
                    <a:pt x="1046" y="1760"/>
                  </a:cubicBezTo>
                  <a:cubicBezTo>
                    <a:pt x="921" y="1760"/>
                    <a:pt x="795" y="1718"/>
                    <a:pt x="691" y="16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84"/>
            <p:cNvSpPr/>
            <p:nvPr/>
          </p:nvSpPr>
          <p:spPr>
            <a:xfrm>
              <a:off x="2788175" y="3830950"/>
              <a:ext cx="10425" cy="63325"/>
            </a:xfrm>
            <a:custGeom>
              <a:avLst/>
              <a:gdLst/>
              <a:ahLst/>
              <a:cxnLst/>
              <a:rect l="l" t="t" r="r" b="b"/>
              <a:pathLst>
                <a:path w="417" h="2533" extrusionOk="0">
                  <a:moveTo>
                    <a:pt x="354" y="0"/>
                  </a:moveTo>
                  <a:cubicBezTo>
                    <a:pt x="329" y="0"/>
                    <a:pt x="305" y="14"/>
                    <a:pt x="297" y="45"/>
                  </a:cubicBezTo>
                  <a:cubicBezTo>
                    <a:pt x="76" y="811"/>
                    <a:pt x="8" y="1733"/>
                    <a:pt x="0" y="2525"/>
                  </a:cubicBezTo>
                  <a:cubicBezTo>
                    <a:pt x="0" y="2529"/>
                    <a:pt x="5" y="2532"/>
                    <a:pt x="8" y="2532"/>
                  </a:cubicBezTo>
                  <a:cubicBezTo>
                    <a:pt x="11" y="2532"/>
                    <a:pt x="13" y="2531"/>
                    <a:pt x="14" y="2529"/>
                  </a:cubicBezTo>
                  <a:cubicBezTo>
                    <a:pt x="222" y="1760"/>
                    <a:pt x="416" y="858"/>
                    <a:pt x="416" y="59"/>
                  </a:cubicBezTo>
                  <a:cubicBezTo>
                    <a:pt x="416" y="21"/>
                    <a:pt x="385" y="0"/>
                    <a:pt x="3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84"/>
            <p:cNvSpPr/>
            <p:nvPr/>
          </p:nvSpPr>
          <p:spPr>
            <a:xfrm>
              <a:off x="2773125" y="3846550"/>
              <a:ext cx="4025" cy="41150"/>
            </a:xfrm>
            <a:custGeom>
              <a:avLst/>
              <a:gdLst/>
              <a:ahLst/>
              <a:cxnLst/>
              <a:rect l="l" t="t" r="r" b="b"/>
              <a:pathLst>
                <a:path w="161" h="1646" extrusionOk="0">
                  <a:moveTo>
                    <a:pt x="38" y="1"/>
                  </a:moveTo>
                  <a:cubicBezTo>
                    <a:pt x="19" y="1"/>
                    <a:pt x="1" y="14"/>
                    <a:pt x="1" y="41"/>
                  </a:cubicBezTo>
                  <a:cubicBezTo>
                    <a:pt x="1" y="575"/>
                    <a:pt x="65" y="1102"/>
                    <a:pt x="133" y="1633"/>
                  </a:cubicBezTo>
                  <a:cubicBezTo>
                    <a:pt x="133" y="1641"/>
                    <a:pt x="140" y="1645"/>
                    <a:pt x="147" y="1645"/>
                  </a:cubicBezTo>
                  <a:cubicBezTo>
                    <a:pt x="154" y="1645"/>
                    <a:pt x="161" y="1641"/>
                    <a:pt x="161" y="1633"/>
                  </a:cubicBezTo>
                  <a:cubicBezTo>
                    <a:pt x="161" y="1098"/>
                    <a:pt x="150" y="567"/>
                    <a:pt x="82" y="41"/>
                  </a:cubicBezTo>
                  <a:cubicBezTo>
                    <a:pt x="79" y="14"/>
                    <a:pt x="58" y="1"/>
                    <a:pt x="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84"/>
            <p:cNvSpPr/>
            <p:nvPr/>
          </p:nvSpPr>
          <p:spPr>
            <a:xfrm>
              <a:off x="2678150" y="3743600"/>
              <a:ext cx="126125" cy="10350"/>
            </a:xfrm>
            <a:custGeom>
              <a:avLst/>
              <a:gdLst/>
              <a:ahLst/>
              <a:cxnLst/>
              <a:rect l="l" t="t" r="r" b="b"/>
              <a:pathLst>
                <a:path w="5045" h="414" extrusionOk="0">
                  <a:moveTo>
                    <a:pt x="20" y="0"/>
                  </a:moveTo>
                  <a:cubicBezTo>
                    <a:pt x="5" y="0"/>
                    <a:pt x="1" y="21"/>
                    <a:pt x="16" y="24"/>
                  </a:cubicBezTo>
                  <a:cubicBezTo>
                    <a:pt x="1185" y="262"/>
                    <a:pt x="2390" y="413"/>
                    <a:pt x="3589" y="413"/>
                  </a:cubicBezTo>
                  <a:cubicBezTo>
                    <a:pt x="4055" y="413"/>
                    <a:pt x="4519" y="390"/>
                    <a:pt x="4980" y="341"/>
                  </a:cubicBezTo>
                  <a:cubicBezTo>
                    <a:pt x="5042" y="337"/>
                    <a:pt x="5045" y="249"/>
                    <a:pt x="4980" y="249"/>
                  </a:cubicBezTo>
                  <a:cubicBezTo>
                    <a:pt x="4837" y="249"/>
                    <a:pt x="4693" y="250"/>
                    <a:pt x="4550" y="250"/>
                  </a:cubicBezTo>
                  <a:cubicBezTo>
                    <a:pt x="3033" y="250"/>
                    <a:pt x="1534" y="212"/>
                    <a:pt x="23" y="1"/>
                  </a:cubicBezTo>
                  <a:cubicBezTo>
                    <a:pt x="22" y="0"/>
                    <a:pt x="21" y="0"/>
                    <a:pt x="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 name="Google Shape;1665;p84"/>
          <p:cNvGrpSpPr/>
          <p:nvPr/>
        </p:nvGrpSpPr>
        <p:grpSpPr>
          <a:xfrm>
            <a:off x="6398345" y="1134411"/>
            <a:ext cx="1349924" cy="1581291"/>
            <a:chOff x="4018800" y="311200"/>
            <a:chExt cx="677775" cy="794100"/>
          </a:xfrm>
        </p:grpSpPr>
        <p:sp>
          <p:nvSpPr>
            <p:cNvPr id="1666" name="Google Shape;1666;p84"/>
            <p:cNvSpPr/>
            <p:nvPr/>
          </p:nvSpPr>
          <p:spPr>
            <a:xfrm>
              <a:off x="4235950" y="550200"/>
              <a:ext cx="47400" cy="98675"/>
            </a:xfrm>
            <a:custGeom>
              <a:avLst/>
              <a:gdLst/>
              <a:ahLst/>
              <a:cxnLst/>
              <a:rect l="l" t="t" r="r" b="b"/>
              <a:pathLst>
                <a:path w="1896" h="3947" extrusionOk="0">
                  <a:moveTo>
                    <a:pt x="950" y="0"/>
                  </a:moveTo>
                  <a:cubicBezTo>
                    <a:pt x="426" y="0"/>
                    <a:pt x="0" y="429"/>
                    <a:pt x="0" y="949"/>
                  </a:cubicBezTo>
                  <a:lnTo>
                    <a:pt x="0" y="2997"/>
                  </a:lnTo>
                  <a:cubicBezTo>
                    <a:pt x="0" y="3521"/>
                    <a:pt x="426" y="3947"/>
                    <a:pt x="950" y="3947"/>
                  </a:cubicBezTo>
                  <a:cubicBezTo>
                    <a:pt x="1470" y="3947"/>
                    <a:pt x="1895" y="3521"/>
                    <a:pt x="1895" y="2997"/>
                  </a:cubicBezTo>
                  <a:lnTo>
                    <a:pt x="1895" y="949"/>
                  </a:lnTo>
                  <a:cubicBezTo>
                    <a:pt x="1895" y="429"/>
                    <a:pt x="1470" y="0"/>
                    <a:pt x="950"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84"/>
            <p:cNvSpPr/>
            <p:nvPr/>
          </p:nvSpPr>
          <p:spPr>
            <a:xfrm>
              <a:off x="4235950" y="550200"/>
              <a:ext cx="47400" cy="23750"/>
            </a:xfrm>
            <a:custGeom>
              <a:avLst/>
              <a:gdLst/>
              <a:ahLst/>
              <a:cxnLst/>
              <a:rect l="l" t="t" r="r" b="b"/>
              <a:pathLst>
                <a:path w="1896" h="950" extrusionOk="0">
                  <a:moveTo>
                    <a:pt x="0" y="0"/>
                  </a:moveTo>
                  <a:lnTo>
                    <a:pt x="0" y="949"/>
                  </a:lnTo>
                  <a:cubicBezTo>
                    <a:pt x="0" y="429"/>
                    <a:pt x="426" y="0"/>
                    <a:pt x="950" y="0"/>
                  </a:cubicBezTo>
                  <a:close/>
                  <a:moveTo>
                    <a:pt x="950" y="0"/>
                  </a:moveTo>
                  <a:cubicBezTo>
                    <a:pt x="1470" y="0"/>
                    <a:pt x="1895" y="429"/>
                    <a:pt x="1895" y="949"/>
                  </a:cubicBezTo>
                  <a:lnTo>
                    <a:pt x="189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84"/>
            <p:cNvSpPr/>
            <p:nvPr/>
          </p:nvSpPr>
          <p:spPr>
            <a:xfrm>
              <a:off x="4235950" y="550200"/>
              <a:ext cx="47400" cy="44500"/>
            </a:xfrm>
            <a:custGeom>
              <a:avLst/>
              <a:gdLst/>
              <a:ahLst/>
              <a:cxnLst/>
              <a:rect l="l" t="t" r="r" b="b"/>
              <a:pathLst>
                <a:path w="1896" h="1780" extrusionOk="0">
                  <a:moveTo>
                    <a:pt x="950" y="0"/>
                  </a:moveTo>
                  <a:cubicBezTo>
                    <a:pt x="426" y="0"/>
                    <a:pt x="0" y="429"/>
                    <a:pt x="0" y="949"/>
                  </a:cubicBezTo>
                  <a:lnTo>
                    <a:pt x="0" y="1582"/>
                  </a:lnTo>
                  <a:cubicBezTo>
                    <a:pt x="279" y="1732"/>
                    <a:pt x="586" y="1780"/>
                    <a:pt x="864" y="1780"/>
                  </a:cubicBezTo>
                  <a:cubicBezTo>
                    <a:pt x="1426" y="1780"/>
                    <a:pt x="1895" y="1582"/>
                    <a:pt x="1895" y="1582"/>
                  </a:cubicBezTo>
                  <a:lnTo>
                    <a:pt x="1895" y="949"/>
                  </a:lnTo>
                  <a:cubicBezTo>
                    <a:pt x="1895" y="429"/>
                    <a:pt x="1470" y="0"/>
                    <a:pt x="950" y="0"/>
                  </a:cubicBezTo>
                  <a:close/>
                </a:path>
              </a:pathLst>
            </a:custGeom>
            <a:solidFill>
              <a:srgbClr val="F3A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84"/>
            <p:cNvSpPr/>
            <p:nvPr/>
          </p:nvSpPr>
          <p:spPr>
            <a:xfrm>
              <a:off x="4142825" y="607525"/>
              <a:ext cx="233650" cy="400650"/>
            </a:xfrm>
            <a:custGeom>
              <a:avLst/>
              <a:gdLst/>
              <a:ahLst/>
              <a:cxnLst/>
              <a:rect l="l" t="t" r="r" b="b"/>
              <a:pathLst>
                <a:path w="9346" h="16026" extrusionOk="0">
                  <a:moveTo>
                    <a:pt x="4253" y="0"/>
                  </a:moveTo>
                  <a:cubicBezTo>
                    <a:pt x="1915" y="0"/>
                    <a:pt x="0" y="1987"/>
                    <a:pt x="0" y="4413"/>
                  </a:cubicBezTo>
                  <a:lnTo>
                    <a:pt x="762" y="11830"/>
                  </a:lnTo>
                  <a:cubicBezTo>
                    <a:pt x="1357" y="14235"/>
                    <a:pt x="2048" y="15624"/>
                    <a:pt x="4253" y="16025"/>
                  </a:cubicBezTo>
                  <a:lnTo>
                    <a:pt x="5093" y="16025"/>
                  </a:lnTo>
                  <a:cubicBezTo>
                    <a:pt x="7434" y="16025"/>
                    <a:pt x="8114" y="14413"/>
                    <a:pt x="8546" y="11830"/>
                  </a:cubicBezTo>
                  <a:lnTo>
                    <a:pt x="9346" y="4413"/>
                  </a:lnTo>
                  <a:cubicBezTo>
                    <a:pt x="9346" y="1987"/>
                    <a:pt x="7434" y="0"/>
                    <a:pt x="5093"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84"/>
            <p:cNvSpPr/>
            <p:nvPr/>
          </p:nvSpPr>
          <p:spPr>
            <a:xfrm>
              <a:off x="4161850" y="903250"/>
              <a:ext cx="194650" cy="104925"/>
            </a:xfrm>
            <a:custGeom>
              <a:avLst/>
              <a:gdLst/>
              <a:ahLst/>
              <a:cxnLst/>
              <a:rect l="l" t="t" r="r" b="b"/>
              <a:pathLst>
                <a:path w="7786" h="4197" extrusionOk="0">
                  <a:moveTo>
                    <a:pt x="1" y="1"/>
                  </a:moveTo>
                  <a:cubicBezTo>
                    <a:pt x="596" y="2406"/>
                    <a:pt x="1287" y="3795"/>
                    <a:pt x="3492" y="4196"/>
                  </a:cubicBezTo>
                  <a:lnTo>
                    <a:pt x="4332" y="4196"/>
                  </a:lnTo>
                  <a:cubicBezTo>
                    <a:pt x="6673" y="4196"/>
                    <a:pt x="7353" y="2584"/>
                    <a:pt x="7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84"/>
            <p:cNvSpPr/>
            <p:nvPr/>
          </p:nvSpPr>
          <p:spPr>
            <a:xfrm>
              <a:off x="4280500" y="828800"/>
              <a:ext cx="327075" cy="204100"/>
            </a:xfrm>
            <a:custGeom>
              <a:avLst/>
              <a:gdLst/>
              <a:ahLst/>
              <a:cxnLst/>
              <a:rect l="l" t="t" r="r" b="b"/>
              <a:pathLst>
                <a:path w="13083" h="8164" extrusionOk="0">
                  <a:moveTo>
                    <a:pt x="7333" y="1"/>
                  </a:moveTo>
                  <a:cubicBezTo>
                    <a:pt x="5783" y="1"/>
                    <a:pt x="4491" y="1281"/>
                    <a:pt x="3131" y="2625"/>
                  </a:cubicBezTo>
                  <a:cubicBezTo>
                    <a:pt x="2325" y="3421"/>
                    <a:pt x="1495" y="4244"/>
                    <a:pt x="589" y="4833"/>
                  </a:cubicBezTo>
                  <a:cubicBezTo>
                    <a:pt x="131" y="5133"/>
                    <a:pt x="1" y="5742"/>
                    <a:pt x="297" y="6201"/>
                  </a:cubicBezTo>
                  <a:cubicBezTo>
                    <a:pt x="488" y="6492"/>
                    <a:pt x="805" y="6651"/>
                    <a:pt x="1129" y="6651"/>
                  </a:cubicBezTo>
                  <a:cubicBezTo>
                    <a:pt x="1313" y="6651"/>
                    <a:pt x="1499" y="6599"/>
                    <a:pt x="1665" y="6490"/>
                  </a:cubicBezTo>
                  <a:cubicBezTo>
                    <a:pt x="2740" y="5793"/>
                    <a:pt x="3686" y="4857"/>
                    <a:pt x="4520" y="4031"/>
                  </a:cubicBezTo>
                  <a:cubicBezTo>
                    <a:pt x="5583" y="2976"/>
                    <a:pt x="6593" y="1978"/>
                    <a:pt x="7361" y="1978"/>
                  </a:cubicBezTo>
                  <a:cubicBezTo>
                    <a:pt x="7419" y="1978"/>
                    <a:pt x="7475" y="1984"/>
                    <a:pt x="7530" y="1996"/>
                  </a:cubicBezTo>
                  <a:cubicBezTo>
                    <a:pt x="8214" y="2142"/>
                    <a:pt x="9378" y="3224"/>
                    <a:pt x="11041" y="7531"/>
                  </a:cubicBezTo>
                  <a:cubicBezTo>
                    <a:pt x="11195" y="7923"/>
                    <a:pt x="11569" y="8164"/>
                    <a:pt x="11963" y="8164"/>
                  </a:cubicBezTo>
                  <a:cubicBezTo>
                    <a:pt x="12082" y="8164"/>
                    <a:pt x="12202" y="8144"/>
                    <a:pt x="12321" y="8096"/>
                  </a:cubicBezTo>
                  <a:cubicBezTo>
                    <a:pt x="12828" y="7903"/>
                    <a:pt x="13083" y="7327"/>
                    <a:pt x="12886" y="6821"/>
                  </a:cubicBezTo>
                  <a:cubicBezTo>
                    <a:pt x="11205" y="2468"/>
                    <a:pt x="9728" y="447"/>
                    <a:pt x="7946" y="67"/>
                  </a:cubicBezTo>
                  <a:cubicBezTo>
                    <a:pt x="7737" y="22"/>
                    <a:pt x="7533" y="1"/>
                    <a:pt x="73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84"/>
            <p:cNvSpPr/>
            <p:nvPr/>
          </p:nvSpPr>
          <p:spPr>
            <a:xfrm>
              <a:off x="4528025" y="984000"/>
              <a:ext cx="168550" cy="75625"/>
            </a:xfrm>
            <a:custGeom>
              <a:avLst/>
              <a:gdLst/>
              <a:ahLst/>
              <a:cxnLst/>
              <a:rect l="l" t="t" r="r" b="b"/>
              <a:pathLst>
                <a:path w="6742" h="3025" extrusionOk="0">
                  <a:moveTo>
                    <a:pt x="699" y="0"/>
                  </a:moveTo>
                  <a:cubicBezTo>
                    <a:pt x="0" y="1552"/>
                    <a:pt x="699" y="3025"/>
                    <a:pt x="699" y="3025"/>
                  </a:cubicBezTo>
                  <a:lnTo>
                    <a:pt x="5761" y="3025"/>
                  </a:lnTo>
                  <a:cubicBezTo>
                    <a:pt x="5761" y="3025"/>
                    <a:pt x="6741" y="2613"/>
                    <a:pt x="26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84"/>
            <p:cNvSpPr/>
            <p:nvPr/>
          </p:nvSpPr>
          <p:spPr>
            <a:xfrm>
              <a:off x="4539250" y="1046500"/>
              <a:ext cx="139450" cy="13125"/>
            </a:xfrm>
            <a:custGeom>
              <a:avLst/>
              <a:gdLst/>
              <a:ahLst/>
              <a:cxnLst/>
              <a:rect l="l" t="t" r="r" b="b"/>
              <a:pathLst>
                <a:path w="5578" h="525" extrusionOk="0">
                  <a:moveTo>
                    <a:pt x="1" y="1"/>
                  </a:moveTo>
                  <a:lnTo>
                    <a:pt x="151" y="525"/>
                  </a:lnTo>
                  <a:lnTo>
                    <a:pt x="5325" y="525"/>
                  </a:lnTo>
                  <a:cubicBezTo>
                    <a:pt x="5578" y="334"/>
                    <a:pt x="5342" y="1"/>
                    <a:pt x="53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84"/>
            <p:cNvSpPr/>
            <p:nvPr/>
          </p:nvSpPr>
          <p:spPr>
            <a:xfrm>
              <a:off x="4614975" y="1015275"/>
              <a:ext cx="57850" cy="31250"/>
            </a:xfrm>
            <a:custGeom>
              <a:avLst/>
              <a:gdLst/>
              <a:ahLst/>
              <a:cxnLst/>
              <a:rect l="l" t="t" r="r" b="b"/>
              <a:pathLst>
                <a:path w="2314" h="1250" extrusionOk="0">
                  <a:moveTo>
                    <a:pt x="878" y="1"/>
                  </a:moveTo>
                  <a:cubicBezTo>
                    <a:pt x="589" y="1"/>
                    <a:pt x="28" y="144"/>
                    <a:pt x="0" y="1250"/>
                  </a:cubicBezTo>
                  <a:lnTo>
                    <a:pt x="2313" y="1250"/>
                  </a:lnTo>
                  <a:cubicBezTo>
                    <a:pt x="2313" y="1250"/>
                    <a:pt x="2273" y="889"/>
                    <a:pt x="1048" y="18"/>
                  </a:cubicBezTo>
                  <a:cubicBezTo>
                    <a:pt x="1048" y="18"/>
                    <a:pt x="980" y="1"/>
                    <a:pt x="8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84"/>
            <p:cNvSpPr/>
            <p:nvPr/>
          </p:nvSpPr>
          <p:spPr>
            <a:xfrm>
              <a:off x="4555000" y="1010425"/>
              <a:ext cx="24950" cy="20950"/>
            </a:xfrm>
            <a:custGeom>
              <a:avLst/>
              <a:gdLst/>
              <a:ahLst/>
              <a:cxnLst/>
              <a:rect l="l" t="t" r="r" b="b"/>
              <a:pathLst>
                <a:path w="998" h="838" extrusionOk="0">
                  <a:moveTo>
                    <a:pt x="501" y="1"/>
                  </a:moveTo>
                  <a:cubicBezTo>
                    <a:pt x="225" y="1"/>
                    <a:pt x="0" y="189"/>
                    <a:pt x="0" y="420"/>
                  </a:cubicBezTo>
                  <a:cubicBezTo>
                    <a:pt x="0" y="651"/>
                    <a:pt x="225" y="838"/>
                    <a:pt x="501" y="838"/>
                  </a:cubicBezTo>
                  <a:cubicBezTo>
                    <a:pt x="776" y="838"/>
                    <a:pt x="997" y="651"/>
                    <a:pt x="997" y="420"/>
                  </a:cubicBezTo>
                  <a:cubicBezTo>
                    <a:pt x="997" y="189"/>
                    <a:pt x="776" y="1"/>
                    <a:pt x="5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84"/>
            <p:cNvSpPr/>
            <p:nvPr/>
          </p:nvSpPr>
          <p:spPr>
            <a:xfrm>
              <a:off x="4322200" y="653475"/>
              <a:ext cx="176675" cy="206700"/>
            </a:xfrm>
            <a:custGeom>
              <a:avLst/>
              <a:gdLst/>
              <a:ahLst/>
              <a:cxnLst/>
              <a:rect l="l" t="t" r="r" b="b"/>
              <a:pathLst>
                <a:path w="7067" h="8268" extrusionOk="0">
                  <a:moveTo>
                    <a:pt x="853" y="1"/>
                  </a:moveTo>
                  <a:cubicBezTo>
                    <a:pt x="761" y="1"/>
                    <a:pt x="666" y="18"/>
                    <a:pt x="575" y="54"/>
                  </a:cubicBezTo>
                  <a:cubicBezTo>
                    <a:pt x="190" y="207"/>
                    <a:pt x="0" y="642"/>
                    <a:pt x="157" y="1030"/>
                  </a:cubicBezTo>
                  <a:cubicBezTo>
                    <a:pt x="647" y="2269"/>
                    <a:pt x="919" y="3531"/>
                    <a:pt x="1157" y="4647"/>
                  </a:cubicBezTo>
                  <a:cubicBezTo>
                    <a:pt x="1542" y="6444"/>
                    <a:pt x="1844" y="7862"/>
                    <a:pt x="2987" y="8199"/>
                  </a:cubicBezTo>
                  <a:cubicBezTo>
                    <a:pt x="3137" y="8244"/>
                    <a:pt x="3287" y="8267"/>
                    <a:pt x="3447" y="8267"/>
                  </a:cubicBezTo>
                  <a:cubicBezTo>
                    <a:pt x="4294" y="8267"/>
                    <a:pt x="5304" y="7617"/>
                    <a:pt x="6771" y="6158"/>
                  </a:cubicBezTo>
                  <a:cubicBezTo>
                    <a:pt x="7067" y="5865"/>
                    <a:pt x="7067" y="5389"/>
                    <a:pt x="6774" y="5097"/>
                  </a:cubicBezTo>
                  <a:cubicBezTo>
                    <a:pt x="6628" y="4948"/>
                    <a:pt x="6434" y="4874"/>
                    <a:pt x="6241" y="4874"/>
                  </a:cubicBezTo>
                  <a:cubicBezTo>
                    <a:pt x="6050" y="4874"/>
                    <a:pt x="5858" y="4947"/>
                    <a:pt x="5713" y="5092"/>
                  </a:cubicBezTo>
                  <a:cubicBezTo>
                    <a:pt x="4152" y="6644"/>
                    <a:pt x="3586" y="6764"/>
                    <a:pt x="3450" y="6764"/>
                  </a:cubicBezTo>
                  <a:cubicBezTo>
                    <a:pt x="3429" y="6764"/>
                    <a:pt x="3418" y="6761"/>
                    <a:pt x="3416" y="6760"/>
                  </a:cubicBezTo>
                  <a:cubicBezTo>
                    <a:pt x="3127" y="6675"/>
                    <a:pt x="2814" y="5208"/>
                    <a:pt x="2627" y="4331"/>
                  </a:cubicBezTo>
                  <a:cubicBezTo>
                    <a:pt x="2389" y="3218"/>
                    <a:pt x="2093" y="1830"/>
                    <a:pt x="1552" y="472"/>
                  </a:cubicBezTo>
                  <a:cubicBezTo>
                    <a:pt x="1435" y="179"/>
                    <a:pt x="1152" y="1"/>
                    <a:pt x="853"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84"/>
            <p:cNvSpPr/>
            <p:nvPr/>
          </p:nvSpPr>
          <p:spPr>
            <a:xfrm>
              <a:off x="4149450" y="612025"/>
              <a:ext cx="255800" cy="314300"/>
            </a:xfrm>
            <a:custGeom>
              <a:avLst/>
              <a:gdLst/>
              <a:ahLst/>
              <a:cxnLst/>
              <a:rect l="l" t="t" r="r" b="b"/>
              <a:pathLst>
                <a:path w="10232" h="12572" extrusionOk="0">
                  <a:moveTo>
                    <a:pt x="5936" y="0"/>
                  </a:moveTo>
                  <a:cubicBezTo>
                    <a:pt x="5826" y="0"/>
                    <a:pt x="5712" y="9"/>
                    <a:pt x="5594" y="28"/>
                  </a:cubicBezTo>
                  <a:lnTo>
                    <a:pt x="5773" y="300"/>
                  </a:lnTo>
                  <a:cubicBezTo>
                    <a:pt x="5723" y="919"/>
                    <a:pt x="5222" y="1937"/>
                    <a:pt x="5342" y="2545"/>
                  </a:cubicBezTo>
                  <a:lnTo>
                    <a:pt x="5117" y="2872"/>
                  </a:lnTo>
                  <a:cubicBezTo>
                    <a:pt x="4777" y="2856"/>
                    <a:pt x="4617" y="2474"/>
                    <a:pt x="4410" y="2206"/>
                  </a:cubicBezTo>
                  <a:cubicBezTo>
                    <a:pt x="3746" y="1361"/>
                    <a:pt x="3437" y="1089"/>
                    <a:pt x="3222" y="38"/>
                  </a:cubicBezTo>
                  <a:cubicBezTo>
                    <a:pt x="3184" y="37"/>
                    <a:pt x="3147" y="36"/>
                    <a:pt x="3110" y="36"/>
                  </a:cubicBezTo>
                  <a:cubicBezTo>
                    <a:pt x="2007" y="36"/>
                    <a:pt x="1011" y="854"/>
                    <a:pt x="514" y="1848"/>
                  </a:cubicBezTo>
                  <a:cubicBezTo>
                    <a:pt x="0" y="2876"/>
                    <a:pt x="48" y="3682"/>
                    <a:pt x="34" y="4832"/>
                  </a:cubicBezTo>
                  <a:cubicBezTo>
                    <a:pt x="7" y="7098"/>
                    <a:pt x="65" y="9581"/>
                    <a:pt x="351" y="11830"/>
                  </a:cubicBezTo>
                  <a:cubicBezTo>
                    <a:pt x="425" y="12411"/>
                    <a:pt x="705" y="12572"/>
                    <a:pt x="1115" y="12572"/>
                  </a:cubicBezTo>
                  <a:cubicBezTo>
                    <a:pt x="1571" y="12572"/>
                    <a:pt x="2187" y="12374"/>
                    <a:pt x="2862" y="12331"/>
                  </a:cubicBezTo>
                  <a:cubicBezTo>
                    <a:pt x="3716" y="12279"/>
                    <a:pt x="4583" y="12011"/>
                    <a:pt x="5355" y="12004"/>
                  </a:cubicBezTo>
                  <a:cubicBezTo>
                    <a:pt x="6750" y="11997"/>
                    <a:pt x="7332" y="11909"/>
                    <a:pt x="7332" y="11909"/>
                  </a:cubicBezTo>
                  <a:lnTo>
                    <a:pt x="8281" y="11650"/>
                  </a:lnTo>
                  <a:cubicBezTo>
                    <a:pt x="8904" y="10874"/>
                    <a:pt x="8482" y="8098"/>
                    <a:pt x="8911" y="6309"/>
                  </a:cubicBezTo>
                  <a:lnTo>
                    <a:pt x="8917" y="6288"/>
                  </a:lnTo>
                  <a:cubicBezTo>
                    <a:pt x="9241" y="6166"/>
                    <a:pt x="9567" y="6043"/>
                    <a:pt x="9891" y="5921"/>
                  </a:cubicBezTo>
                  <a:cubicBezTo>
                    <a:pt x="10006" y="5877"/>
                    <a:pt x="10132" y="5822"/>
                    <a:pt x="10180" y="5709"/>
                  </a:cubicBezTo>
                  <a:cubicBezTo>
                    <a:pt x="10231" y="5601"/>
                    <a:pt x="10187" y="5472"/>
                    <a:pt x="10142" y="5356"/>
                  </a:cubicBezTo>
                  <a:cubicBezTo>
                    <a:pt x="9833" y="4560"/>
                    <a:pt x="9486" y="3774"/>
                    <a:pt x="9108" y="3008"/>
                  </a:cubicBezTo>
                  <a:cubicBezTo>
                    <a:pt x="8819" y="2419"/>
                    <a:pt x="8448" y="1879"/>
                    <a:pt x="8043" y="1361"/>
                  </a:cubicBezTo>
                  <a:cubicBezTo>
                    <a:pt x="7437" y="587"/>
                    <a:pt x="6824" y="0"/>
                    <a:pt x="59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84"/>
            <p:cNvSpPr/>
            <p:nvPr/>
          </p:nvSpPr>
          <p:spPr>
            <a:xfrm>
              <a:off x="4338450" y="678150"/>
              <a:ext cx="39900" cy="113075"/>
            </a:xfrm>
            <a:custGeom>
              <a:avLst/>
              <a:gdLst/>
              <a:ahLst/>
              <a:cxnLst/>
              <a:rect l="l" t="t" r="r" b="b"/>
              <a:pathLst>
                <a:path w="1596" h="4523" extrusionOk="0">
                  <a:moveTo>
                    <a:pt x="55" y="0"/>
                  </a:moveTo>
                  <a:cubicBezTo>
                    <a:pt x="29" y="0"/>
                    <a:pt x="1" y="30"/>
                    <a:pt x="17" y="60"/>
                  </a:cubicBezTo>
                  <a:cubicBezTo>
                    <a:pt x="609" y="1346"/>
                    <a:pt x="1262" y="3044"/>
                    <a:pt x="1143" y="4484"/>
                  </a:cubicBezTo>
                  <a:cubicBezTo>
                    <a:pt x="1141" y="4508"/>
                    <a:pt x="1163" y="4522"/>
                    <a:pt x="1184" y="4522"/>
                  </a:cubicBezTo>
                  <a:cubicBezTo>
                    <a:pt x="1200" y="4522"/>
                    <a:pt x="1217" y="4513"/>
                    <a:pt x="1222" y="4493"/>
                  </a:cubicBezTo>
                  <a:cubicBezTo>
                    <a:pt x="1596" y="3068"/>
                    <a:pt x="721" y="1268"/>
                    <a:pt x="85" y="19"/>
                  </a:cubicBezTo>
                  <a:cubicBezTo>
                    <a:pt x="78" y="6"/>
                    <a:pt x="67" y="0"/>
                    <a:pt x="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84"/>
            <p:cNvSpPr/>
            <p:nvPr/>
          </p:nvSpPr>
          <p:spPr>
            <a:xfrm>
              <a:off x="4227075" y="778675"/>
              <a:ext cx="95300" cy="108725"/>
            </a:xfrm>
            <a:custGeom>
              <a:avLst/>
              <a:gdLst/>
              <a:ahLst/>
              <a:cxnLst/>
              <a:rect l="l" t="t" r="r" b="b"/>
              <a:pathLst>
                <a:path w="3812" h="4349" extrusionOk="0">
                  <a:moveTo>
                    <a:pt x="3777" y="1"/>
                  </a:moveTo>
                  <a:cubicBezTo>
                    <a:pt x="3766" y="1"/>
                    <a:pt x="3755" y="7"/>
                    <a:pt x="3750" y="20"/>
                  </a:cubicBezTo>
                  <a:cubicBezTo>
                    <a:pt x="3244" y="1758"/>
                    <a:pt x="1600" y="3392"/>
                    <a:pt x="46" y="4263"/>
                  </a:cubicBezTo>
                  <a:cubicBezTo>
                    <a:pt x="1" y="4290"/>
                    <a:pt x="30" y="4348"/>
                    <a:pt x="74" y="4348"/>
                  </a:cubicBezTo>
                  <a:cubicBezTo>
                    <a:pt x="80" y="4348"/>
                    <a:pt x="86" y="4347"/>
                    <a:pt x="93" y="4344"/>
                  </a:cubicBezTo>
                  <a:cubicBezTo>
                    <a:pt x="1760" y="3613"/>
                    <a:pt x="3376" y="1816"/>
                    <a:pt x="3805" y="37"/>
                  </a:cubicBezTo>
                  <a:cubicBezTo>
                    <a:pt x="3812" y="14"/>
                    <a:pt x="3794" y="1"/>
                    <a:pt x="37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84"/>
            <p:cNvSpPr/>
            <p:nvPr/>
          </p:nvSpPr>
          <p:spPr>
            <a:xfrm>
              <a:off x="4205675" y="605900"/>
              <a:ext cx="71700" cy="79150"/>
            </a:xfrm>
            <a:custGeom>
              <a:avLst/>
              <a:gdLst/>
              <a:ahLst/>
              <a:cxnLst/>
              <a:rect l="l" t="t" r="r" b="b"/>
              <a:pathLst>
                <a:path w="2868" h="3166" extrusionOk="0">
                  <a:moveTo>
                    <a:pt x="1150" y="1"/>
                  </a:moveTo>
                  <a:cubicBezTo>
                    <a:pt x="806" y="51"/>
                    <a:pt x="470" y="136"/>
                    <a:pt x="143" y="252"/>
                  </a:cubicBezTo>
                  <a:cubicBezTo>
                    <a:pt x="79" y="276"/>
                    <a:pt x="0" y="314"/>
                    <a:pt x="0" y="381"/>
                  </a:cubicBezTo>
                  <a:cubicBezTo>
                    <a:pt x="0" y="433"/>
                    <a:pt x="41" y="470"/>
                    <a:pt x="79" y="501"/>
                  </a:cubicBezTo>
                  <a:cubicBezTo>
                    <a:pt x="473" y="838"/>
                    <a:pt x="888" y="1154"/>
                    <a:pt x="1313" y="1450"/>
                  </a:cubicBezTo>
                  <a:cubicBezTo>
                    <a:pt x="1170" y="1480"/>
                    <a:pt x="1109" y="1667"/>
                    <a:pt x="1153" y="1807"/>
                  </a:cubicBezTo>
                  <a:cubicBezTo>
                    <a:pt x="1197" y="1947"/>
                    <a:pt x="1317" y="2049"/>
                    <a:pt x="1426" y="2144"/>
                  </a:cubicBezTo>
                  <a:cubicBezTo>
                    <a:pt x="1712" y="2386"/>
                    <a:pt x="1998" y="2631"/>
                    <a:pt x="2283" y="2872"/>
                  </a:cubicBezTo>
                  <a:cubicBezTo>
                    <a:pt x="2450" y="3012"/>
                    <a:pt x="2634" y="3158"/>
                    <a:pt x="2848" y="3165"/>
                  </a:cubicBezTo>
                  <a:lnTo>
                    <a:pt x="2868" y="3117"/>
                  </a:lnTo>
                  <a:cubicBezTo>
                    <a:pt x="2345" y="2107"/>
                    <a:pt x="1789" y="1116"/>
                    <a:pt x="1201" y="147"/>
                  </a:cubicBezTo>
                  <a:lnTo>
                    <a:pt x="115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84"/>
            <p:cNvSpPr/>
            <p:nvPr/>
          </p:nvSpPr>
          <p:spPr>
            <a:xfrm>
              <a:off x="4278650" y="608500"/>
              <a:ext cx="35150" cy="74750"/>
            </a:xfrm>
            <a:custGeom>
              <a:avLst/>
              <a:gdLst/>
              <a:ahLst/>
              <a:cxnLst/>
              <a:rect l="l" t="t" r="r" b="b"/>
              <a:pathLst>
                <a:path w="1406" h="2990" extrusionOk="0">
                  <a:moveTo>
                    <a:pt x="464" y="0"/>
                  </a:moveTo>
                  <a:cubicBezTo>
                    <a:pt x="351" y="0"/>
                    <a:pt x="238" y="10"/>
                    <a:pt x="126" y="29"/>
                  </a:cubicBezTo>
                  <a:cubicBezTo>
                    <a:pt x="85" y="1016"/>
                    <a:pt x="41" y="2003"/>
                    <a:pt x="0" y="2989"/>
                  </a:cubicBezTo>
                  <a:lnTo>
                    <a:pt x="85" y="2956"/>
                  </a:lnTo>
                  <a:cubicBezTo>
                    <a:pt x="494" y="2496"/>
                    <a:pt x="891" y="2023"/>
                    <a:pt x="1276" y="1543"/>
                  </a:cubicBezTo>
                  <a:cubicBezTo>
                    <a:pt x="1197" y="1332"/>
                    <a:pt x="803" y="1359"/>
                    <a:pt x="773" y="1139"/>
                  </a:cubicBezTo>
                  <a:cubicBezTo>
                    <a:pt x="762" y="1040"/>
                    <a:pt x="837" y="955"/>
                    <a:pt x="908" y="883"/>
                  </a:cubicBezTo>
                  <a:cubicBezTo>
                    <a:pt x="1034" y="758"/>
                    <a:pt x="1157" y="635"/>
                    <a:pt x="1283" y="509"/>
                  </a:cubicBezTo>
                  <a:cubicBezTo>
                    <a:pt x="1340" y="451"/>
                    <a:pt x="1406" y="379"/>
                    <a:pt x="1389" y="298"/>
                  </a:cubicBezTo>
                  <a:cubicBezTo>
                    <a:pt x="1371" y="223"/>
                    <a:pt x="1296" y="183"/>
                    <a:pt x="1229" y="152"/>
                  </a:cubicBezTo>
                  <a:cubicBezTo>
                    <a:pt x="988" y="52"/>
                    <a:pt x="726" y="0"/>
                    <a:pt x="4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84"/>
            <p:cNvSpPr/>
            <p:nvPr/>
          </p:nvSpPr>
          <p:spPr>
            <a:xfrm>
              <a:off x="4193000" y="831350"/>
              <a:ext cx="254850" cy="227175"/>
            </a:xfrm>
            <a:custGeom>
              <a:avLst/>
              <a:gdLst/>
              <a:ahLst/>
              <a:cxnLst/>
              <a:rect l="l" t="t" r="r" b="b"/>
              <a:pathLst>
                <a:path w="10194" h="9087" extrusionOk="0">
                  <a:moveTo>
                    <a:pt x="6420" y="0"/>
                  </a:moveTo>
                  <a:cubicBezTo>
                    <a:pt x="5128" y="0"/>
                    <a:pt x="3917" y="1229"/>
                    <a:pt x="2439" y="2727"/>
                  </a:cubicBezTo>
                  <a:cubicBezTo>
                    <a:pt x="1814" y="3367"/>
                    <a:pt x="1160" y="4027"/>
                    <a:pt x="449" y="4653"/>
                  </a:cubicBezTo>
                  <a:cubicBezTo>
                    <a:pt x="41" y="5014"/>
                    <a:pt x="0" y="5637"/>
                    <a:pt x="361" y="6045"/>
                  </a:cubicBezTo>
                  <a:cubicBezTo>
                    <a:pt x="557" y="6268"/>
                    <a:pt x="830" y="6383"/>
                    <a:pt x="1105" y="6383"/>
                  </a:cubicBezTo>
                  <a:cubicBezTo>
                    <a:pt x="1337" y="6383"/>
                    <a:pt x="1569" y="6302"/>
                    <a:pt x="1756" y="6136"/>
                  </a:cubicBezTo>
                  <a:cubicBezTo>
                    <a:pt x="2518" y="5463"/>
                    <a:pt x="3226" y="4748"/>
                    <a:pt x="3848" y="4116"/>
                  </a:cubicBezTo>
                  <a:cubicBezTo>
                    <a:pt x="4542" y="3412"/>
                    <a:pt x="5199" y="2745"/>
                    <a:pt x="5736" y="2343"/>
                  </a:cubicBezTo>
                  <a:cubicBezTo>
                    <a:pt x="6185" y="2011"/>
                    <a:pt x="6386" y="1985"/>
                    <a:pt x="6441" y="1985"/>
                  </a:cubicBezTo>
                  <a:cubicBezTo>
                    <a:pt x="6452" y="1985"/>
                    <a:pt x="6457" y="1986"/>
                    <a:pt x="6457" y="1986"/>
                  </a:cubicBezTo>
                  <a:cubicBezTo>
                    <a:pt x="6553" y="2016"/>
                    <a:pt x="7417" y="2469"/>
                    <a:pt x="8166" y="8225"/>
                  </a:cubicBezTo>
                  <a:cubicBezTo>
                    <a:pt x="8230" y="8726"/>
                    <a:pt x="8656" y="9087"/>
                    <a:pt x="9142" y="9087"/>
                  </a:cubicBezTo>
                  <a:cubicBezTo>
                    <a:pt x="9186" y="9087"/>
                    <a:pt x="9230" y="9087"/>
                    <a:pt x="9271" y="9079"/>
                  </a:cubicBezTo>
                  <a:cubicBezTo>
                    <a:pt x="9813" y="9008"/>
                    <a:pt x="10193" y="8515"/>
                    <a:pt x="10125" y="7974"/>
                  </a:cubicBezTo>
                  <a:cubicBezTo>
                    <a:pt x="9455" y="2826"/>
                    <a:pt x="8604" y="621"/>
                    <a:pt x="7087" y="111"/>
                  </a:cubicBezTo>
                  <a:cubicBezTo>
                    <a:pt x="6861" y="36"/>
                    <a:pt x="6640" y="0"/>
                    <a:pt x="64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84"/>
            <p:cNvSpPr/>
            <p:nvPr/>
          </p:nvSpPr>
          <p:spPr>
            <a:xfrm>
              <a:off x="4366850" y="1000825"/>
              <a:ext cx="156800" cy="104300"/>
            </a:xfrm>
            <a:custGeom>
              <a:avLst/>
              <a:gdLst/>
              <a:ahLst/>
              <a:cxnLst/>
              <a:rect l="l" t="t" r="r" b="b"/>
              <a:pathLst>
                <a:path w="6272" h="4172" extrusionOk="0">
                  <a:moveTo>
                    <a:pt x="1058" y="1"/>
                  </a:moveTo>
                  <a:cubicBezTo>
                    <a:pt x="1" y="1334"/>
                    <a:pt x="313" y="2933"/>
                    <a:pt x="313" y="2933"/>
                  </a:cubicBezTo>
                  <a:lnTo>
                    <a:pt x="5182" y="4172"/>
                  </a:lnTo>
                  <a:cubicBezTo>
                    <a:pt x="5182" y="4172"/>
                    <a:pt x="6271" y="4026"/>
                    <a:pt x="2944" y="480"/>
                  </a:cubicBezTo>
                  <a:lnTo>
                    <a:pt x="10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84"/>
            <p:cNvSpPr/>
            <p:nvPr/>
          </p:nvSpPr>
          <p:spPr>
            <a:xfrm>
              <a:off x="4371175" y="1059775"/>
              <a:ext cx="133075" cy="45525"/>
            </a:xfrm>
            <a:custGeom>
              <a:avLst/>
              <a:gdLst/>
              <a:ahLst/>
              <a:cxnLst/>
              <a:rect l="l" t="t" r="r" b="b"/>
              <a:pathLst>
                <a:path w="5323" h="1821" extrusionOk="0">
                  <a:moveTo>
                    <a:pt x="1" y="0"/>
                  </a:moveTo>
                  <a:lnTo>
                    <a:pt x="15" y="542"/>
                  </a:lnTo>
                  <a:lnTo>
                    <a:pt x="5033" y="1820"/>
                  </a:lnTo>
                  <a:cubicBezTo>
                    <a:pt x="5322" y="1701"/>
                    <a:pt x="5176" y="1317"/>
                    <a:pt x="5176" y="1317"/>
                  </a:cubicBez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84"/>
            <p:cNvSpPr/>
            <p:nvPr/>
          </p:nvSpPr>
          <p:spPr>
            <a:xfrm>
              <a:off x="4444600" y="1052900"/>
              <a:ext cx="57250" cy="39825"/>
            </a:xfrm>
            <a:custGeom>
              <a:avLst/>
              <a:gdLst/>
              <a:ahLst/>
              <a:cxnLst/>
              <a:rect l="l" t="t" r="r" b="b"/>
              <a:pathLst>
                <a:path w="2290" h="1593" extrusionOk="0">
                  <a:moveTo>
                    <a:pt x="957" y="1"/>
                  </a:moveTo>
                  <a:cubicBezTo>
                    <a:pt x="655" y="1"/>
                    <a:pt x="239" y="175"/>
                    <a:pt x="0" y="1024"/>
                  </a:cubicBezTo>
                  <a:lnTo>
                    <a:pt x="2239" y="1592"/>
                  </a:lnTo>
                  <a:cubicBezTo>
                    <a:pt x="2239" y="1592"/>
                    <a:pt x="2290" y="1232"/>
                    <a:pt x="1321" y="85"/>
                  </a:cubicBezTo>
                  <a:cubicBezTo>
                    <a:pt x="1321" y="85"/>
                    <a:pt x="1167" y="1"/>
                    <a:pt x="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84"/>
            <p:cNvSpPr/>
            <p:nvPr/>
          </p:nvSpPr>
          <p:spPr>
            <a:xfrm>
              <a:off x="4391350" y="1031325"/>
              <a:ext cx="26975" cy="21200"/>
            </a:xfrm>
            <a:custGeom>
              <a:avLst/>
              <a:gdLst/>
              <a:ahLst/>
              <a:cxnLst/>
              <a:rect l="l" t="t" r="r" b="b"/>
              <a:pathLst>
                <a:path w="1079" h="848" extrusionOk="0">
                  <a:moveTo>
                    <a:pt x="499" y="0"/>
                  </a:moveTo>
                  <a:cubicBezTo>
                    <a:pt x="289" y="0"/>
                    <a:pt x="105" y="118"/>
                    <a:pt x="58" y="301"/>
                  </a:cubicBezTo>
                  <a:cubicBezTo>
                    <a:pt x="1" y="526"/>
                    <a:pt x="170" y="761"/>
                    <a:pt x="436" y="829"/>
                  </a:cubicBezTo>
                  <a:cubicBezTo>
                    <a:pt x="485" y="841"/>
                    <a:pt x="534" y="847"/>
                    <a:pt x="582" y="847"/>
                  </a:cubicBezTo>
                  <a:cubicBezTo>
                    <a:pt x="794" y="847"/>
                    <a:pt x="977" y="730"/>
                    <a:pt x="1025" y="546"/>
                  </a:cubicBezTo>
                  <a:cubicBezTo>
                    <a:pt x="1078" y="322"/>
                    <a:pt x="909" y="83"/>
                    <a:pt x="643" y="19"/>
                  </a:cubicBezTo>
                  <a:cubicBezTo>
                    <a:pt x="595" y="6"/>
                    <a:pt x="546" y="0"/>
                    <a:pt x="4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84"/>
            <p:cNvSpPr/>
            <p:nvPr/>
          </p:nvSpPr>
          <p:spPr>
            <a:xfrm>
              <a:off x="4116525" y="653450"/>
              <a:ext cx="302225" cy="223800"/>
            </a:xfrm>
            <a:custGeom>
              <a:avLst/>
              <a:gdLst/>
              <a:ahLst/>
              <a:cxnLst/>
              <a:rect l="l" t="t" r="r" b="b"/>
              <a:pathLst>
                <a:path w="12089" h="8952" extrusionOk="0">
                  <a:moveTo>
                    <a:pt x="2393" y="0"/>
                  </a:moveTo>
                  <a:cubicBezTo>
                    <a:pt x="2089" y="0"/>
                    <a:pt x="1802" y="189"/>
                    <a:pt x="1688" y="491"/>
                  </a:cubicBezTo>
                  <a:cubicBezTo>
                    <a:pt x="0" y="5043"/>
                    <a:pt x="1015" y="7119"/>
                    <a:pt x="2161" y="8061"/>
                  </a:cubicBezTo>
                  <a:cubicBezTo>
                    <a:pt x="2889" y="8659"/>
                    <a:pt x="3852" y="8952"/>
                    <a:pt x="4985" y="8952"/>
                  </a:cubicBezTo>
                  <a:cubicBezTo>
                    <a:pt x="6832" y="8952"/>
                    <a:pt x="9139" y="8169"/>
                    <a:pt x="11622" y="6642"/>
                  </a:cubicBezTo>
                  <a:cubicBezTo>
                    <a:pt x="11977" y="6428"/>
                    <a:pt x="12089" y="5965"/>
                    <a:pt x="11871" y="5611"/>
                  </a:cubicBezTo>
                  <a:cubicBezTo>
                    <a:pt x="11729" y="5380"/>
                    <a:pt x="11482" y="5251"/>
                    <a:pt x="11229" y="5251"/>
                  </a:cubicBezTo>
                  <a:cubicBezTo>
                    <a:pt x="11095" y="5251"/>
                    <a:pt x="10959" y="5287"/>
                    <a:pt x="10837" y="5363"/>
                  </a:cubicBezTo>
                  <a:cubicBezTo>
                    <a:pt x="8613" y="6729"/>
                    <a:pt x="6524" y="7451"/>
                    <a:pt x="4977" y="7451"/>
                  </a:cubicBezTo>
                  <a:cubicBezTo>
                    <a:pt x="4204" y="7451"/>
                    <a:pt x="3566" y="7271"/>
                    <a:pt x="3114" y="6901"/>
                  </a:cubicBezTo>
                  <a:cubicBezTo>
                    <a:pt x="2028" y="6006"/>
                    <a:pt x="2021" y="3917"/>
                    <a:pt x="3097" y="1015"/>
                  </a:cubicBezTo>
                  <a:cubicBezTo>
                    <a:pt x="3243" y="623"/>
                    <a:pt x="3042" y="191"/>
                    <a:pt x="2654" y="48"/>
                  </a:cubicBezTo>
                  <a:cubicBezTo>
                    <a:pt x="2568" y="16"/>
                    <a:pt x="2480" y="0"/>
                    <a:pt x="2393"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84"/>
            <p:cNvSpPr/>
            <p:nvPr/>
          </p:nvSpPr>
          <p:spPr>
            <a:xfrm>
              <a:off x="4123675" y="624375"/>
              <a:ext cx="86775" cy="155000"/>
            </a:xfrm>
            <a:custGeom>
              <a:avLst/>
              <a:gdLst/>
              <a:ahLst/>
              <a:cxnLst/>
              <a:rect l="l" t="t" r="r" b="b"/>
              <a:pathLst>
                <a:path w="3471" h="6200" extrusionOk="0">
                  <a:moveTo>
                    <a:pt x="2736" y="1"/>
                  </a:moveTo>
                  <a:cubicBezTo>
                    <a:pt x="2728" y="1"/>
                    <a:pt x="2720" y="3"/>
                    <a:pt x="2712" y="7"/>
                  </a:cubicBezTo>
                  <a:cubicBezTo>
                    <a:pt x="2195" y="265"/>
                    <a:pt x="1045" y="1137"/>
                    <a:pt x="796" y="1548"/>
                  </a:cubicBezTo>
                  <a:cubicBezTo>
                    <a:pt x="52" y="2793"/>
                    <a:pt x="17" y="4351"/>
                    <a:pt x="3" y="5825"/>
                  </a:cubicBezTo>
                  <a:cubicBezTo>
                    <a:pt x="0" y="5896"/>
                    <a:pt x="3" y="5975"/>
                    <a:pt x="41" y="6032"/>
                  </a:cubicBezTo>
                  <a:cubicBezTo>
                    <a:pt x="99" y="6124"/>
                    <a:pt x="215" y="6141"/>
                    <a:pt x="320" y="6148"/>
                  </a:cubicBezTo>
                  <a:cubicBezTo>
                    <a:pt x="792" y="6182"/>
                    <a:pt x="1267" y="6199"/>
                    <a:pt x="1741" y="6199"/>
                  </a:cubicBezTo>
                  <a:cubicBezTo>
                    <a:pt x="2018" y="6199"/>
                    <a:pt x="2296" y="6193"/>
                    <a:pt x="2572" y="6182"/>
                  </a:cubicBezTo>
                  <a:cubicBezTo>
                    <a:pt x="2624" y="6179"/>
                    <a:pt x="2678" y="6175"/>
                    <a:pt x="2718" y="6145"/>
                  </a:cubicBezTo>
                  <a:cubicBezTo>
                    <a:pt x="2770" y="6107"/>
                    <a:pt x="2790" y="6032"/>
                    <a:pt x="2803" y="5967"/>
                  </a:cubicBezTo>
                  <a:cubicBezTo>
                    <a:pt x="2946" y="5287"/>
                    <a:pt x="3089" y="4610"/>
                    <a:pt x="3236" y="3929"/>
                  </a:cubicBezTo>
                  <a:cubicBezTo>
                    <a:pt x="3351" y="3378"/>
                    <a:pt x="3470" y="2817"/>
                    <a:pt x="3406" y="2255"/>
                  </a:cubicBezTo>
                  <a:cubicBezTo>
                    <a:pt x="3341" y="1694"/>
                    <a:pt x="3321" y="1255"/>
                    <a:pt x="3130" y="749"/>
                  </a:cubicBezTo>
                  <a:cubicBezTo>
                    <a:pt x="3008" y="505"/>
                    <a:pt x="2869" y="1"/>
                    <a:pt x="27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84"/>
            <p:cNvSpPr/>
            <p:nvPr/>
          </p:nvSpPr>
          <p:spPr>
            <a:xfrm>
              <a:off x="4174275" y="681375"/>
              <a:ext cx="28450" cy="98575"/>
            </a:xfrm>
            <a:custGeom>
              <a:avLst/>
              <a:gdLst/>
              <a:ahLst/>
              <a:cxnLst/>
              <a:rect l="l" t="t" r="r" b="b"/>
              <a:pathLst>
                <a:path w="1138" h="3943" extrusionOk="0">
                  <a:moveTo>
                    <a:pt x="474" y="0"/>
                  </a:moveTo>
                  <a:cubicBezTo>
                    <a:pt x="447" y="0"/>
                    <a:pt x="419" y="27"/>
                    <a:pt x="426" y="61"/>
                  </a:cubicBezTo>
                  <a:cubicBezTo>
                    <a:pt x="579" y="823"/>
                    <a:pt x="746" y="1527"/>
                    <a:pt x="722" y="2316"/>
                  </a:cubicBezTo>
                  <a:cubicBezTo>
                    <a:pt x="712" y="2646"/>
                    <a:pt x="725" y="3037"/>
                    <a:pt x="644" y="3358"/>
                  </a:cubicBezTo>
                  <a:cubicBezTo>
                    <a:pt x="531" y="3793"/>
                    <a:pt x="473" y="3797"/>
                    <a:pt x="38" y="3847"/>
                  </a:cubicBezTo>
                  <a:cubicBezTo>
                    <a:pt x="0" y="3851"/>
                    <a:pt x="0" y="3902"/>
                    <a:pt x="38" y="3905"/>
                  </a:cubicBezTo>
                  <a:cubicBezTo>
                    <a:pt x="245" y="3926"/>
                    <a:pt x="446" y="3943"/>
                    <a:pt x="654" y="3943"/>
                  </a:cubicBezTo>
                  <a:cubicBezTo>
                    <a:pt x="698" y="3943"/>
                    <a:pt x="722" y="3909"/>
                    <a:pt x="725" y="3871"/>
                  </a:cubicBezTo>
                  <a:cubicBezTo>
                    <a:pt x="875" y="2667"/>
                    <a:pt x="1137" y="1139"/>
                    <a:pt x="511" y="24"/>
                  </a:cubicBezTo>
                  <a:cubicBezTo>
                    <a:pt x="502" y="7"/>
                    <a:pt x="488" y="0"/>
                    <a:pt x="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84"/>
            <p:cNvSpPr/>
            <p:nvPr/>
          </p:nvSpPr>
          <p:spPr>
            <a:xfrm>
              <a:off x="4405550" y="719200"/>
              <a:ext cx="94100" cy="92225"/>
            </a:xfrm>
            <a:custGeom>
              <a:avLst/>
              <a:gdLst/>
              <a:ahLst/>
              <a:cxnLst/>
              <a:rect l="l" t="t" r="r" b="b"/>
              <a:pathLst>
                <a:path w="3764" h="3689" extrusionOk="0">
                  <a:moveTo>
                    <a:pt x="85" y="1"/>
                  </a:moveTo>
                  <a:cubicBezTo>
                    <a:pt x="67" y="1"/>
                    <a:pt x="56" y="5"/>
                    <a:pt x="55" y="14"/>
                  </a:cubicBezTo>
                  <a:cubicBezTo>
                    <a:pt x="0" y="378"/>
                    <a:pt x="1732" y="2059"/>
                    <a:pt x="1732" y="2427"/>
                  </a:cubicBezTo>
                  <a:cubicBezTo>
                    <a:pt x="1735" y="2641"/>
                    <a:pt x="1743" y="2862"/>
                    <a:pt x="1797" y="3069"/>
                  </a:cubicBezTo>
                  <a:cubicBezTo>
                    <a:pt x="1851" y="3280"/>
                    <a:pt x="1960" y="3481"/>
                    <a:pt x="2130" y="3614"/>
                  </a:cubicBezTo>
                  <a:cubicBezTo>
                    <a:pt x="2168" y="3641"/>
                    <a:pt x="2209" y="3668"/>
                    <a:pt x="2253" y="3679"/>
                  </a:cubicBezTo>
                  <a:cubicBezTo>
                    <a:pt x="2274" y="3685"/>
                    <a:pt x="2295" y="3688"/>
                    <a:pt x="2318" y="3688"/>
                  </a:cubicBezTo>
                  <a:cubicBezTo>
                    <a:pt x="2353" y="3688"/>
                    <a:pt x="2389" y="3680"/>
                    <a:pt x="2423" y="3668"/>
                  </a:cubicBezTo>
                  <a:cubicBezTo>
                    <a:pt x="2531" y="3631"/>
                    <a:pt x="2620" y="3542"/>
                    <a:pt x="2678" y="3443"/>
                  </a:cubicBezTo>
                  <a:cubicBezTo>
                    <a:pt x="2740" y="3345"/>
                    <a:pt x="2773" y="3236"/>
                    <a:pt x="2807" y="3124"/>
                  </a:cubicBezTo>
                  <a:cubicBezTo>
                    <a:pt x="2954" y="2678"/>
                    <a:pt x="3096" y="2232"/>
                    <a:pt x="3239" y="1787"/>
                  </a:cubicBezTo>
                  <a:cubicBezTo>
                    <a:pt x="3307" y="1573"/>
                    <a:pt x="3379" y="1355"/>
                    <a:pt x="3413" y="1127"/>
                  </a:cubicBezTo>
                  <a:cubicBezTo>
                    <a:pt x="3426" y="1021"/>
                    <a:pt x="3437" y="912"/>
                    <a:pt x="3461" y="803"/>
                  </a:cubicBezTo>
                  <a:cubicBezTo>
                    <a:pt x="3495" y="664"/>
                    <a:pt x="3559" y="528"/>
                    <a:pt x="3648" y="416"/>
                  </a:cubicBezTo>
                  <a:lnTo>
                    <a:pt x="3764" y="392"/>
                  </a:lnTo>
                  <a:cubicBezTo>
                    <a:pt x="3655" y="300"/>
                    <a:pt x="3512" y="259"/>
                    <a:pt x="3371" y="259"/>
                  </a:cubicBezTo>
                  <a:cubicBezTo>
                    <a:pt x="3366" y="259"/>
                    <a:pt x="3361" y="259"/>
                    <a:pt x="3355" y="259"/>
                  </a:cubicBezTo>
                  <a:cubicBezTo>
                    <a:pt x="3209" y="263"/>
                    <a:pt x="3066" y="304"/>
                    <a:pt x="2930" y="354"/>
                  </a:cubicBezTo>
                  <a:cubicBezTo>
                    <a:pt x="2566" y="491"/>
                    <a:pt x="2233" y="708"/>
                    <a:pt x="1960" y="987"/>
                  </a:cubicBezTo>
                  <a:cubicBezTo>
                    <a:pt x="1959" y="988"/>
                    <a:pt x="1957" y="989"/>
                    <a:pt x="1955" y="989"/>
                  </a:cubicBezTo>
                  <a:cubicBezTo>
                    <a:pt x="1872" y="989"/>
                    <a:pt x="975" y="350"/>
                    <a:pt x="926" y="324"/>
                  </a:cubicBezTo>
                  <a:cubicBezTo>
                    <a:pt x="700" y="196"/>
                    <a:pt x="212" y="1"/>
                    <a:pt x="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84"/>
            <p:cNvSpPr/>
            <p:nvPr/>
          </p:nvSpPr>
          <p:spPr>
            <a:xfrm>
              <a:off x="4369225" y="716125"/>
              <a:ext cx="86775" cy="126475"/>
            </a:xfrm>
            <a:custGeom>
              <a:avLst/>
              <a:gdLst/>
              <a:ahLst/>
              <a:cxnLst/>
              <a:rect l="l" t="t" r="r" b="b"/>
              <a:pathLst>
                <a:path w="3471" h="5059" extrusionOk="0">
                  <a:moveTo>
                    <a:pt x="1444" y="1"/>
                  </a:moveTo>
                  <a:cubicBezTo>
                    <a:pt x="1217" y="1"/>
                    <a:pt x="1088" y="264"/>
                    <a:pt x="1021" y="481"/>
                  </a:cubicBezTo>
                  <a:cubicBezTo>
                    <a:pt x="732" y="1396"/>
                    <a:pt x="586" y="2107"/>
                    <a:pt x="297" y="3023"/>
                  </a:cubicBezTo>
                  <a:cubicBezTo>
                    <a:pt x="208" y="3332"/>
                    <a:pt x="120" y="3645"/>
                    <a:pt x="31" y="3954"/>
                  </a:cubicBezTo>
                  <a:cubicBezTo>
                    <a:pt x="14" y="4009"/>
                    <a:pt x="0" y="4070"/>
                    <a:pt x="31" y="4118"/>
                  </a:cubicBezTo>
                  <a:cubicBezTo>
                    <a:pt x="52" y="4155"/>
                    <a:pt x="96" y="4172"/>
                    <a:pt x="137" y="4189"/>
                  </a:cubicBezTo>
                  <a:cubicBezTo>
                    <a:pt x="967" y="4519"/>
                    <a:pt x="1563" y="4791"/>
                    <a:pt x="2192" y="5043"/>
                  </a:cubicBezTo>
                  <a:cubicBezTo>
                    <a:pt x="2219" y="5054"/>
                    <a:pt x="2259" y="5059"/>
                    <a:pt x="2305" y="5059"/>
                  </a:cubicBezTo>
                  <a:cubicBezTo>
                    <a:pt x="2426" y="5059"/>
                    <a:pt x="2585" y="5024"/>
                    <a:pt x="2634" y="4965"/>
                  </a:cubicBezTo>
                  <a:cubicBezTo>
                    <a:pt x="2658" y="4934"/>
                    <a:pt x="2668" y="4897"/>
                    <a:pt x="2678" y="4863"/>
                  </a:cubicBezTo>
                  <a:cubicBezTo>
                    <a:pt x="2991" y="3682"/>
                    <a:pt x="3158" y="2573"/>
                    <a:pt x="3471" y="1393"/>
                  </a:cubicBezTo>
                  <a:lnTo>
                    <a:pt x="3468" y="1386"/>
                  </a:lnTo>
                  <a:cubicBezTo>
                    <a:pt x="2886" y="967"/>
                    <a:pt x="2307" y="549"/>
                    <a:pt x="1726" y="127"/>
                  </a:cubicBezTo>
                  <a:cubicBezTo>
                    <a:pt x="1644" y="69"/>
                    <a:pt x="1555" y="8"/>
                    <a:pt x="1457" y="1"/>
                  </a:cubicBezTo>
                  <a:cubicBezTo>
                    <a:pt x="1453" y="1"/>
                    <a:pt x="1448" y="1"/>
                    <a:pt x="14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84"/>
            <p:cNvSpPr/>
            <p:nvPr/>
          </p:nvSpPr>
          <p:spPr>
            <a:xfrm>
              <a:off x="4432700" y="726950"/>
              <a:ext cx="70525" cy="113825"/>
            </a:xfrm>
            <a:custGeom>
              <a:avLst/>
              <a:gdLst/>
              <a:ahLst/>
              <a:cxnLst/>
              <a:rect l="l" t="t" r="r" b="b"/>
              <a:pathLst>
                <a:path w="2821" h="4553" extrusionOk="0">
                  <a:moveTo>
                    <a:pt x="2687" y="0"/>
                  </a:moveTo>
                  <a:cubicBezTo>
                    <a:pt x="2368" y="187"/>
                    <a:pt x="1343" y="429"/>
                    <a:pt x="898" y="908"/>
                  </a:cubicBezTo>
                  <a:lnTo>
                    <a:pt x="0" y="4553"/>
                  </a:lnTo>
                  <a:cubicBezTo>
                    <a:pt x="622" y="4392"/>
                    <a:pt x="1241" y="4229"/>
                    <a:pt x="1861" y="4056"/>
                  </a:cubicBezTo>
                  <a:cubicBezTo>
                    <a:pt x="1915" y="4039"/>
                    <a:pt x="1970" y="4022"/>
                    <a:pt x="2007" y="3981"/>
                  </a:cubicBezTo>
                  <a:cubicBezTo>
                    <a:pt x="2045" y="3940"/>
                    <a:pt x="2058" y="3882"/>
                    <a:pt x="2068" y="3831"/>
                  </a:cubicBezTo>
                  <a:cubicBezTo>
                    <a:pt x="2317" y="2552"/>
                    <a:pt x="2568" y="1276"/>
                    <a:pt x="28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84"/>
            <p:cNvSpPr/>
            <p:nvPr/>
          </p:nvSpPr>
          <p:spPr>
            <a:xfrm>
              <a:off x="4358050" y="776250"/>
              <a:ext cx="43750" cy="61250"/>
            </a:xfrm>
            <a:custGeom>
              <a:avLst/>
              <a:gdLst/>
              <a:ahLst/>
              <a:cxnLst/>
              <a:rect l="l" t="t" r="r" b="b"/>
              <a:pathLst>
                <a:path w="1750" h="2450" extrusionOk="0">
                  <a:moveTo>
                    <a:pt x="1217" y="1"/>
                  </a:moveTo>
                  <a:cubicBezTo>
                    <a:pt x="1198" y="1"/>
                    <a:pt x="1177" y="3"/>
                    <a:pt x="1155" y="8"/>
                  </a:cubicBezTo>
                  <a:cubicBezTo>
                    <a:pt x="937" y="63"/>
                    <a:pt x="785" y="192"/>
                    <a:pt x="665" y="355"/>
                  </a:cubicBezTo>
                  <a:cubicBezTo>
                    <a:pt x="577" y="423"/>
                    <a:pt x="499" y="505"/>
                    <a:pt x="438" y="607"/>
                  </a:cubicBezTo>
                  <a:cubicBezTo>
                    <a:pt x="349" y="757"/>
                    <a:pt x="305" y="916"/>
                    <a:pt x="366" y="1063"/>
                  </a:cubicBezTo>
                  <a:cubicBezTo>
                    <a:pt x="254" y="1236"/>
                    <a:pt x="182" y="1437"/>
                    <a:pt x="189" y="1676"/>
                  </a:cubicBezTo>
                  <a:cubicBezTo>
                    <a:pt x="193" y="1750"/>
                    <a:pt x="220" y="1811"/>
                    <a:pt x="257" y="1859"/>
                  </a:cubicBezTo>
                  <a:lnTo>
                    <a:pt x="254" y="1863"/>
                  </a:lnTo>
                  <a:cubicBezTo>
                    <a:pt x="0" y="2101"/>
                    <a:pt x="241" y="2450"/>
                    <a:pt x="515" y="2450"/>
                  </a:cubicBezTo>
                  <a:cubicBezTo>
                    <a:pt x="593" y="2450"/>
                    <a:pt x="674" y="2421"/>
                    <a:pt x="747" y="2353"/>
                  </a:cubicBezTo>
                  <a:cubicBezTo>
                    <a:pt x="910" y="2199"/>
                    <a:pt x="1070" y="2043"/>
                    <a:pt x="1234" y="1893"/>
                  </a:cubicBezTo>
                  <a:cubicBezTo>
                    <a:pt x="1404" y="1737"/>
                    <a:pt x="1523" y="1570"/>
                    <a:pt x="1669" y="1393"/>
                  </a:cubicBezTo>
                  <a:cubicBezTo>
                    <a:pt x="1749" y="1291"/>
                    <a:pt x="1689" y="1147"/>
                    <a:pt x="1568" y="1147"/>
                  </a:cubicBezTo>
                  <a:cubicBezTo>
                    <a:pt x="1556" y="1147"/>
                    <a:pt x="1543" y="1148"/>
                    <a:pt x="1529" y="1152"/>
                  </a:cubicBezTo>
                  <a:cubicBezTo>
                    <a:pt x="1298" y="1202"/>
                    <a:pt x="1108" y="1254"/>
                    <a:pt x="910" y="1370"/>
                  </a:cubicBezTo>
                  <a:cubicBezTo>
                    <a:pt x="1016" y="1199"/>
                    <a:pt x="1206" y="1073"/>
                    <a:pt x="1373" y="961"/>
                  </a:cubicBezTo>
                  <a:cubicBezTo>
                    <a:pt x="1605" y="805"/>
                    <a:pt x="1516" y="488"/>
                    <a:pt x="1325" y="403"/>
                  </a:cubicBezTo>
                  <a:cubicBezTo>
                    <a:pt x="1496" y="272"/>
                    <a:pt x="1420" y="1"/>
                    <a:pt x="1217"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84"/>
            <p:cNvSpPr/>
            <p:nvPr/>
          </p:nvSpPr>
          <p:spPr>
            <a:xfrm>
              <a:off x="4475200" y="769650"/>
              <a:ext cx="24525" cy="43700"/>
            </a:xfrm>
            <a:custGeom>
              <a:avLst/>
              <a:gdLst/>
              <a:ahLst/>
              <a:cxnLst/>
              <a:rect l="l" t="t" r="r" b="b"/>
              <a:pathLst>
                <a:path w="981" h="1748" extrusionOk="0">
                  <a:moveTo>
                    <a:pt x="451" y="0"/>
                  </a:moveTo>
                  <a:cubicBezTo>
                    <a:pt x="348" y="0"/>
                    <a:pt x="266" y="78"/>
                    <a:pt x="252" y="197"/>
                  </a:cubicBezTo>
                  <a:cubicBezTo>
                    <a:pt x="239" y="303"/>
                    <a:pt x="273" y="429"/>
                    <a:pt x="301" y="544"/>
                  </a:cubicBezTo>
                  <a:cubicBezTo>
                    <a:pt x="292" y="544"/>
                    <a:pt x="284" y="543"/>
                    <a:pt x="276" y="543"/>
                  </a:cubicBezTo>
                  <a:cubicBezTo>
                    <a:pt x="246" y="543"/>
                    <a:pt x="216" y="548"/>
                    <a:pt x="185" y="561"/>
                  </a:cubicBezTo>
                  <a:cubicBezTo>
                    <a:pt x="69" y="609"/>
                    <a:pt x="1" y="742"/>
                    <a:pt x="39" y="864"/>
                  </a:cubicBezTo>
                  <a:cubicBezTo>
                    <a:pt x="89" y="1045"/>
                    <a:pt x="178" y="1194"/>
                    <a:pt x="310" y="1310"/>
                  </a:cubicBezTo>
                  <a:cubicBezTo>
                    <a:pt x="260" y="1344"/>
                    <a:pt x="202" y="1375"/>
                    <a:pt x="144" y="1409"/>
                  </a:cubicBezTo>
                  <a:cubicBezTo>
                    <a:pt x="28" y="1487"/>
                    <a:pt x="25" y="1711"/>
                    <a:pt x="188" y="1739"/>
                  </a:cubicBezTo>
                  <a:cubicBezTo>
                    <a:pt x="222" y="1744"/>
                    <a:pt x="258" y="1747"/>
                    <a:pt x="294" y="1747"/>
                  </a:cubicBezTo>
                  <a:cubicBezTo>
                    <a:pt x="475" y="1747"/>
                    <a:pt x="667" y="1677"/>
                    <a:pt x="783" y="1538"/>
                  </a:cubicBezTo>
                  <a:cubicBezTo>
                    <a:pt x="821" y="1491"/>
                    <a:pt x="844" y="1436"/>
                    <a:pt x="844" y="1381"/>
                  </a:cubicBezTo>
                  <a:cubicBezTo>
                    <a:pt x="899" y="1327"/>
                    <a:pt x="937" y="1252"/>
                    <a:pt x="933" y="1177"/>
                  </a:cubicBezTo>
                  <a:cubicBezTo>
                    <a:pt x="933" y="1099"/>
                    <a:pt x="909" y="1042"/>
                    <a:pt x="872" y="990"/>
                  </a:cubicBezTo>
                  <a:cubicBezTo>
                    <a:pt x="981" y="833"/>
                    <a:pt x="940" y="613"/>
                    <a:pt x="872" y="442"/>
                  </a:cubicBezTo>
                  <a:cubicBezTo>
                    <a:pt x="814" y="296"/>
                    <a:pt x="702" y="92"/>
                    <a:pt x="552" y="24"/>
                  </a:cubicBezTo>
                  <a:cubicBezTo>
                    <a:pt x="517" y="8"/>
                    <a:pt x="483" y="0"/>
                    <a:pt x="451"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84"/>
            <p:cNvSpPr/>
            <p:nvPr/>
          </p:nvSpPr>
          <p:spPr>
            <a:xfrm>
              <a:off x="4315400" y="513725"/>
              <a:ext cx="46275" cy="44550"/>
            </a:xfrm>
            <a:custGeom>
              <a:avLst/>
              <a:gdLst/>
              <a:ahLst/>
              <a:cxnLst/>
              <a:rect l="l" t="t" r="r" b="b"/>
              <a:pathLst>
                <a:path w="1851" h="1782" extrusionOk="0">
                  <a:moveTo>
                    <a:pt x="930" y="0"/>
                  </a:moveTo>
                  <a:cubicBezTo>
                    <a:pt x="907" y="0"/>
                    <a:pt x="884" y="1"/>
                    <a:pt x="861" y="3"/>
                  </a:cubicBezTo>
                  <a:cubicBezTo>
                    <a:pt x="368" y="40"/>
                    <a:pt x="0" y="466"/>
                    <a:pt x="38" y="956"/>
                  </a:cubicBezTo>
                  <a:cubicBezTo>
                    <a:pt x="73" y="1426"/>
                    <a:pt x="461" y="1781"/>
                    <a:pt x="921" y="1781"/>
                  </a:cubicBezTo>
                  <a:cubicBezTo>
                    <a:pt x="944" y="1781"/>
                    <a:pt x="967" y="1781"/>
                    <a:pt x="990" y="1779"/>
                  </a:cubicBezTo>
                  <a:cubicBezTo>
                    <a:pt x="1483" y="1741"/>
                    <a:pt x="1851" y="1317"/>
                    <a:pt x="1814" y="827"/>
                  </a:cubicBezTo>
                  <a:cubicBezTo>
                    <a:pt x="1778" y="356"/>
                    <a:pt x="1390" y="0"/>
                    <a:pt x="930"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84"/>
            <p:cNvSpPr/>
            <p:nvPr/>
          </p:nvSpPr>
          <p:spPr>
            <a:xfrm>
              <a:off x="4167475" y="503525"/>
              <a:ext cx="46300" cy="44600"/>
            </a:xfrm>
            <a:custGeom>
              <a:avLst/>
              <a:gdLst/>
              <a:ahLst/>
              <a:cxnLst/>
              <a:rect l="l" t="t" r="r" b="b"/>
              <a:pathLst>
                <a:path w="1852" h="1784" extrusionOk="0">
                  <a:moveTo>
                    <a:pt x="920" y="0"/>
                  </a:moveTo>
                  <a:cubicBezTo>
                    <a:pt x="900" y="0"/>
                    <a:pt x="879" y="1"/>
                    <a:pt x="858" y="2"/>
                  </a:cubicBezTo>
                  <a:cubicBezTo>
                    <a:pt x="368" y="40"/>
                    <a:pt x="0" y="469"/>
                    <a:pt x="38" y="959"/>
                  </a:cubicBezTo>
                  <a:cubicBezTo>
                    <a:pt x="74" y="1427"/>
                    <a:pt x="464" y="1784"/>
                    <a:pt x="927" y="1784"/>
                  </a:cubicBezTo>
                  <a:cubicBezTo>
                    <a:pt x="948" y="1784"/>
                    <a:pt x="969" y="1783"/>
                    <a:pt x="990" y="1782"/>
                  </a:cubicBezTo>
                  <a:cubicBezTo>
                    <a:pt x="1484" y="1745"/>
                    <a:pt x="1852" y="1316"/>
                    <a:pt x="1814" y="826"/>
                  </a:cubicBezTo>
                  <a:cubicBezTo>
                    <a:pt x="1778" y="357"/>
                    <a:pt x="1386" y="0"/>
                    <a:pt x="920"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84"/>
            <p:cNvSpPr/>
            <p:nvPr/>
          </p:nvSpPr>
          <p:spPr>
            <a:xfrm>
              <a:off x="4184225" y="367075"/>
              <a:ext cx="170575" cy="216800"/>
            </a:xfrm>
            <a:custGeom>
              <a:avLst/>
              <a:gdLst/>
              <a:ahLst/>
              <a:cxnLst/>
              <a:rect l="l" t="t" r="r" b="b"/>
              <a:pathLst>
                <a:path w="6823" h="8672" extrusionOk="0">
                  <a:moveTo>
                    <a:pt x="3511" y="0"/>
                  </a:moveTo>
                  <a:cubicBezTo>
                    <a:pt x="1897" y="0"/>
                    <a:pt x="509" y="1245"/>
                    <a:pt x="365" y="2885"/>
                  </a:cubicBezTo>
                  <a:lnTo>
                    <a:pt x="154" y="5229"/>
                  </a:lnTo>
                  <a:cubicBezTo>
                    <a:pt x="1" y="6961"/>
                    <a:pt x="1293" y="8505"/>
                    <a:pt x="3025" y="8659"/>
                  </a:cubicBezTo>
                  <a:cubicBezTo>
                    <a:pt x="3121" y="8668"/>
                    <a:pt x="3216" y="8672"/>
                    <a:pt x="3310" y="8672"/>
                  </a:cubicBezTo>
                  <a:cubicBezTo>
                    <a:pt x="4927" y="8672"/>
                    <a:pt x="6314" y="7427"/>
                    <a:pt x="6458" y="5787"/>
                  </a:cubicBezTo>
                  <a:lnTo>
                    <a:pt x="6669" y="3447"/>
                  </a:lnTo>
                  <a:cubicBezTo>
                    <a:pt x="6822" y="1712"/>
                    <a:pt x="5530" y="167"/>
                    <a:pt x="3795" y="13"/>
                  </a:cubicBezTo>
                  <a:cubicBezTo>
                    <a:pt x="3700" y="5"/>
                    <a:pt x="3605" y="0"/>
                    <a:pt x="3511"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84"/>
            <p:cNvSpPr/>
            <p:nvPr/>
          </p:nvSpPr>
          <p:spPr>
            <a:xfrm>
              <a:off x="4299050" y="496550"/>
              <a:ext cx="18725" cy="18675"/>
            </a:xfrm>
            <a:custGeom>
              <a:avLst/>
              <a:gdLst/>
              <a:ahLst/>
              <a:cxnLst/>
              <a:rect l="l" t="t" r="r" b="b"/>
              <a:pathLst>
                <a:path w="749" h="747" extrusionOk="0">
                  <a:moveTo>
                    <a:pt x="377" y="0"/>
                  </a:moveTo>
                  <a:cubicBezTo>
                    <a:pt x="200" y="0"/>
                    <a:pt x="47" y="140"/>
                    <a:pt x="25" y="330"/>
                  </a:cubicBezTo>
                  <a:cubicBezTo>
                    <a:pt x="1" y="537"/>
                    <a:pt x="137" y="721"/>
                    <a:pt x="331" y="744"/>
                  </a:cubicBezTo>
                  <a:cubicBezTo>
                    <a:pt x="345" y="746"/>
                    <a:pt x="358" y="747"/>
                    <a:pt x="372" y="747"/>
                  </a:cubicBezTo>
                  <a:cubicBezTo>
                    <a:pt x="549" y="747"/>
                    <a:pt x="703" y="607"/>
                    <a:pt x="725" y="418"/>
                  </a:cubicBezTo>
                  <a:cubicBezTo>
                    <a:pt x="749" y="210"/>
                    <a:pt x="613" y="27"/>
                    <a:pt x="419" y="3"/>
                  </a:cubicBezTo>
                  <a:cubicBezTo>
                    <a:pt x="405" y="1"/>
                    <a:pt x="391" y="0"/>
                    <a:pt x="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84"/>
            <p:cNvSpPr/>
            <p:nvPr/>
          </p:nvSpPr>
          <p:spPr>
            <a:xfrm>
              <a:off x="4232875" y="491025"/>
              <a:ext cx="18825" cy="18675"/>
            </a:xfrm>
            <a:custGeom>
              <a:avLst/>
              <a:gdLst/>
              <a:ahLst/>
              <a:cxnLst/>
              <a:rect l="l" t="t" r="r" b="b"/>
              <a:pathLst>
                <a:path w="753" h="747" extrusionOk="0">
                  <a:moveTo>
                    <a:pt x="382" y="0"/>
                  </a:moveTo>
                  <a:cubicBezTo>
                    <a:pt x="204" y="0"/>
                    <a:pt x="50" y="140"/>
                    <a:pt x="28" y="329"/>
                  </a:cubicBezTo>
                  <a:cubicBezTo>
                    <a:pt x="1" y="534"/>
                    <a:pt x="140" y="720"/>
                    <a:pt x="334" y="744"/>
                  </a:cubicBezTo>
                  <a:cubicBezTo>
                    <a:pt x="347" y="746"/>
                    <a:pt x="361" y="747"/>
                    <a:pt x="374" y="747"/>
                  </a:cubicBezTo>
                  <a:cubicBezTo>
                    <a:pt x="549" y="747"/>
                    <a:pt x="707" y="604"/>
                    <a:pt x="729" y="414"/>
                  </a:cubicBezTo>
                  <a:cubicBezTo>
                    <a:pt x="753" y="210"/>
                    <a:pt x="616" y="26"/>
                    <a:pt x="423" y="3"/>
                  </a:cubicBezTo>
                  <a:cubicBezTo>
                    <a:pt x="409" y="1"/>
                    <a:pt x="395"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84"/>
            <p:cNvSpPr/>
            <p:nvPr/>
          </p:nvSpPr>
          <p:spPr>
            <a:xfrm>
              <a:off x="4256275" y="524225"/>
              <a:ext cx="28850" cy="15025"/>
            </a:xfrm>
            <a:custGeom>
              <a:avLst/>
              <a:gdLst/>
              <a:ahLst/>
              <a:cxnLst/>
              <a:rect l="l" t="t" r="r" b="b"/>
              <a:pathLst>
                <a:path w="1154" h="601" extrusionOk="0">
                  <a:moveTo>
                    <a:pt x="84" y="1"/>
                  </a:moveTo>
                  <a:cubicBezTo>
                    <a:pt x="77" y="1"/>
                    <a:pt x="69" y="2"/>
                    <a:pt x="62" y="5"/>
                  </a:cubicBezTo>
                  <a:cubicBezTo>
                    <a:pt x="21" y="19"/>
                    <a:pt x="0" y="60"/>
                    <a:pt x="14" y="100"/>
                  </a:cubicBezTo>
                  <a:cubicBezTo>
                    <a:pt x="140" y="481"/>
                    <a:pt x="303" y="529"/>
                    <a:pt x="439" y="570"/>
                  </a:cubicBezTo>
                  <a:cubicBezTo>
                    <a:pt x="456" y="573"/>
                    <a:pt x="473" y="580"/>
                    <a:pt x="487" y="583"/>
                  </a:cubicBezTo>
                  <a:cubicBezTo>
                    <a:pt x="517" y="597"/>
                    <a:pt x="552" y="600"/>
                    <a:pt x="589" y="600"/>
                  </a:cubicBezTo>
                  <a:cubicBezTo>
                    <a:pt x="756" y="600"/>
                    <a:pt x="970" y="488"/>
                    <a:pt x="1133" y="206"/>
                  </a:cubicBezTo>
                  <a:cubicBezTo>
                    <a:pt x="1153" y="168"/>
                    <a:pt x="1140" y="124"/>
                    <a:pt x="1106" y="104"/>
                  </a:cubicBezTo>
                  <a:cubicBezTo>
                    <a:pt x="1093" y="97"/>
                    <a:pt x="1080" y="93"/>
                    <a:pt x="1066" y="93"/>
                  </a:cubicBezTo>
                  <a:cubicBezTo>
                    <a:pt x="1041" y="93"/>
                    <a:pt x="1017" y="106"/>
                    <a:pt x="1004" y="131"/>
                  </a:cubicBezTo>
                  <a:cubicBezTo>
                    <a:pt x="864" y="374"/>
                    <a:pt x="697" y="451"/>
                    <a:pt x="589" y="451"/>
                  </a:cubicBezTo>
                  <a:cubicBezTo>
                    <a:pt x="569" y="451"/>
                    <a:pt x="550" y="448"/>
                    <a:pt x="534" y="443"/>
                  </a:cubicBezTo>
                  <a:cubicBezTo>
                    <a:pt x="517" y="437"/>
                    <a:pt x="497" y="430"/>
                    <a:pt x="480" y="427"/>
                  </a:cubicBezTo>
                  <a:cubicBezTo>
                    <a:pt x="361" y="390"/>
                    <a:pt x="255" y="358"/>
                    <a:pt x="157" y="52"/>
                  </a:cubicBezTo>
                  <a:cubicBezTo>
                    <a:pt x="146" y="22"/>
                    <a:pt x="115" y="1"/>
                    <a:pt x="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84"/>
            <p:cNvSpPr/>
            <p:nvPr/>
          </p:nvSpPr>
          <p:spPr>
            <a:xfrm>
              <a:off x="4228125" y="466550"/>
              <a:ext cx="22550" cy="8475"/>
            </a:xfrm>
            <a:custGeom>
              <a:avLst/>
              <a:gdLst/>
              <a:ahLst/>
              <a:cxnLst/>
              <a:rect l="l" t="t" r="r" b="b"/>
              <a:pathLst>
                <a:path w="902" h="339" extrusionOk="0">
                  <a:moveTo>
                    <a:pt x="488" y="0"/>
                  </a:moveTo>
                  <a:cubicBezTo>
                    <a:pt x="474" y="0"/>
                    <a:pt x="460" y="1"/>
                    <a:pt x="446" y="2"/>
                  </a:cubicBezTo>
                  <a:cubicBezTo>
                    <a:pt x="218" y="19"/>
                    <a:pt x="34" y="206"/>
                    <a:pt x="27" y="213"/>
                  </a:cubicBezTo>
                  <a:cubicBezTo>
                    <a:pt x="0" y="244"/>
                    <a:pt x="0" y="291"/>
                    <a:pt x="31" y="318"/>
                  </a:cubicBezTo>
                  <a:cubicBezTo>
                    <a:pt x="45" y="332"/>
                    <a:pt x="62" y="338"/>
                    <a:pt x="82" y="338"/>
                  </a:cubicBezTo>
                  <a:cubicBezTo>
                    <a:pt x="103" y="338"/>
                    <a:pt x="120" y="332"/>
                    <a:pt x="136" y="318"/>
                  </a:cubicBezTo>
                  <a:cubicBezTo>
                    <a:pt x="136" y="315"/>
                    <a:pt x="290" y="165"/>
                    <a:pt x="456" y="151"/>
                  </a:cubicBezTo>
                  <a:cubicBezTo>
                    <a:pt x="465" y="151"/>
                    <a:pt x="475" y="150"/>
                    <a:pt x="484" y="150"/>
                  </a:cubicBezTo>
                  <a:cubicBezTo>
                    <a:pt x="641" y="150"/>
                    <a:pt x="769" y="257"/>
                    <a:pt x="769" y="257"/>
                  </a:cubicBezTo>
                  <a:cubicBezTo>
                    <a:pt x="783" y="269"/>
                    <a:pt x="800" y="275"/>
                    <a:pt x="818" y="275"/>
                  </a:cubicBezTo>
                  <a:cubicBezTo>
                    <a:pt x="839" y="275"/>
                    <a:pt x="860" y="267"/>
                    <a:pt x="875" y="250"/>
                  </a:cubicBezTo>
                  <a:cubicBezTo>
                    <a:pt x="902" y="219"/>
                    <a:pt x="899" y="172"/>
                    <a:pt x="868" y="145"/>
                  </a:cubicBezTo>
                  <a:cubicBezTo>
                    <a:pt x="858" y="138"/>
                    <a:pt x="699" y="0"/>
                    <a:pt x="4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84"/>
            <p:cNvSpPr/>
            <p:nvPr/>
          </p:nvSpPr>
          <p:spPr>
            <a:xfrm>
              <a:off x="4303575" y="473200"/>
              <a:ext cx="20950" cy="12725"/>
            </a:xfrm>
            <a:custGeom>
              <a:avLst/>
              <a:gdLst/>
              <a:ahLst/>
              <a:cxnLst/>
              <a:rect l="l" t="t" r="r" b="b"/>
              <a:pathLst>
                <a:path w="838" h="509" extrusionOk="0">
                  <a:moveTo>
                    <a:pt x="318" y="1"/>
                  </a:moveTo>
                  <a:cubicBezTo>
                    <a:pt x="180" y="1"/>
                    <a:pt x="65" y="43"/>
                    <a:pt x="58" y="45"/>
                  </a:cubicBezTo>
                  <a:cubicBezTo>
                    <a:pt x="21" y="63"/>
                    <a:pt x="0" y="103"/>
                    <a:pt x="13" y="144"/>
                  </a:cubicBezTo>
                  <a:cubicBezTo>
                    <a:pt x="26" y="173"/>
                    <a:pt x="55" y="191"/>
                    <a:pt x="84" y="191"/>
                  </a:cubicBezTo>
                  <a:cubicBezTo>
                    <a:pt x="94" y="191"/>
                    <a:pt x="103" y="189"/>
                    <a:pt x="112" y="185"/>
                  </a:cubicBezTo>
                  <a:cubicBezTo>
                    <a:pt x="112" y="185"/>
                    <a:pt x="207" y="151"/>
                    <a:pt x="315" y="151"/>
                  </a:cubicBezTo>
                  <a:cubicBezTo>
                    <a:pt x="367" y="151"/>
                    <a:pt x="421" y="158"/>
                    <a:pt x="470" y="182"/>
                  </a:cubicBezTo>
                  <a:cubicBezTo>
                    <a:pt x="619" y="253"/>
                    <a:pt x="681" y="450"/>
                    <a:pt x="681" y="454"/>
                  </a:cubicBezTo>
                  <a:cubicBezTo>
                    <a:pt x="690" y="488"/>
                    <a:pt x="721" y="508"/>
                    <a:pt x="752" y="508"/>
                  </a:cubicBezTo>
                  <a:cubicBezTo>
                    <a:pt x="759" y="508"/>
                    <a:pt x="766" y="508"/>
                    <a:pt x="772" y="504"/>
                  </a:cubicBezTo>
                  <a:cubicBezTo>
                    <a:pt x="813" y="494"/>
                    <a:pt x="837" y="450"/>
                    <a:pt x="824" y="413"/>
                  </a:cubicBezTo>
                  <a:cubicBezTo>
                    <a:pt x="824" y="402"/>
                    <a:pt x="745" y="147"/>
                    <a:pt x="534" y="45"/>
                  </a:cubicBezTo>
                  <a:cubicBezTo>
                    <a:pt x="464" y="12"/>
                    <a:pt x="388" y="1"/>
                    <a:pt x="3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84"/>
            <p:cNvSpPr/>
            <p:nvPr/>
          </p:nvSpPr>
          <p:spPr>
            <a:xfrm>
              <a:off x="4271325" y="473800"/>
              <a:ext cx="9400" cy="44350"/>
            </a:xfrm>
            <a:custGeom>
              <a:avLst/>
              <a:gdLst/>
              <a:ahLst/>
              <a:cxnLst/>
              <a:rect l="l" t="t" r="r" b="b"/>
              <a:pathLst>
                <a:path w="376" h="1774" extrusionOk="0">
                  <a:moveTo>
                    <a:pt x="245" y="1"/>
                  </a:moveTo>
                  <a:cubicBezTo>
                    <a:pt x="201" y="1"/>
                    <a:pt x="171" y="35"/>
                    <a:pt x="171" y="76"/>
                  </a:cubicBezTo>
                  <a:cubicBezTo>
                    <a:pt x="171" y="225"/>
                    <a:pt x="177" y="378"/>
                    <a:pt x="184" y="528"/>
                  </a:cubicBezTo>
                  <a:cubicBezTo>
                    <a:pt x="204" y="1004"/>
                    <a:pt x="225" y="1450"/>
                    <a:pt x="31" y="1648"/>
                  </a:cubicBezTo>
                  <a:cubicBezTo>
                    <a:pt x="0" y="1675"/>
                    <a:pt x="0" y="1722"/>
                    <a:pt x="31" y="1753"/>
                  </a:cubicBezTo>
                  <a:cubicBezTo>
                    <a:pt x="45" y="1766"/>
                    <a:pt x="66" y="1774"/>
                    <a:pt x="82" y="1774"/>
                  </a:cubicBezTo>
                  <a:cubicBezTo>
                    <a:pt x="102" y="1774"/>
                    <a:pt x="119" y="1766"/>
                    <a:pt x="137" y="1753"/>
                  </a:cubicBezTo>
                  <a:cubicBezTo>
                    <a:pt x="375" y="1512"/>
                    <a:pt x="355" y="1031"/>
                    <a:pt x="334" y="521"/>
                  </a:cubicBezTo>
                  <a:cubicBezTo>
                    <a:pt x="327" y="375"/>
                    <a:pt x="320" y="222"/>
                    <a:pt x="320" y="76"/>
                  </a:cubicBezTo>
                  <a:cubicBezTo>
                    <a:pt x="320" y="35"/>
                    <a:pt x="286" y="1"/>
                    <a:pt x="2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84"/>
            <p:cNvSpPr/>
            <p:nvPr/>
          </p:nvSpPr>
          <p:spPr>
            <a:xfrm>
              <a:off x="4175375" y="311200"/>
              <a:ext cx="100900" cy="83075"/>
            </a:xfrm>
            <a:custGeom>
              <a:avLst/>
              <a:gdLst/>
              <a:ahLst/>
              <a:cxnLst/>
              <a:rect l="l" t="t" r="r" b="b"/>
              <a:pathLst>
                <a:path w="4036" h="3323" extrusionOk="0">
                  <a:moveTo>
                    <a:pt x="2176" y="0"/>
                  </a:moveTo>
                  <a:cubicBezTo>
                    <a:pt x="1923" y="0"/>
                    <a:pt x="1669" y="54"/>
                    <a:pt x="1429" y="136"/>
                  </a:cubicBezTo>
                  <a:cubicBezTo>
                    <a:pt x="872" y="326"/>
                    <a:pt x="341" y="731"/>
                    <a:pt x="184" y="1303"/>
                  </a:cubicBezTo>
                  <a:cubicBezTo>
                    <a:pt x="0" y="1956"/>
                    <a:pt x="368" y="2670"/>
                    <a:pt x="916" y="3069"/>
                  </a:cubicBezTo>
                  <a:cubicBezTo>
                    <a:pt x="1062" y="3177"/>
                    <a:pt x="1225" y="3266"/>
                    <a:pt x="1406" y="3303"/>
                  </a:cubicBezTo>
                  <a:cubicBezTo>
                    <a:pt x="1471" y="3317"/>
                    <a:pt x="1537" y="3322"/>
                    <a:pt x="1603" y="3322"/>
                  </a:cubicBezTo>
                  <a:cubicBezTo>
                    <a:pt x="1789" y="3322"/>
                    <a:pt x="1978" y="3277"/>
                    <a:pt x="2161" y="3232"/>
                  </a:cubicBezTo>
                  <a:cubicBezTo>
                    <a:pt x="2634" y="3110"/>
                    <a:pt x="3182" y="3116"/>
                    <a:pt x="3645" y="2970"/>
                  </a:cubicBezTo>
                  <a:cubicBezTo>
                    <a:pt x="3961" y="2422"/>
                    <a:pt x="4036" y="1728"/>
                    <a:pt x="3805" y="1143"/>
                  </a:cubicBezTo>
                  <a:cubicBezTo>
                    <a:pt x="3570" y="554"/>
                    <a:pt x="3015" y="92"/>
                    <a:pt x="2389" y="13"/>
                  </a:cubicBezTo>
                  <a:cubicBezTo>
                    <a:pt x="2318" y="4"/>
                    <a:pt x="2247" y="0"/>
                    <a:pt x="21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84"/>
            <p:cNvSpPr/>
            <p:nvPr/>
          </p:nvSpPr>
          <p:spPr>
            <a:xfrm>
              <a:off x="4233275" y="360675"/>
              <a:ext cx="131125" cy="148975"/>
            </a:xfrm>
            <a:custGeom>
              <a:avLst/>
              <a:gdLst/>
              <a:ahLst/>
              <a:cxnLst/>
              <a:rect l="l" t="t" r="r" b="b"/>
              <a:pathLst>
                <a:path w="5245" h="5959" extrusionOk="0">
                  <a:moveTo>
                    <a:pt x="2369" y="0"/>
                  </a:moveTo>
                  <a:cubicBezTo>
                    <a:pt x="1367" y="0"/>
                    <a:pt x="1" y="744"/>
                    <a:pt x="1005" y="1671"/>
                  </a:cubicBezTo>
                  <a:cubicBezTo>
                    <a:pt x="1869" y="2243"/>
                    <a:pt x="2968" y="2818"/>
                    <a:pt x="3469" y="3727"/>
                  </a:cubicBezTo>
                  <a:cubicBezTo>
                    <a:pt x="3935" y="4577"/>
                    <a:pt x="4306" y="5234"/>
                    <a:pt x="4949" y="5958"/>
                  </a:cubicBezTo>
                  <a:cubicBezTo>
                    <a:pt x="5217" y="5030"/>
                    <a:pt x="5214" y="4274"/>
                    <a:pt x="5234" y="3304"/>
                  </a:cubicBezTo>
                  <a:cubicBezTo>
                    <a:pt x="5245" y="2814"/>
                    <a:pt x="5058" y="2188"/>
                    <a:pt x="4850" y="1743"/>
                  </a:cubicBezTo>
                  <a:cubicBezTo>
                    <a:pt x="4540" y="1076"/>
                    <a:pt x="3411" y="167"/>
                    <a:pt x="2686" y="28"/>
                  </a:cubicBezTo>
                  <a:cubicBezTo>
                    <a:pt x="2587" y="9"/>
                    <a:pt x="2481" y="0"/>
                    <a:pt x="23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84"/>
            <p:cNvSpPr/>
            <p:nvPr/>
          </p:nvSpPr>
          <p:spPr>
            <a:xfrm>
              <a:off x="4181250" y="364350"/>
              <a:ext cx="107475" cy="139250"/>
            </a:xfrm>
            <a:custGeom>
              <a:avLst/>
              <a:gdLst/>
              <a:ahLst/>
              <a:cxnLst/>
              <a:rect l="l" t="t" r="r" b="b"/>
              <a:pathLst>
                <a:path w="4299" h="5570" extrusionOk="0">
                  <a:moveTo>
                    <a:pt x="2666" y="1"/>
                  </a:moveTo>
                  <a:cubicBezTo>
                    <a:pt x="2560" y="1"/>
                    <a:pt x="2471" y="9"/>
                    <a:pt x="2413" y="24"/>
                  </a:cubicBezTo>
                  <a:cubicBezTo>
                    <a:pt x="1902" y="160"/>
                    <a:pt x="1137" y="714"/>
                    <a:pt x="896" y="1014"/>
                  </a:cubicBezTo>
                  <a:cubicBezTo>
                    <a:pt x="18" y="2096"/>
                    <a:pt x="18" y="3467"/>
                    <a:pt x="18" y="3882"/>
                  </a:cubicBezTo>
                  <a:cubicBezTo>
                    <a:pt x="18" y="4161"/>
                    <a:pt x="1" y="5440"/>
                    <a:pt x="307" y="5569"/>
                  </a:cubicBezTo>
                  <a:cubicBezTo>
                    <a:pt x="977" y="4764"/>
                    <a:pt x="1698" y="3906"/>
                    <a:pt x="2260" y="3018"/>
                  </a:cubicBezTo>
                  <a:cubicBezTo>
                    <a:pt x="2617" y="2446"/>
                    <a:pt x="2954" y="1862"/>
                    <a:pt x="3264" y="1262"/>
                  </a:cubicBezTo>
                  <a:cubicBezTo>
                    <a:pt x="4299" y="264"/>
                    <a:pt x="3243" y="1"/>
                    <a:pt x="26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84"/>
            <p:cNvSpPr/>
            <p:nvPr/>
          </p:nvSpPr>
          <p:spPr>
            <a:xfrm>
              <a:off x="4018800" y="995900"/>
              <a:ext cx="177800" cy="51800"/>
            </a:xfrm>
            <a:custGeom>
              <a:avLst/>
              <a:gdLst/>
              <a:ahLst/>
              <a:cxnLst/>
              <a:rect l="l" t="t" r="r" b="b"/>
              <a:pathLst>
                <a:path w="7112" h="2072" extrusionOk="0">
                  <a:moveTo>
                    <a:pt x="429" y="0"/>
                  </a:moveTo>
                  <a:cubicBezTo>
                    <a:pt x="0" y="0"/>
                    <a:pt x="63" y="1001"/>
                    <a:pt x="113" y="1001"/>
                  </a:cubicBezTo>
                  <a:cubicBezTo>
                    <a:pt x="114" y="1001"/>
                    <a:pt x="115" y="1001"/>
                    <a:pt x="116" y="1001"/>
                  </a:cubicBezTo>
                  <a:lnTo>
                    <a:pt x="279" y="1330"/>
                  </a:lnTo>
                  <a:cubicBezTo>
                    <a:pt x="504" y="1729"/>
                    <a:pt x="507" y="1892"/>
                    <a:pt x="878" y="2072"/>
                  </a:cubicBezTo>
                  <a:lnTo>
                    <a:pt x="5978" y="2072"/>
                  </a:lnTo>
                  <a:cubicBezTo>
                    <a:pt x="6414" y="2072"/>
                    <a:pt x="6767" y="1715"/>
                    <a:pt x="6767" y="1280"/>
                  </a:cubicBezTo>
                  <a:lnTo>
                    <a:pt x="7111" y="1464"/>
                  </a:lnTo>
                  <a:cubicBezTo>
                    <a:pt x="7111" y="1028"/>
                    <a:pt x="5965" y="0"/>
                    <a:pt x="5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84"/>
            <p:cNvSpPr/>
            <p:nvPr/>
          </p:nvSpPr>
          <p:spPr>
            <a:xfrm>
              <a:off x="4034100" y="1023450"/>
              <a:ext cx="162500" cy="24250"/>
            </a:xfrm>
            <a:custGeom>
              <a:avLst/>
              <a:gdLst/>
              <a:ahLst/>
              <a:cxnLst/>
              <a:rect l="l" t="t" r="r" b="b"/>
              <a:pathLst>
                <a:path w="6500" h="970" extrusionOk="0">
                  <a:moveTo>
                    <a:pt x="303" y="1"/>
                  </a:moveTo>
                  <a:cubicBezTo>
                    <a:pt x="34" y="1"/>
                    <a:pt x="83" y="219"/>
                    <a:pt x="83" y="484"/>
                  </a:cubicBezTo>
                  <a:lnTo>
                    <a:pt x="262" y="630"/>
                  </a:lnTo>
                  <a:cubicBezTo>
                    <a:pt x="1" y="725"/>
                    <a:pt x="34" y="970"/>
                    <a:pt x="303" y="970"/>
                  </a:cubicBezTo>
                  <a:lnTo>
                    <a:pt x="6012" y="970"/>
                  </a:lnTo>
                  <a:cubicBezTo>
                    <a:pt x="6281" y="970"/>
                    <a:pt x="6499" y="753"/>
                    <a:pt x="6499" y="484"/>
                  </a:cubicBezTo>
                  <a:cubicBezTo>
                    <a:pt x="6499" y="219"/>
                    <a:pt x="6281" y="1"/>
                    <a:pt x="60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84"/>
            <p:cNvSpPr/>
            <p:nvPr/>
          </p:nvSpPr>
          <p:spPr>
            <a:xfrm>
              <a:off x="4019050" y="998175"/>
              <a:ext cx="27725" cy="41550"/>
            </a:xfrm>
            <a:custGeom>
              <a:avLst/>
              <a:gdLst/>
              <a:ahLst/>
              <a:cxnLst/>
              <a:rect l="l" t="t" r="r" b="b"/>
              <a:pathLst>
                <a:path w="1109" h="1662" extrusionOk="0">
                  <a:moveTo>
                    <a:pt x="228" y="1"/>
                  </a:moveTo>
                  <a:cubicBezTo>
                    <a:pt x="0" y="355"/>
                    <a:pt x="75" y="797"/>
                    <a:pt x="75" y="797"/>
                  </a:cubicBezTo>
                  <a:lnTo>
                    <a:pt x="644" y="1634"/>
                  </a:lnTo>
                  <a:cubicBezTo>
                    <a:pt x="698" y="1653"/>
                    <a:pt x="743" y="1662"/>
                    <a:pt x="780" y="1662"/>
                  </a:cubicBezTo>
                  <a:cubicBezTo>
                    <a:pt x="1108" y="1662"/>
                    <a:pt x="817" y="977"/>
                    <a:pt x="817" y="977"/>
                  </a:cubicBezTo>
                  <a:lnTo>
                    <a:pt x="2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 name="Google Shape;1710;p84"/>
          <p:cNvGrpSpPr/>
          <p:nvPr/>
        </p:nvGrpSpPr>
        <p:grpSpPr>
          <a:xfrm>
            <a:off x="2527557" y="2551903"/>
            <a:ext cx="958904" cy="2152663"/>
            <a:chOff x="2286525" y="2360140"/>
            <a:chExt cx="1138030" cy="2554787"/>
          </a:xfrm>
        </p:grpSpPr>
        <p:sp>
          <p:nvSpPr>
            <p:cNvPr id="1711" name="Google Shape;1711;p84"/>
            <p:cNvSpPr/>
            <p:nvPr/>
          </p:nvSpPr>
          <p:spPr>
            <a:xfrm>
              <a:off x="2699967" y="3654814"/>
              <a:ext cx="205697" cy="1165015"/>
            </a:xfrm>
            <a:custGeom>
              <a:avLst/>
              <a:gdLst/>
              <a:ahLst/>
              <a:cxnLst/>
              <a:rect l="l" t="t" r="r" b="b"/>
              <a:pathLst>
                <a:path w="3203" h="18141" extrusionOk="0">
                  <a:moveTo>
                    <a:pt x="916" y="1"/>
                  </a:moveTo>
                  <a:cubicBezTo>
                    <a:pt x="891" y="1"/>
                    <a:pt x="866" y="2"/>
                    <a:pt x="841" y="4"/>
                  </a:cubicBezTo>
                  <a:cubicBezTo>
                    <a:pt x="358" y="45"/>
                    <a:pt x="1" y="466"/>
                    <a:pt x="41" y="949"/>
                  </a:cubicBezTo>
                  <a:lnTo>
                    <a:pt x="1412" y="17338"/>
                  </a:lnTo>
                  <a:cubicBezTo>
                    <a:pt x="1450" y="17797"/>
                    <a:pt x="1835" y="18141"/>
                    <a:pt x="2287" y="18141"/>
                  </a:cubicBezTo>
                  <a:cubicBezTo>
                    <a:pt x="2311" y="18141"/>
                    <a:pt x="2334" y="18141"/>
                    <a:pt x="2358" y="18138"/>
                  </a:cubicBezTo>
                  <a:cubicBezTo>
                    <a:pt x="2841" y="18100"/>
                    <a:pt x="3202" y="17675"/>
                    <a:pt x="3162" y="17192"/>
                  </a:cubicBezTo>
                  <a:lnTo>
                    <a:pt x="1786" y="803"/>
                  </a:lnTo>
                  <a:cubicBezTo>
                    <a:pt x="1752" y="345"/>
                    <a:pt x="1368" y="1"/>
                    <a:pt x="9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84"/>
            <p:cNvSpPr/>
            <p:nvPr/>
          </p:nvSpPr>
          <p:spPr>
            <a:xfrm>
              <a:off x="2545713" y="4738964"/>
              <a:ext cx="391614" cy="175963"/>
            </a:xfrm>
            <a:custGeom>
              <a:avLst/>
              <a:gdLst/>
              <a:ahLst/>
              <a:cxnLst/>
              <a:rect l="l" t="t" r="r" b="b"/>
              <a:pathLst>
                <a:path w="6098" h="2740" extrusionOk="0">
                  <a:moveTo>
                    <a:pt x="5628" y="1"/>
                  </a:moveTo>
                  <a:lnTo>
                    <a:pt x="3716" y="75"/>
                  </a:lnTo>
                  <a:cubicBezTo>
                    <a:pt x="0" y="2270"/>
                    <a:pt x="1371" y="2739"/>
                    <a:pt x="1371" y="2739"/>
                  </a:cubicBezTo>
                  <a:lnTo>
                    <a:pt x="5724" y="2739"/>
                  </a:lnTo>
                  <a:cubicBezTo>
                    <a:pt x="5724" y="2739"/>
                    <a:pt x="6098" y="1430"/>
                    <a:pt x="5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84"/>
            <p:cNvSpPr/>
            <p:nvPr/>
          </p:nvSpPr>
          <p:spPr>
            <a:xfrm>
              <a:off x="2601840" y="4884678"/>
              <a:ext cx="314100" cy="30248"/>
            </a:xfrm>
            <a:custGeom>
              <a:avLst/>
              <a:gdLst/>
              <a:ahLst/>
              <a:cxnLst/>
              <a:rect l="l" t="t" r="r" b="b"/>
              <a:pathLst>
                <a:path w="4891" h="471" extrusionOk="0">
                  <a:moveTo>
                    <a:pt x="216" y="1"/>
                  </a:moveTo>
                  <a:cubicBezTo>
                    <a:pt x="216" y="1"/>
                    <a:pt x="1" y="283"/>
                    <a:pt x="314" y="470"/>
                  </a:cubicBezTo>
                  <a:lnTo>
                    <a:pt x="4764" y="470"/>
                  </a:lnTo>
                  <a:lnTo>
                    <a:pt x="48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84"/>
            <p:cNvSpPr/>
            <p:nvPr/>
          </p:nvSpPr>
          <p:spPr>
            <a:xfrm>
              <a:off x="2681408" y="4763432"/>
              <a:ext cx="150146" cy="64670"/>
            </a:xfrm>
            <a:custGeom>
              <a:avLst/>
              <a:gdLst/>
              <a:ahLst/>
              <a:cxnLst/>
              <a:rect l="l" t="t" r="r" b="b"/>
              <a:pathLst>
                <a:path w="2338" h="1007" extrusionOk="0">
                  <a:moveTo>
                    <a:pt x="2338" y="0"/>
                  </a:moveTo>
                  <a:lnTo>
                    <a:pt x="1436" y="79"/>
                  </a:lnTo>
                  <a:cubicBezTo>
                    <a:pt x="1103" y="228"/>
                    <a:pt x="1" y="783"/>
                    <a:pt x="255" y="974"/>
                  </a:cubicBezTo>
                  <a:cubicBezTo>
                    <a:pt x="286" y="996"/>
                    <a:pt x="331" y="1006"/>
                    <a:pt x="387" y="1006"/>
                  </a:cubicBezTo>
                  <a:cubicBezTo>
                    <a:pt x="867" y="1006"/>
                    <a:pt x="2149" y="259"/>
                    <a:pt x="23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84"/>
            <p:cNvSpPr/>
            <p:nvPr/>
          </p:nvSpPr>
          <p:spPr>
            <a:xfrm>
              <a:off x="2933531" y="3654814"/>
              <a:ext cx="205697" cy="1165015"/>
            </a:xfrm>
            <a:custGeom>
              <a:avLst/>
              <a:gdLst/>
              <a:ahLst/>
              <a:cxnLst/>
              <a:rect l="l" t="t" r="r" b="b"/>
              <a:pathLst>
                <a:path w="3203" h="18141" extrusionOk="0">
                  <a:moveTo>
                    <a:pt x="917" y="1"/>
                  </a:moveTo>
                  <a:cubicBezTo>
                    <a:pt x="892" y="1"/>
                    <a:pt x="866" y="2"/>
                    <a:pt x="841" y="4"/>
                  </a:cubicBezTo>
                  <a:cubicBezTo>
                    <a:pt x="362" y="45"/>
                    <a:pt x="1" y="466"/>
                    <a:pt x="41" y="949"/>
                  </a:cubicBezTo>
                  <a:lnTo>
                    <a:pt x="1412" y="17338"/>
                  </a:lnTo>
                  <a:cubicBezTo>
                    <a:pt x="1453" y="17797"/>
                    <a:pt x="1835" y="18141"/>
                    <a:pt x="2287" y="18141"/>
                  </a:cubicBezTo>
                  <a:cubicBezTo>
                    <a:pt x="2311" y="18141"/>
                    <a:pt x="2338" y="18141"/>
                    <a:pt x="2362" y="18138"/>
                  </a:cubicBezTo>
                  <a:cubicBezTo>
                    <a:pt x="2845" y="18100"/>
                    <a:pt x="3202" y="17675"/>
                    <a:pt x="3161" y="17192"/>
                  </a:cubicBezTo>
                  <a:lnTo>
                    <a:pt x="1790" y="803"/>
                  </a:lnTo>
                  <a:cubicBezTo>
                    <a:pt x="1752" y="345"/>
                    <a:pt x="1371" y="1"/>
                    <a:pt x="9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84"/>
            <p:cNvSpPr/>
            <p:nvPr/>
          </p:nvSpPr>
          <p:spPr>
            <a:xfrm>
              <a:off x="2788910" y="4738964"/>
              <a:ext cx="377806" cy="173779"/>
            </a:xfrm>
            <a:custGeom>
              <a:avLst/>
              <a:gdLst/>
              <a:ahLst/>
              <a:cxnLst/>
              <a:rect l="l" t="t" r="r" b="b"/>
              <a:pathLst>
                <a:path w="5883" h="2706" extrusionOk="0">
                  <a:moveTo>
                    <a:pt x="5471" y="1"/>
                  </a:moveTo>
                  <a:lnTo>
                    <a:pt x="3570" y="99"/>
                  </a:lnTo>
                  <a:cubicBezTo>
                    <a:pt x="1" y="2181"/>
                    <a:pt x="1177" y="2705"/>
                    <a:pt x="1177" y="2705"/>
                  </a:cubicBezTo>
                  <a:lnTo>
                    <a:pt x="5495" y="2705"/>
                  </a:lnTo>
                  <a:cubicBezTo>
                    <a:pt x="5495" y="2705"/>
                    <a:pt x="5883" y="1287"/>
                    <a:pt x="547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84"/>
            <p:cNvSpPr/>
            <p:nvPr/>
          </p:nvSpPr>
          <p:spPr>
            <a:xfrm>
              <a:off x="2834313" y="4884678"/>
              <a:ext cx="314678" cy="30248"/>
            </a:xfrm>
            <a:custGeom>
              <a:avLst/>
              <a:gdLst/>
              <a:ahLst/>
              <a:cxnLst/>
              <a:rect l="l" t="t" r="r" b="b"/>
              <a:pathLst>
                <a:path w="4900" h="471" extrusionOk="0">
                  <a:moveTo>
                    <a:pt x="144" y="1"/>
                  </a:moveTo>
                  <a:cubicBezTo>
                    <a:pt x="144" y="1"/>
                    <a:pt x="1" y="361"/>
                    <a:pt x="324" y="470"/>
                  </a:cubicBezTo>
                  <a:lnTo>
                    <a:pt x="4774" y="470"/>
                  </a:lnTo>
                  <a:lnTo>
                    <a:pt x="490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84"/>
            <p:cNvSpPr/>
            <p:nvPr/>
          </p:nvSpPr>
          <p:spPr>
            <a:xfrm>
              <a:off x="2915422" y="4763432"/>
              <a:ext cx="150403" cy="64670"/>
            </a:xfrm>
            <a:custGeom>
              <a:avLst/>
              <a:gdLst/>
              <a:ahLst/>
              <a:cxnLst/>
              <a:rect l="l" t="t" r="r" b="b"/>
              <a:pathLst>
                <a:path w="2342" h="1007" extrusionOk="0">
                  <a:moveTo>
                    <a:pt x="2341" y="0"/>
                  </a:moveTo>
                  <a:lnTo>
                    <a:pt x="1436" y="79"/>
                  </a:lnTo>
                  <a:cubicBezTo>
                    <a:pt x="1102" y="228"/>
                    <a:pt x="0" y="783"/>
                    <a:pt x="259" y="974"/>
                  </a:cubicBezTo>
                  <a:cubicBezTo>
                    <a:pt x="290" y="996"/>
                    <a:pt x="334" y="1006"/>
                    <a:pt x="390" y="1006"/>
                  </a:cubicBezTo>
                  <a:cubicBezTo>
                    <a:pt x="867" y="1006"/>
                    <a:pt x="2152" y="259"/>
                    <a:pt x="2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84"/>
            <p:cNvSpPr/>
            <p:nvPr/>
          </p:nvSpPr>
          <p:spPr>
            <a:xfrm>
              <a:off x="2864047" y="2830881"/>
              <a:ext cx="132871" cy="248146"/>
            </a:xfrm>
            <a:custGeom>
              <a:avLst/>
              <a:gdLst/>
              <a:ahLst/>
              <a:cxnLst/>
              <a:rect l="l" t="t" r="r" b="b"/>
              <a:pathLst>
                <a:path w="2069" h="3864" extrusionOk="0">
                  <a:moveTo>
                    <a:pt x="1103" y="1"/>
                  </a:moveTo>
                  <a:cubicBezTo>
                    <a:pt x="621" y="1"/>
                    <a:pt x="214" y="376"/>
                    <a:pt x="178" y="864"/>
                  </a:cubicBezTo>
                  <a:lnTo>
                    <a:pt x="35" y="2872"/>
                  </a:lnTo>
                  <a:cubicBezTo>
                    <a:pt x="1" y="3379"/>
                    <a:pt x="389" y="3828"/>
                    <a:pt x="896" y="3861"/>
                  </a:cubicBezTo>
                  <a:cubicBezTo>
                    <a:pt x="918" y="3863"/>
                    <a:pt x="941" y="3864"/>
                    <a:pt x="964" y="3864"/>
                  </a:cubicBezTo>
                  <a:cubicBezTo>
                    <a:pt x="1445" y="3864"/>
                    <a:pt x="1857" y="3488"/>
                    <a:pt x="1889" y="3001"/>
                  </a:cubicBezTo>
                  <a:lnTo>
                    <a:pt x="2032" y="997"/>
                  </a:lnTo>
                  <a:cubicBezTo>
                    <a:pt x="2069" y="487"/>
                    <a:pt x="1681" y="41"/>
                    <a:pt x="1171" y="3"/>
                  </a:cubicBezTo>
                  <a:cubicBezTo>
                    <a:pt x="1148" y="1"/>
                    <a:pt x="1125" y="1"/>
                    <a:pt x="1103" y="1"/>
                  </a:cubicBezTo>
                  <a:close/>
                </a:path>
              </a:pathLst>
            </a:custGeom>
            <a:solidFill>
              <a:srgbClr val="FFD7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84"/>
            <p:cNvSpPr/>
            <p:nvPr/>
          </p:nvSpPr>
          <p:spPr>
            <a:xfrm>
              <a:off x="2871046" y="2849890"/>
              <a:ext cx="126192" cy="116688"/>
            </a:xfrm>
            <a:custGeom>
              <a:avLst/>
              <a:gdLst/>
              <a:ahLst/>
              <a:cxnLst/>
              <a:rect l="l" t="t" r="r" b="b"/>
              <a:pathLst>
                <a:path w="1965" h="1817" extrusionOk="0">
                  <a:moveTo>
                    <a:pt x="110" y="0"/>
                  </a:moveTo>
                  <a:lnTo>
                    <a:pt x="0" y="1544"/>
                  </a:lnTo>
                  <a:cubicBezTo>
                    <a:pt x="0" y="1544"/>
                    <a:pt x="536" y="1816"/>
                    <a:pt x="1156" y="1816"/>
                  </a:cubicBezTo>
                  <a:cubicBezTo>
                    <a:pt x="1385" y="1816"/>
                    <a:pt x="1625" y="1779"/>
                    <a:pt x="1855" y="1678"/>
                  </a:cubicBezTo>
                  <a:lnTo>
                    <a:pt x="1964" y="133"/>
                  </a:lnTo>
                  <a:lnTo>
                    <a:pt x="110" y="0"/>
                  </a:lnTo>
                  <a:close/>
                </a:path>
              </a:pathLst>
            </a:custGeom>
            <a:solidFill>
              <a:srgbClr val="282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84"/>
            <p:cNvSpPr/>
            <p:nvPr/>
          </p:nvSpPr>
          <p:spPr>
            <a:xfrm>
              <a:off x="3072694" y="2964842"/>
              <a:ext cx="351861" cy="397907"/>
            </a:xfrm>
            <a:custGeom>
              <a:avLst/>
              <a:gdLst/>
              <a:ahLst/>
              <a:cxnLst/>
              <a:rect l="l" t="t" r="r" b="b"/>
              <a:pathLst>
                <a:path w="5479" h="6196" extrusionOk="0">
                  <a:moveTo>
                    <a:pt x="4041" y="0"/>
                  </a:moveTo>
                  <a:cubicBezTo>
                    <a:pt x="3990" y="0"/>
                    <a:pt x="3938" y="6"/>
                    <a:pt x="3887" y="17"/>
                  </a:cubicBezTo>
                  <a:cubicBezTo>
                    <a:pt x="3488" y="101"/>
                    <a:pt x="3237" y="493"/>
                    <a:pt x="3322" y="891"/>
                  </a:cubicBezTo>
                  <a:cubicBezTo>
                    <a:pt x="3900" y="3600"/>
                    <a:pt x="3736" y="4467"/>
                    <a:pt x="3648" y="4702"/>
                  </a:cubicBezTo>
                  <a:cubicBezTo>
                    <a:pt x="3209" y="4566"/>
                    <a:pt x="2199" y="3616"/>
                    <a:pt x="1420" y="2595"/>
                  </a:cubicBezTo>
                  <a:cubicBezTo>
                    <a:pt x="1274" y="2406"/>
                    <a:pt x="1055" y="2306"/>
                    <a:pt x="833" y="2306"/>
                  </a:cubicBezTo>
                  <a:cubicBezTo>
                    <a:pt x="677" y="2306"/>
                    <a:pt x="520" y="2355"/>
                    <a:pt x="385" y="2456"/>
                  </a:cubicBezTo>
                  <a:cubicBezTo>
                    <a:pt x="62" y="2705"/>
                    <a:pt x="1" y="3164"/>
                    <a:pt x="249" y="3490"/>
                  </a:cubicBezTo>
                  <a:cubicBezTo>
                    <a:pt x="269" y="3521"/>
                    <a:pt x="825" y="4245"/>
                    <a:pt x="1519" y="4922"/>
                  </a:cubicBezTo>
                  <a:cubicBezTo>
                    <a:pt x="2107" y="5498"/>
                    <a:pt x="2927" y="6195"/>
                    <a:pt x="3736" y="6195"/>
                  </a:cubicBezTo>
                  <a:cubicBezTo>
                    <a:pt x="3920" y="6195"/>
                    <a:pt x="4107" y="6158"/>
                    <a:pt x="4288" y="6073"/>
                  </a:cubicBezTo>
                  <a:cubicBezTo>
                    <a:pt x="5339" y="5590"/>
                    <a:pt x="5479" y="3950"/>
                    <a:pt x="4760" y="585"/>
                  </a:cubicBezTo>
                  <a:cubicBezTo>
                    <a:pt x="4687" y="238"/>
                    <a:pt x="4381" y="0"/>
                    <a:pt x="40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84"/>
            <p:cNvSpPr/>
            <p:nvPr/>
          </p:nvSpPr>
          <p:spPr>
            <a:xfrm>
              <a:off x="2349717" y="2904926"/>
              <a:ext cx="409724" cy="402980"/>
            </a:xfrm>
            <a:custGeom>
              <a:avLst/>
              <a:gdLst/>
              <a:ahLst/>
              <a:cxnLst/>
              <a:rect l="l" t="t" r="r" b="b"/>
              <a:pathLst>
                <a:path w="6380" h="6275" extrusionOk="0">
                  <a:moveTo>
                    <a:pt x="736" y="1"/>
                  </a:moveTo>
                  <a:cubicBezTo>
                    <a:pt x="331" y="1"/>
                    <a:pt x="1" y="331"/>
                    <a:pt x="1" y="736"/>
                  </a:cubicBezTo>
                  <a:cubicBezTo>
                    <a:pt x="1" y="3981"/>
                    <a:pt x="617" y="5706"/>
                    <a:pt x="1940" y="6169"/>
                  </a:cubicBezTo>
                  <a:cubicBezTo>
                    <a:pt x="2154" y="6243"/>
                    <a:pt x="2369" y="6274"/>
                    <a:pt x="2583" y="6274"/>
                  </a:cubicBezTo>
                  <a:cubicBezTo>
                    <a:pt x="4203" y="6274"/>
                    <a:pt x="5791" y="4393"/>
                    <a:pt x="6128" y="3971"/>
                  </a:cubicBezTo>
                  <a:cubicBezTo>
                    <a:pt x="6380" y="3651"/>
                    <a:pt x="6329" y="3189"/>
                    <a:pt x="6009" y="2933"/>
                  </a:cubicBezTo>
                  <a:cubicBezTo>
                    <a:pt x="5875" y="2826"/>
                    <a:pt x="5715" y="2775"/>
                    <a:pt x="5555" y="2775"/>
                  </a:cubicBezTo>
                  <a:cubicBezTo>
                    <a:pt x="5338" y="2775"/>
                    <a:pt x="5122" y="2870"/>
                    <a:pt x="4975" y="3052"/>
                  </a:cubicBezTo>
                  <a:cubicBezTo>
                    <a:pt x="4349" y="3837"/>
                    <a:pt x="3237" y="4804"/>
                    <a:pt x="2590" y="4804"/>
                  </a:cubicBezTo>
                  <a:cubicBezTo>
                    <a:pt x="2530" y="4804"/>
                    <a:pt x="2474" y="4795"/>
                    <a:pt x="2423" y="4778"/>
                  </a:cubicBezTo>
                  <a:cubicBezTo>
                    <a:pt x="2267" y="4720"/>
                    <a:pt x="1474" y="4263"/>
                    <a:pt x="1474" y="736"/>
                  </a:cubicBezTo>
                  <a:cubicBezTo>
                    <a:pt x="1474" y="331"/>
                    <a:pt x="1144" y="1"/>
                    <a:pt x="7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84"/>
            <p:cNvSpPr/>
            <p:nvPr/>
          </p:nvSpPr>
          <p:spPr>
            <a:xfrm>
              <a:off x="2629840" y="3011016"/>
              <a:ext cx="578173" cy="824713"/>
            </a:xfrm>
            <a:custGeom>
              <a:avLst/>
              <a:gdLst/>
              <a:ahLst/>
              <a:cxnLst/>
              <a:rect l="l" t="t" r="r" b="b"/>
              <a:pathLst>
                <a:path w="9003" h="12842" extrusionOk="0">
                  <a:moveTo>
                    <a:pt x="4008" y="1"/>
                  </a:moveTo>
                  <a:cubicBezTo>
                    <a:pt x="1784" y="1"/>
                    <a:pt x="1" y="1311"/>
                    <a:pt x="14" y="3224"/>
                  </a:cubicBezTo>
                  <a:cubicBezTo>
                    <a:pt x="21" y="4432"/>
                    <a:pt x="1028" y="6830"/>
                    <a:pt x="1000" y="7510"/>
                  </a:cubicBezTo>
                  <a:cubicBezTo>
                    <a:pt x="964" y="8572"/>
                    <a:pt x="739" y="9416"/>
                    <a:pt x="657" y="10161"/>
                  </a:cubicBezTo>
                  <a:cubicBezTo>
                    <a:pt x="528" y="11301"/>
                    <a:pt x="1099" y="12628"/>
                    <a:pt x="3505" y="12798"/>
                  </a:cubicBezTo>
                  <a:lnTo>
                    <a:pt x="3665" y="12808"/>
                  </a:lnTo>
                  <a:lnTo>
                    <a:pt x="3733" y="12815"/>
                  </a:lnTo>
                  <a:lnTo>
                    <a:pt x="3893" y="12825"/>
                  </a:lnTo>
                  <a:cubicBezTo>
                    <a:pt x="4044" y="12836"/>
                    <a:pt x="4188" y="12841"/>
                    <a:pt x="4326" y="12841"/>
                  </a:cubicBezTo>
                  <a:cubicBezTo>
                    <a:pt x="6393" y="12841"/>
                    <a:pt x="7052" y="11692"/>
                    <a:pt x="7084" y="10617"/>
                  </a:cubicBezTo>
                  <a:cubicBezTo>
                    <a:pt x="7108" y="9869"/>
                    <a:pt x="7053" y="9263"/>
                    <a:pt x="7149" y="7946"/>
                  </a:cubicBezTo>
                  <a:cubicBezTo>
                    <a:pt x="7231" y="6803"/>
                    <a:pt x="8523" y="5034"/>
                    <a:pt x="8700" y="3840"/>
                  </a:cubicBezTo>
                  <a:cubicBezTo>
                    <a:pt x="9003" y="1835"/>
                    <a:pt x="7206" y="213"/>
                    <a:pt x="4801" y="43"/>
                  </a:cubicBezTo>
                  <a:lnTo>
                    <a:pt x="4641" y="32"/>
                  </a:lnTo>
                  <a:lnTo>
                    <a:pt x="4573" y="26"/>
                  </a:lnTo>
                  <a:lnTo>
                    <a:pt x="4414" y="15"/>
                  </a:lnTo>
                  <a:cubicBezTo>
                    <a:pt x="4277" y="6"/>
                    <a:pt x="4141" y="1"/>
                    <a:pt x="4008" y="1"/>
                  </a:cubicBezTo>
                  <a:close/>
                </a:path>
              </a:pathLst>
            </a:custGeom>
            <a:solidFill>
              <a:srgbClr val="DE9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84"/>
            <p:cNvSpPr/>
            <p:nvPr/>
          </p:nvSpPr>
          <p:spPr>
            <a:xfrm>
              <a:off x="2624381" y="3002732"/>
              <a:ext cx="589989" cy="841282"/>
            </a:xfrm>
            <a:custGeom>
              <a:avLst/>
              <a:gdLst/>
              <a:ahLst/>
              <a:cxnLst/>
              <a:rect l="l" t="t" r="r" b="b"/>
              <a:pathLst>
                <a:path w="9187" h="13100" extrusionOk="0">
                  <a:moveTo>
                    <a:pt x="4087" y="1"/>
                  </a:moveTo>
                  <a:cubicBezTo>
                    <a:pt x="1819" y="1"/>
                    <a:pt x="1" y="1337"/>
                    <a:pt x="14" y="3288"/>
                  </a:cubicBezTo>
                  <a:cubicBezTo>
                    <a:pt x="24" y="4520"/>
                    <a:pt x="1049" y="6966"/>
                    <a:pt x="1024" y="7664"/>
                  </a:cubicBezTo>
                  <a:cubicBezTo>
                    <a:pt x="983" y="8746"/>
                    <a:pt x="756" y="9607"/>
                    <a:pt x="671" y="10365"/>
                  </a:cubicBezTo>
                  <a:cubicBezTo>
                    <a:pt x="542" y="11529"/>
                    <a:pt x="1120" y="12883"/>
                    <a:pt x="3576" y="13056"/>
                  </a:cubicBezTo>
                  <a:lnTo>
                    <a:pt x="3739" y="13066"/>
                  </a:lnTo>
                  <a:lnTo>
                    <a:pt x="3811" y="13074"/>
                  </a:lnTo>
                  <a:lnTo>
                    <a:pt x="3974" y="13083"/>
                  </a:lnTo>
                  <a:cubicBezTo>
                    <a:pt x="4129" y="13094"/>
                    <a:pt x="4276" y="13100"/>
                    <a:pt x="4418" y="13100"/>
                  </a:cubicBezTo>
                  <a:cubicBezTo>
                    <a:pt x="6521" y="13100"/>
                    <a:pt x="7196" y="11928"/>
                    <a:pt x="7230" y="10831"/>
                  </a:cubicBezTo>
                  <a:cubicBezTo>
                    <a:pt x="7254" y="10065"/>
                    <a:pt x="7200" y="9450"/>
                    <a:pt x="7295" y="8109"/>
                  </a:cubicBezTo>
                  <a:cubicBezTo>
                    <a:pt x="7377" y="6939"/>
                    <a:pt x="8696" y="5136"/>
                    <a:pt x="8880" y="3918"/>
                  </a:cubicBezTo>
                  <a:cubicBezTo>
                    <a:pt x="9186" y="1873"/>
                    <a:pt x="7352" y="216"/>
                    <a:pt x="4900" y="42"/>
                  </a:cubicBezTo>
                  <a:lnTo>
                    <a:pt x="4736" y="32"/>
                  </a:lnTo>
                  <a:lnTo>
                    <a:pt x="4665" y="25"/>
                  </a:lnTo>
                  <a:lnTo>
                    <a:pt x="4502" y="15"/>
                  </a:lnTo>
                  <a:cubicBezTo>
                    <a:pt x="4362" y="5"/>
                    <a:pt x="4223" y="1"/>
                    <a:pt x="40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84"/>
            <p:cNvSpPr/>
            <p:nvPr/>
          </p:nvSpPr>
          <p:spPr>
            <a:xfrm>
              <a:off x="2510521" y="3005429"/>
              <a:ext cx="751952" cy="999327"/>
            </a:xfrm>
            <a:custGeom>
              <a:avLst/>
              <a:gdLst/>
              <a:ahLst/>
              <a:cxnLst/>
              <a:rect l="l" t="t" r="r" b="b"/>
              <a:pathLst>
                <a:path w="11709" h="15561" extrusionOk="0">
                  <a:moveTo>
                    <a:pt x="4700" y="0"/>
                  </a:moveTo>
                  <a:cubicBezTo>
                    <a:pt x="4305" y="150"/>
                    <a:pt x="3940" y="222"/>
                    <a:pt x="3522" y="457"/>
                  </a:cubicBezTo>
                  <a:cubicBezTo>
                    <a:pt x="3386" y="531"/>
                    <a:pt x="3213" y="684"/>
                    <a:pt x="3100" y="793"/>
                  </a:cubicBezTo>
                  <a:cubicBezTo>
                    <a:pt x="2965" y="922"/>
                    <a:pt x="2896" y="1110"/>
                    <a:pt x="2838" y="1286"/>
                  </a:cubicBezTo>
                  <a:cubicBezTo>
                    <a:pt x="2471" y="2385"/>
                    <a:pt x="2049" y="4152"/>
                    <a:pt x="2161" y="5305"/>
                  </a:cubicBezTo>
                  <a:cubicBezTo>
                    <a:pt x="2199" y="5706"/>
                    <a:pt x="2511" y="6509"/>
                    <a:pt x="2720" y="7495"/>
                  </a:cubicBezTo>
                  <a:cubicBezTo>
                    <a:pt x="1852" y="9533"/>
                    <a:pt x="1103" y="11541"/>
                    <a:pt x="276" y="13599"/>
                  </a:cubicBezTo>
                  <a:cubicBezTo>
                    <a:pt x="140" y="13940"/>
                    <a:pt x="0" y="14324"/>
                    <a:pt x="130" y="14671"/>
                  </a:cubicBezTo>
                  <a:lnTo>
                    <a:pt x="188" y="14668"/>
                  </a:lnTo>
                  <a:cubicBezTo>
                    <a:pt x="991" y="15049"/>
                    <a:pt x="1903" y="15114"/>
                    <a:pt x="2791" y="15178"/>
                  </a:cubicBezTo>
                  <a:cubicBezTo>
                    <a:pt x="5565" y="15370"/>
                    <a:pt x="8343" y="15560"/>
                    <a:pt x="11126" y="15560"/>
                  </a:cubicBezTo>
                  <a:cubicBezTo>
                    <a:pt x="11264" y="15560"/>
                    <a:pt x="11403" y="15560"/>
                    <a:pt x="11542" y="15559"/>
                  </a:cubicBezTo>
                  <a:cubicBezTo>
                    <a:pt x="11616" y="15559"/>
                    <a:pt x="11708" y="15444"/>
                    <a:pt x="11630" y="15440"/>
                  </a:cubicBezTo>
                  <a:lnTo>
                    <a:pt x="11636" y="15243"/>
                  </a:lnTo>
                  <a:cubicBezTo>
                    <a:pt x="11422" y="14154"/>
                    <a:pt x="11204" y="13059"/>
                    <a:pt x="10813" y="12021"/>
                  </a:cubicBezTo>
                  <a:cubicBezTo>
                    <a:pt x="10276" y="10606"/>
                    <a:pt x="9408" y="9296"/>
                    <a:pt x="9183" y="7802"/>
                  </a:cubicBezTo>
                  <a:cubicBezTo>
                    <a:pt x="9089" y="7421"/>
                    <a:pt x="9477" y="7189"/>
                    <a:pt x="9513" y="6798"/>
                  </a:cubicBezTo>
                  <a:cubicBezTo>
                    <a:pt x="9530" y="6608"/>
                    <a:pt x="9370" y="6080"/>
                    <a:pt x="9313" y="5744"/>
                  </a:cubicBezTo>
                  <a:cubicBezTo>
                    <a:pt x="9048" y="4260"/>
                    <a:pt x="9411" y="2743"/>
                    <a:pt x="9354" y="1242"/>
                  </a:cubicBezTo>
                  <a:cubicBezTo>
                    <a:pt x="9350" y="1140"/>
                    <a:pt x="9340" y="1035"/>
                    <a:pt x="9293" y="947"/>
                  </a:cubicBezTo>
                  <a:cubicBezTo>
                    <a:pt x="9241" y="858"/>
                    <a:pt x="9156" y="796"/>
                    <a:pt x="9068" y="742"/>
                  </a:cubicBezTo>
                  <a:cubicBezTo>
                    <a:pt x="8711" y="511"/>
                    <a:pt x="8323" y="334"/>
                    <a:pt x="7914" y="212"/>
                  </a:cubicBezTo>
                  <a:lnTo>
                    <a:pt x="7914" y="212"/>
                  </a:lnTo>
                  <a:lnTo>
                    <a:pt x="7982" y="239"/>
                  </a:lnTo>
                  <a:cubicBezTo>
                    <a:pt x="7803" y="1147"/>
                    <a:pt x="7670" y="2062"/>
                    <a:pt x="7585" y="2984"/>
                  </a:cubicBezTo>
                  <a:cubicBezTo>
                    <a:pt x="7568" y="3151"/>
                    <a:pt x="7432" y="3275"/>
                    <a:pt x="7268" y="3275"/>
                  </a:cubicBezTo>
                  <a:cubicBezTo>
                    <a:pt x="7258" y="3275"/>
                    <a:pt x="7248" y="3275"/>
                    <a:pt x="7238" y="3274"/>
                  </a:cubicBezTo>
                  <a:cubicBezTo>
                    <a:pt x="6244" y="3182"/>
                    <a:pt x="5251" y="3090"/>
                    <a:pt x="4257" y="2995"/>
                  </a:cubicBezTo>
                  <a:cubicBezTo>
                    <a:pt x="4067" y="2977"/>
                    <a:pt x="3937" y="2800"/>
                    <a:pt x="3975" y="2616"/>
                  </a:cubicBezTo>
                  <a:cubicBezTo>
                    <a:pt x="4138" y="1753"/>
                    <a:pt x="4389" y="909"/>
                    <a:pt x="4730" y="99"/>
                  </a:cubicBezTo>
                  <a:lnTo>
                    <a:pt x="47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84"/>
            <p:cNvSpPr/>
            <p:nvPr/>
          </p:nvSpPr>
          <p:spPr>
            <a:xfrm>
              <a:off x="2824102" y="2992842"/>
              <a:ext cx="129853" cy="180201"/>
            </a:xfrm>
            <a:custGeom>
              <a:avLst/>
              <a:gdLst/>
              <a:ahLst/>
              <a:cxnLst/>
              <a:rect l="l" t="t" r="r" b="b"/>
              <a:pathLst>
                <a:path w="2022" h="2806" extrusionOk="0">
                  <a:moveTo>
                    <a:pt x="1392" y="1"/>
                  </a:moveTo>
                  <a:cubicBezTo>
                    <a:pt x="1370" y="1"/>
                    <a:pt x="1348" y="4"/>
                    <a:pt x="1327" y="9"/>
                  </a:cubicBezTo>
                  <a:cubicBezTo>
                    <a:pt x="1215" y="44"/>
                    <a:pt x="1130" y="135"/>
                    <a:pt x="1051" y="224"/>
                  </a:cubicBezTo>
                  <a:cubicBezTo>
                    <a:pt x="721" y="601"/>
                    <a:pt x="422" y="1010"/>
                    <a:pt x="160" y="1438"/>
                  </a:cubicBezTo>
                  <a:cubicBezTo>
                    <a:pt x="78" y="1571"/>
                    <a:pt x="0" y="1714"/>
                    <a:pt x="10" y="1870"/>
                  </a:cubicBezTo>
                  <a:cubicBezTo>
                    <a:pt x="14" y="1898"/>
                    <a:pt x="21" y="1928"/>
                    <a:pt x="37" y="1952"/>
                  </a:cubicBezTo>
                  <a:cubicBezTo>
                    <a:pt x="59" y="1977"/>
                    <a:pt x="90" y="1987"/>
                    <a:pt x="123" y="1987"/>
                  </a:cubicBezTo>
                  <a:cubicBezTo>
                    <a:pt x="157" y="1987"/>
                    <a:pt x="194" y="1976"/>
                    <a:pt x="225" y="1962"/>
                  </a:cubicBezTo>
                  <a:cubicBezTo>
                    <a:pt x="340" y="1914"/>
                    <a:pt x="450" y="1837"/>
                    <a:pt x="527" y="1738"/>
                  </a:cubicBezTo>
                  <a:lnTo>
                    <a:pt x="527" y="1738"/>
                  </a:lnTo>
                  <a:lnTo>
                    <a:pt x="521" y="1775"/>
                  </a:lnTo>
                  <a:cubicBezTo>
                    <a:pt x="503" y="1840"/>
                    <a:pt x="486" y="1904"/>
                    <a:pt x="470" y="1969"/>
                  </a:cubicBezTo>
                  <a:cubicBezTo>
                    <a:pt x="436" y="2095"/>
                    <a:pt x="401" y="2225"/>
                    <a:pt x="401" y="2354"/>
                  </a:cubicBezTo>
                  <a:cubicBezTo>
                    <a:pt x="401" y="2483"/>
                    <a:pt x="442" y="2619"/>
                    <a:pt x="538" y="2707"/>
                  </a:cubicBezTo>
                  <a:cubicBezTo>
                    <a:pt x="611" y="2774"/>
                    <a:pt x="709" y="2806"/>
                    <a:pt x="809" y="2806"/>
                  </a:cubicBezTo>
                  <a:cubicBezTo>
                    <a:pt x="895" y="2806"/>
                    <a:pt x="982" y="2782"/>
                    <a:pt x="1055" y="2738"/>
                  </a:cubicBezTo>
                  <a:cubicBezTo>
                    <a:pt x="1215" y="2639"/>
                    <a:pt x="1313" y="2465"/>
                    <a:pt x="1361" y="2289"/>
                  </a:cubicBezTo>
                  <a:cubicBezTo>
                    <a:pt x="1409" y="2109"/>
                    <a:pt x="1405" y="1918"/>
                    <a:pt x="1405" y="1735"/>
                  </a:cubicBezTo>
                  <a:lnTo>
                    <a:pt x="1416" y="1717"/>
                  </a:lnTo>
                  <a:cubicBezTo>
                    <a:pt x="1425" y="1789"/>
                    <a:pt x="1439" y="1860"/>
                    <a:pt x="1477" y="1922"/>
                  </a:cubicBezTo>
                  <a:cubicBezTo>
                    <a:pt x="1508" y="1977"/>
                    <a:pt x="1570" y="2022"/>
                    <a:pt x="1632" y="2022"/>
                  </a:cubicBezTo>
                  <a:cubicBezTo>
                    <a:pt x="1638" y="2022"/>
                    <a:pt x="1644" y="2021"/>
                    <a:pt x="1650" y="2020"/>
                  </a:cubicBezTo>
                  <a:cubicBezTo>
                    <a:pt x="1711" y="2013"/>
                    <a:pt x="1763" y="1962"/>
                    <a:pt x="1800" y="1914"/>
                  </a:cubicBezTo>
                  <a:cubicBezTo>
                    <a:pt x="1981" y="1677"/>
                    <a:pt x="2021" y="1343"/>
                    <a:pt x="1902" y="1071"/>
                  </a:cubicBezTo>
                  <a:cubicBezTo>
                    <a:pt x="1865" y="983"/>
                    <a:pt x="1810" y="901"/>
                    <a:pt x="1763" y="816"/>
                  </a:cubicBezTo>
                  <a:cubicBezTo>
                    <a:pt x="1657" y="622"/>
                    <a:pt x="1589" y="404"/>
                    <a:pt x="1562" y="183"/>
                  </a:cubicBezTo>
                  <a:lnTo>
                    <a:pt x="1606" y="149"/>
                  </a:lnTo>
                  <a:cubicBezTo>
                    <a:pt x="1589" y="54"/>
                    <a:pt x="1489" y="1"/>
                    <a:pt x="13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84"/>
            <p:cNvSpPr/>
            <p:nvPr/>
          </p:nvSpPr>
          <p:spPr>
            <a:xfrm>
              <a:off x="2830396" y="3238352"/>
              <a:ext cx="40715" cy="40459"/>
            </a:xfrm>
            <a:custGeom>
              <a:avLst/>
              <a:gdLst/>
              <a:ahLst/>
              <a:cxnLst/>
              <a:rect l="l" t="t" r="r" b="b"/>
              <a:pathLst>
                <a:path w="634" h="630" extrusionOk="0">
                  <a:moveTo>
                    <a:pt x="317" y="0"/>
                  </a:moveTo>
                  <a:cubicBezTo>
                    <a:pt x="143" y="0"/>
                    <a:pt x="0" y="143"/>
                    <a:pt x="0" y="316"/>
                  </a:cubicBezTo>
                  <a:cubicBezTo>
                    <a:pt x="0" y="490"/>
                    <a:pt x="143" y="630"/>
                    <a:pt x="317" y="630"/>
                  </a:cubicBezTo>
                  <a:cubicBezTo>
                    <a:pt x="490" y="630"/>
                    <a:pt x="633" y="490"/>
                    <a:pt x="633" y="316"/>
                  </a:cubicBezTo>
                  <a:cubicBezTo>
                    <a:pt x="633" y="143"/>
                    <a:pt x="490"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84"/>
            <p:cNvSpPr/>
            <p:nvPr/>
          </p:nvSpPr>
          <p:spPr>
            <a:xfrm>
              <a:off x="2826478" y="3315030"/>
              <a:ext cx="40459" cy="40651"/>
            </a:xfrm>
            <a:custGeom>
              <a:avLst/>
              <a:gdLst/>
              <a:ahLst/>
              <a:cxnLst/>
              <a:rect l="l" t="t" r="r" b="b"/>
              <a:pathLst>
                <a:path w="630" h="633" extrusionOk="0">
                  <a:moveTo>
                    <a:pt x="317" y="0"/>
                  </a:moveTo>
                  <a:cubicBezTo>
                    <a:pt x="143" y="0"/>
                    <a:pt x="0" y="143"/>
                    <a:pt x="0" y="317"/>
                  </a:cubicBezTo>
                  <a:cubicBezTo>
                    <a:pt x="0" y="490"/>
                    <a:pt x="143" y="633"/>
                    <a:pt x="317" y="633"/>
                  </a:cubicBezTo>
                  <a:cubicBezTo>
                    <a:pt x="490" y="633"/>
                    <a:pt x="630" y="490"/>
                    <a:pt x="630" y="317"/>
                  </a:cubicBezTo>
                  <a:cubicBezTo>
                    <a:pt x="630" y="143"/>
                    <a:pt x="490"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84"/>
            <p:cNvSpPr/>
            <p:nvPr/>
          </p:nvSpPr>
          <p:spPr>
            <a:xfrm>
              <a:off x="3223031" y="2854513"/>
              <a:ext cx="181550" cy="163825"/>
            </a:xfrm>
            <a:custGeom>
              <a:avLst/>
              <a:gdLst/>
              <a:ahLst/>
              <a:cxnLst/>
              <a:rect l="l" t="t" r="r" b="b"/>
              <a:pathLst>
                <a:path w="2827" h="2551" extrusionOk="0">
                  <a:moveTo>
                    <a:pt x="1222" y="1"/>
                  </a:moveTo>
                  <a:cubicBezTo>
                    <a:pt x="1117" y="1"/>
                    <a:pt x="1002" y="29"/>
                    <a:pt x="879" y="92"/>
                  </a:cubicBezTo>
                  <a:cubicBezTo>
                    <a:pt x="763" y="149"/>
                    <a:pt x="790" y="340"/>
                    <a:pt x="913" y="367"/>
                  </a:cubicBezTo>
                  <a:cubicBezTo>
                    <a:pt x="1185" y="431"/>
                    <a:pt x="1276" y="653"/>
                    <a:pt x="1297" y="915"/>
                  </a:cubicBezTo>
                  <a:cubicBezTo>
                    <a:pt x="1253" y="860"/>
                    <a:pt x="1212" y="802"/>
                    <a:pt x="1168" y="751"/>
                  </a:cubicBezTo>
                  <a:cubicBezTo>
                    <a:pt x="913" y="435"/>
                    <a:pt x="637" y="353"/>
                    <a:pt x="242" y="323"/>
                  </a:cubicBezTo>
                  <a:cubicBezTo>
                    <a:pt x="238" y="322"/>
                    <a:pt x="234" y="322"/>
                    <a:pt x="230" y="322"/>
                  </a:cubicBezTo>
                  <a:cubicBezTo>
                    <a:pt x="119" y="322"/>
                    <a:pt x="61" y="458"/>
                    <a:pt x="109" y="551"/>
                  </a:cubicBezTo>
                  <a:cubicBezTo>
                    <a:pt x="171" y="659"/>
                    <a:pt x="242" y="693"/>
                    <a:pt x="354" y="741"/>
                  </a:cubicBezTo>
                  <a:cubicBezTo>
                    <a:pt x="549" y="827"/>
                    <a:pt x="623" y="911"/>
                    <a:pt x="709" y="1105"/>
                  </a:cubicBezTo>
                  <a:cubicBezTo>
                    <a:pt x="783" y="1279"/>
                    <a:pt x="824" y="1469"/>
                    <a:pt x="875" y="1656"/>
                  </a:cubicBezTo>
                  <a:cubicBezTo>
                    <a:pt x="861" y="1646"/>
                    <a:pt x="848" y="1639"/>
                    <a:pt x="834" y="1632"/>
                  </a:cubicBezTo>
                  <a:cubicBezTo>
                    <a:pt x="671" y="1521"/>
                    <a:pt x="579" y="1357"/>
                    <a:pt x="443" y="1221"/>
                  </a:cubicBezTo>
                  <a:cubicBezTo>
                    <a:pt x="407" y="1185"/>
                    <a:pt x="359" y="1168"/>
                    <a:pt x="311" y="1168"/>
                  </a:cubicBezTo>
                  <a:cubicBezTo>
                    <a:pt x="230" y="1168"/>
                    <a:pt x="148" y="1218"/>
                    <a:pt x="127" y="1306"/>
                  </a:cubicBezTo>
                  <a:cubicBezTo>
                    <a:pt x="1" y="1819"/>
                    <a:pt x="505" y="2317"/>
                    <a:pt x="1001" y="2452"/>
                  </a:cubicBezTo>
                  <a:cubicBezTo>
                    <a:pt x="1116" y="2516"/>
                    <a:pt x="1263" y="2551"/>
                    <a:pt x="1424" y="2551"/>
                  </a:cubicBezTo>
                  <a:cubicBezTo>
                    <a:pt x="1564" y="2551"/>
                    <a:pt x="1715" y="2525"/>
                    <a:pt x="1865" y="2469"/>
                  </a:cubicBezTo>
                  <a:cubicBezTo>
                    <a:pt x="2284" y="2317"/>
                    <a:pt x="2562" y="1993"/>
                    <a:pt x="2556" y="1700"/>
                  </a:cubicBezTo>
                  <a:cubicBezTo>
                    <a:pt x="2713" y="1442"/>
                    <a:pt x="2811" y="1139"/>
                    <a:pt x="2818" y="942"/>
                  </a:cubicBezTo>
                  <a:cubicBezTo>
                    <a:pt x="2826" y="648"/>
                    <a:pt x="2576" y="111"/>
                    <a:pt x="2237" y="111"/>
                  </a:cubicBezTo>
                  <a:cubicBezTo>
                    <a:pt x="2168" y="111"/>
                    <a:pt x="2096" y="133"/>
                    <a:pt x="2022" y="183"/>
                  </a:cubicBezTo>
                  <a:cubicBezTo>
                    <a:pt x="1937" y="238"/>
                    <a:pt x="1923" y="323"/>
                    <a:pt x="1960" y="411"/>
                  </a:cubicBezTo>
                  <a:cubicBezTo>
                    <a:pt x="2001" y="506"/>
                    <a:pt x="2080" y="588"/>
                    <a:pt x="2090" y="693"/>
                  </a:cubicBezTo>
                  <a:cubicBezTo>
                    <a:pt x="2093" y="775"/>
                    <a:pt x="2063" y="867"/>
                    <a:pt x="2022" y="952"/>
                  </a:cubicBezTo>
                  <a:cubicBezTo>
                    <a:pt x="1921" y="451"/>
                    <a:pt x="1644" y="1"/>
                    <a:pt x="1222" y="1"/>
                  </a:cubicBezTo>
                  <a:close/>
                </a:path>
              </a:pathLst>
            </a:custGeom>
            <a:solidFill>
              <a:srgbClr val="FFD7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84"/>
            <p:cNvSpPr/>
            <p:nvPr/>
          </p:nvSpPr>
          <p:spPr>
            <a:xfrm>
              <a:off x="2286525" y="2802945"/>
              <a:ext cx="202486" cy="165688"/>
            </a:xfrm>
            <a:custGeom>
              <a:avLst/>
              <a:gdLst/>
              <a:ahLst/>
              <a:cxnLst/>
              <a:rect l="l" t="t" r="r" b="b"/>
              <a:pathLst>
                <a:path w="3153" h="2580" extrusionOk="0">
                  <a:moveTo>
                    <a:pt x="1846" y="1"/>
                  </a:moveTo>
                  <a:cubicBezTo>
                    <a:pt x="1744" y="1"/>
                    <a:pt x="1644" y="83"/>
                    <a:pt x="1682" y="201"/>
                  </a:cubicBezTo>
                  <a:cubicBezTo>
                    <a:pt x="1730" y="360"/>
                    <a:pt x="1798" y="517"/>
                    <a:pt x="1849" y="677"/>
                  </a:cubicBezTo>
                  <a:cubicBezTo>
                    <a:pt x="1798" y="592"/>
                    <a:pt x="1740" y="510"/>
                    <a:pt x="1676" y="438"/>
                  </a:cubicBezTo>
                  <a:cubicBezTo>
                    <a:pt x="1495" y="250"/>
                    <a:pt x="1203" y="69"/>
                    <a:pt x="926" y="69"/>
                  </a:cubicBezTo>
                  <a:cubicBezTo>
                    <a:pt x="812" y="69"/>
                    <a:pt x="700" y="100"/>
                    <a:pt x="600" y="173"/>
                  </a:cubicBezTo>
                  <a:cubicBezTo>
                    <a:pt x="508" y="241"/>
                    <a:pt x="502" y="367"/>
                    <a:pt x="600" y="435"/>
                  </a:cubicBezTo>
                  <a:cubicBezTo>
                    <a:pt x="831" y="592"/>
                    <a:pt x="1032" y="686"/>
                    <a:pt x="1155" y="959"/>
                  </a:cubicBezTo>
                  <a:cubicBezTo>
                    <a:pt x="1175" y="1000"/>
                    <a:pt x="1189" y="1041"/>
                    <a:pt x="1202" y="1085"/>
                  </a:cubicBezTo>
                  <a:cubicBezTo>
                    <a:pt x="1161" y="1030"/>
                    <a:pt x="1117" y="980"/>
                    <a:pt x="1076" y="931"/>
                  </a:cubicBezTo>
                  <a:cubicBezTo>
                    <a:pt x="917" y="750"/>
                    <a:pt x="631" y="548"/>
                    <a:pt x="370" y="548"/>
                  </a:cubicBezTo>
                  <a:cubicBezTo>
                    <a:pt x="263" y="548"/>
                    <a:pt x="161" y="581"/>
                    <a:pt x="73" y="663"/>
                  </a:cubicBezTo>
                  <a:cubicBezTo>
                    <a:pt x="1" y="727"/>
                    <a:pt x="25" y="846"/>
                    <a:pt x="104" y="891"/>
                  </a:cubicBezTo>
                  <a:cubicBezTo>
                    <a:pt x="195" y="949"/>
                    <a:pt x="297" y="966"/>
                    <a:pt x="390" y="1024"/>
                  </a:cubicBezTo>
                  <a:cubicBezTo>
                    <a:pt x="519" y="1105"/>
                    <a:pt x="594" y="1225"/>
                    <a:pt x="662" y="1360"/>
                  </a:cubicBezTo>
                  <a:cubicBezTo>
                    <a:pt x="720" y="1479"/>
                    <a:pt x="778" y="1602"/>
                    <a:pt x="828" y="1724"/>
                  </a:cubicBezTo>
                  <a:cubicBezTo>
                    <a:pt x="845" y="1762"/>
                    <a:pt x="859" y="1803"/>
                    <a:pt x="869" y="1847"/>
                  </a:cubicBezTo>
                  <a:cubicBezTo>
                    <a:pt x="869" y="1861"/>
                    <a:pt x="866" y="1874"/>
                    <a:pt x="866" y="1888"/>
                  </a:cubicBezTo>
                  <a:cubicBezTo>
                    <a:pt x="839" y="2231"/>
                    <a:pt x="1199" y="2541"/>
                    <a:pt x="1672" y="2575"/>
                  </a:cubicBezTo>
                  <a:cubicBezTo>
                    <a:pt x="1705" y="2578"/>
                    <a:pt x="1737" y="2579"/>
                    <a:pt x="1769" y="2579"/>
                  </a:cubicBezTo>
                  <a:cubicBezTo>
                    <a:pt x="2135" y="2579"/>
                    <a:pt x="2443" y="2404"/>
                    <a:pt x="2543" y="2153"/>
                  </a:cubicBezTo>
                  <a:cubicBezTo>
                    <a:pt x="2741" y="2017"/>
                    <a:pt x="2896" y="1817"/>
                    <a:pt x="3009" y="1602"/>
                  </a:cubicBezTo>
                  <a:cubicBezTo>
                    <a:pt x="3152" y="1323"/>
                    <a:pt x="3053" y="1054"/>
                    <a:pt x="2747" y="972"/>
                  </a:cubicBezTo>
                  <a:cubicBezTo>
                    <a:pt x="2738" y="970"/>
                    <a:pt x="2728" y="968"/>
                    <a:pt x="2719" y="968"/>
                  </a:cubicBezTo>
                  <a:cubicBezTo>
                    <a:pt x="2650" y="968"/>
                    <a:pt x="2604" y="1046"/>
                    <a:pt x="2631" y="1112"/>
                  </a:cubicBezTo>
                  <a:cubicBezTo>
                    <a:pt x="2615" y="1132"/>
                    <a:pt x="2598" y="1156"/>
                    <a:pt x="2577" y="1176"/>
                  </a:cubicBezTo>
                  <a:cubicBezTo>
                    <a:pt x="2577" y="694"/>
                    <a:pt x="2414" y="241"/>
                    <a:pt x="1921" y="17"/>
                  </a:cubicBezTo>
                  <a:cubicBezTo>
                    <a:pt x="1897" y="6"/>
                    <a:pt x="1871" y="1"/>
                    <a:pt x="1846" y="1"/>
                  </a:cubicBezTo>
                  <a:close/>
                </a:path>
              </a:pathLst>
            </a:custGeom>
            <a:solidFill>
              <a:srgbClr val="FFD7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1" name="Google Shape;1731;p84"/>
            <p:cNvGrpSpPr/>
            <p:nvPr/>
          </p:nvGrpSpPr>
          <p:grpSpPr>
            <a:xfrm rot="-4292331">
              <a:off x="2660654" y="2467670"/>
              <a:ext cx="634306" cy="565757"/>
              <a:chOff x="5121150" y="2573100"/>
              <a:chExt cx="223700" cy="199525"/>
            </a:xfrm>
          </p:grpSpPr>
          <p:sp>
            <p:nvSpPr>
              <p:cNvPr id="1732" name="Google Shape;1732;p84"/>
              <p:cNvSpPr/>
              <p:nvPr/>
            </p:nvSpPr>
            <p:spPr>
              <a:xfrm>
                <a:off x="5167500" y="2699625"/>
                <a:ext cx="50850" cy="73000"/>
              </a:xfrm>
              <a:custGeom>
                <a:avLst/>
                <a:gdLst/>
                <a:ahLst/>
                <a:cxnLst/>
                <a:rect l="l" t="t" r="r" b="b"/>
                <a:pathLst>
                  <a:path w="2034" h="2920" extrusionOk="0">
                    <a:moveTo>
                      <a:pt x="1858" y="2798"/>
                    </a:moveTo>
                    <a:lnTo>
                      <a:pt x="1858" y="2798"/>
                    </a:lnTo>
                    <a:cubicBezTo>
                      <a:pt x="1854" y="2802"/>
                      <a:pt x="1850" y="2805"/>
                      <a:pt x="1846" y="2809"/>
                    </a:cubicBezTo>
                    <a:lnTo>
                      <a:pt x="1846" y="2809"/>
                    </a:lnTo>
                    <a:cubicBezTo>
                      <a:pt x="1844" y="2818"/>
                      <a:pt x="1843" y="2826"/>
                      <a:pt x="1841" y="2835"/>
                    </a:cubicBezTo>
                    <a:lnTo>
                      <a:pt x="1858" y="2798"/>
                    </a:lnTo>
                    <a:close/>
                    <a:moveTo>
                      <a:pt x="1487" y="1"/>
                    </a:moveTo>
                    <a:lnTo>
                      <a:pt x="1389" y="15"/>
                    </a:lnTo>
                    <a:cubicBezTo>
                      <a:pt x="769" y="654"/>
                      <a:pt x="197" y="1392"/>
                      <a:pt x="7" y="2264"/>
                    </a:cubicBezTo>
                    <a:lnTo>
                      <a:pt x="1" y="2325"/>
                    </a:lnTo>
                    <a:cubicBezTo>
                      <a:pt x="65" y="2437"/>
                      <a:pt x="156" y="2532"/>
                      <a:pt x="259" y="2607"/>
                    </a:cubicBezTo>
                    <a:cubicBezTo>
                      <a:pt x="563" y="2835"/>
                      <a:pt x="950" y="2920"/>
                      <a:pt x="1332" y="2920"/>
                    </a:cubicBezTo>
                    <a:cubicBezTo>
                      <a:pt x="1394" y="2920"/>
                      <a:pt x="1456" y="2918"/>
                      <a:pt x="1518" y="2914"/>
                    </a:cubicBezTo>
                    <a:cubicBezTo>
                      <a:pt x="1634" y="2903"/>
                      <a:pt x="1760" y="2884"/>
                      <a:pt x="1846" y="2809"/>
                    </a:cubicBezTo>
                    <a:lnTo>
                      <a:pt x="1846" y="2809"/>
                    </a:lnTo>
                    <a:cubicBezTo>
                      <a:pt x="2002" y="1966"/>
                      <a:pt x="2034" y="1104"/>
                      <a:pt x="1943" y="252"/>
                    </a:cubicBezTo>
                    <a:cubicBezTo>
                      <a:pt x="1940" y="222"/>
                      <a:pt x="1932" y="188"/>
                      <a:pt x="1912" y="164"/>
                    </a:cubicBezTo>
                    <a:cubicBezTo>
                      <a:pt x="1895" y="137"/>
                      <a:pt x="1861" y="127"/>
                      <a:pt x="1830" y="117"/>
                    </a:cubicBezTo>
                    <a:cubicBezTo>
                      <a:pt x="1719" y="79"/>
                      <a:pt x="1603" y="42"/>
                      <a:pt x="1487" y="1"/>
                    </a:cubicBezTo>
                    <a:close/>
                  </a:path>
                </a:pathLst>
              </a:custGeom>
              <a:solidFill>
                <a:srgbClr val="6452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84"/>
              <p:cNvSpPr/>
              <p:nvPr/>
            </p:nvSpPr>
            <p:spPr>
              <a:xfrm>
                <a:off x="5121150" y="2585400"/>
                <a:ext cx="71475" cy="62625"/>
              </a:xfrm>
              <a:custGeom>
                <a:avLst/>
                <a:gdLst/>
                <a:ahLst/>
                <a:cxnLst/>
                <a:rect l="l" t="t" r="r" b="b"/>
                <a:pathLst>
                  <a:path w="2859" h="2505" extrusionOk="0">
                    <a:moveTo>
                      <a:pt x="1160" y="0"/>
                    </a:moveTo>
                    <a:cubicBezTo>
                      <a:pt x="1166" y="6"/>
                      <a:pt x="1172" y="11"/>
                      <a:pt x="1178" y="16"/>
                    </a:cubicBezTo>
                    <a:lnTo>
                      <a:pt x="1178" y="16"/>
                    </a:lnTo>
                    <a:cubicBezTo>
                      <a:pt x="1173" y="16"/>
                      <a:pt x="1168" y="16"/>
                      <a:pt x="1163" y="16"/>
                    </a:cubicBezTo>
                    <a:cubicBezTo>
                      <a:pt x="1053" y="16"/>
                      <a:pt x="950" y="75"/>
                      <a:pt x="857" y="137"/>
                    </a:cubicBezTo>
                    <a:cubicBezTo>
                      <a:pt x="493" y="382"/>
                      <a:pt x="167" y="721"/>
                      <a:pt x="51" y="1147"/>
                    </a:cubicBezTo>
                    <a:cubicBezTo>
                      <a:pt x="17" y="1273"/>
                      <a:pt x="0" y="1406"/>
                      <a:pt x="21" y="1535"/>
                    </a:cubicBezTo>
                    <a:lnTo>
                      <a:pt x="61" y="1579"/>
                    </a:lnTo>
                    <a:cubicBezTo>
                      <a:pt x="748" y="2147"/>
                      <a:pt x="1650" y="2379"/>
                      <a:pt x="2535" y="2505"/>
                    </a:cubicBezTo>
                    <a:lnTo>
                      <a:pt x="2620" y="2453"/>
                    </a:lnTo>
                    <a:cubicBezTo>
                      <a:pt x="2687" y="2351"/>
                      <a:pt x="2753" y="2252"/>
                      <a:pt x="2820" y="2150"/>
                    </a:cubicBezTo>
                    <a:cubicBezTo>
                      <a:pt x="2838" y="2123"/>
                      <a:pt x="2858" y="2097"/>
                      <a:pt x="2858" y="2065"/>
                    </a:cubicBezTo>
                    <a:cubicBezTo>
                      <a:pt x="2858" y="2032"/>
                      <a:pt x="2841" y="2004"/>
                      <a:pt x="2824" y="1974"/>
                    </a:cubicBezTo>
                    <a:cubicBezTo>
                      <a:pt x="2375" y="1246"/>
                      <a:pt x="1817" y="584"/>
                      <a:pt x="1178" y="16"/>
                    </a:cubicBezTo>
                    <a:lnTo>
                      <a:pt x="1178" y="16"/>
                    </a:lnTo>
                    <a:cubicBezTo>
                      <a:pt x="1184" y="16"/>
                      <a:pt x="1191" y="17"/>
                      <a:pt x="1197" y="18"/>
                    </a:cubicBezTo>
                    <a:lnTo>
                      <a:pt x="1160" y="0"/>
                    </a:lnTo>
                    <a:close/>
                  </a:path>
                </a:pathLst>
              </a:custGeom>
              <a:solidFill>
                <a:srgbClr val="6452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84"/>
              <p:cNvSpPr/>
              <p:nvPr/>
            </p:nvSpPr>
            <p:spPr>
              <a:xfrm>
                <a:off x="5160675" y="2596650"/>
                <a:ext cx="37625" cy="35450"/>
              </a:xfrm>
              <a:custGeom>
                <a:avLst/>
                <a:gdLst/>
                <a:ahLst/>
                <a:cxnLst/>
                <a:rect l="l" t="t" r="r" b="b"/>
                <a:pathLst>
                  <a:path w="1505" h="1418" extrusionOk="0">
                    <a:moveTo>
                      <a:pt x="732" y="1"/>
                    </a:moveTo>
                    <a:cubicBezTo>
                      <a:pt x="685" y="1"/>
                      <a:pt x="637" y="6"/>
                      <a:pt x="590" y="17"/>
                    </a:cubicBezTo>
                    <a:cubicBezTo>
                      <a:pt x="222" y="102"/>
                      <a:pt x="1" y="480"/>
                      <a:pt x="93" y="860"/>
                    </a:cubicBezTo>
                    <a:cubicBezTo>
                      <a:pt x="170" y="1191"/>
                      <a:pt x="460" y="1417"/>
                      <a:pt x="773" y="1417"/>
                    </a:cubicBezTo>
                    <a:cubicBezTo>
                      <a:pt x="820" y="1417"/>
                      <a:pt x="868" y="1412"/>
                      <a:pt x="916" y="1402"/>
                    </a:cubicBezTo>
                    <a:cubicBezTo>
                      <a:pt x="1280" y="1317"/>
                      <a:pt x="1505" y="939"/>
                      <a:pt x="1413" y="557"/>
                    </a:cubicBezTo>
                    <a:cubicBezTo>
                      <a:pt x="1333" y="227"/>
                      <a:pt x="1045" y="1"/>
                      <a:pt x="732" y="1"/>
                    </a:cubicBezTo>
                    <a:close/>
                  </a:path>
                </a:pathLst>
              </a:custGeom>
              <a:solidFill>
                <a:srgbClr val="FFD7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84"/>
              <p:cNvSpPr/>
              <p:nvPr/>
            </p:nvSpPr>
            <p:spPr>
              <a:xfrm>
                <a:off x="5203400" y="2706975"/>
                <a:ext cx="37625" cy="35450"/>
              </a:xfrm>
              <a:custGeom>
                <a:avLst/>
                <a:gdLst/>
                <a:ahLst/>
                <a:cxnLst/>
                <a:rect l="l" t="t" r="r" b="b"/>
                <a:pathLst>
                  <a:path w="1505" h="1418" extrusionOk="0">
                    <a:moveTo>
                      <a:pt x="729" y="0"/>
                    </a:moveTo>
                    <a:cubicBezTo>
                      <a:pt x="682" y="0"/>
                      <a:pt x="634" y="6"/>
                      <a:pt x="585" y="16"/>
                    </a:cubicBezTo>
                    <a:cubicBezTo>
                      <a:pt x="221" y="101"/>
                      <a:pt x="0" y="479"/>
                      <a:pt x="88" y="860"/>
                    </a:cubicBezTo>
                    <a:cubicBezTo>
                      <a:pt x="168" y="1191"/>
                      <a:pt x="459" y="1417"/>
                      <a:pt x="772" y="1417"/>
                    </a:cubicBezTo>
                    <a:cubicBezTo>
                      <a:pt x="820" y="1417"/>
                      <a:pt x="868" y="1412"/>
                      <a:pt x="915" y="1401"/>
                    </a:cubicBezTo>
                    <a:cubicBezTo>
                      <a:pt x="1280" y="1316"/>
                      <a:pt x="1504" y="938"/>
                      <a:pt x="1412" y="558"/>
                    </a:cubicBezTo>
                    <a:cubicBezTo>
                      <a:pt x="1332" y="226"/>
                      <a:pt x="1045" y="0"/>
                      <a:pt x="729" y="0"/>
                    </a:cubicBezTo>
                    <a:close/>
                  </a:path>
                </a:pathLst>
              </a:custGeom>
              <a:solidFill>
                <a:srgbClr val="FFD7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84"/>
              <p:cNvSpPr/>
              <p:nvPr/>
            </p:nvSpPr>
            <p:spPr>
              <a:xfrm>
                <a:off x="5162400" y="2579250"/>
                <a:ext cx="182450" cy="141100"/>
              </a:xfrm>
              <a:custGeom>
                <a:avLst/>
                <a:gdLst/>
                <a:ahLst/>
                <a:cxnLst/>
                <a:rect l="l" t="t" r="r" b="b"/>
                <a:pathLst>
                  <a:path w="7298" h="5644" extrusionOk="0">
                    <a:moveTo>
                      <a:pt x="4402" y="1"/>
                    </a:moveTo>
                    <a:cubicBezTo>
                      <a:pt x="4145" y="1"/>
                      <a:pt x="3884" y="39"/>
                      <a:pt x="3627" y="121"/>
                    </a:cubicBezTo>
                    <a:lnTo>
                      <a:pt x="2113" y="600"/>
                    </a:lnTo>
                    <a:cubicBezTo>
                      <a:pt x="759" y="1029"/>
                      <a:pt x="0" y="2489"/>
                      <a:pt x="429" y="3843"/>
                    </a:cubicBezTo>
                    <a:cubicBezTo>
                      <a:pt x="776" y="4940"/>
                      <a:pt x="1800" y="5644"/>
                      <a:pt x="2896" y="5644"/>
                    </a:cubicBezTo>
                    <a:cubicBezTo>
                      <a:pt x="3153" y="5644"/>
                      <a:pt x="3414" y="5605"/>
                      <a:pt x="3671" y="5524"/>
                    </a:cubicBezTo>
                    <a:lnTo>
                      <a:pt x="5189" y="5044"/>
                    </a:lnTo>
                    <a:cubicBezTo>
                      <a:pt x="6543" y="4615"/>
                      <a:pt x="7298" y="3156"/>
                      <a:pt x="6869" y="1801"/>
                    </a:cubicBezTo>
                    <a:cubicBezTo>
                      <a:pt x="6522" y="704"/>
                      <a:pt x="5499" y="1"/>
                      <a:pt x="4402" y="1"/>
                    </a:cubicBezTo>
                    <a:close/>
                  </a:path>
                </a:pathLst>
              </a:custGeom>
              <a:solidFill>
                <a:srgbClr val="FFD7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84"/>
              <p:cNvSpPr/>
              <p:nvPr/>
            </p:nvSpPr>
            <p:spPr>
              <a:xfrm>
                <a:off x="5233325" y="2610875"/>
                <a:ext cx="8025" cy="20050"/>
              </a:xfrm>
              <a:custGeom>
                <a:avLst/>
                <a:gdLst/>
                <a:ahLst/>
                <a:cxnLst/>
                <a:rect l="l" t="t" r="r" b="b"/>
                <a:pathLst>
                  <a:path w="321" h="802" extrusionOk="0">
                    <a:moveTo>
                      <a:pt x="98" y="1"/>
                    </a:moveTo>
                    <a:cubicBezTo>
                      <a:pt x="83" y="1"/>
                      <a:pt x="68" y="4"/>
                      <a:pt x="55" y="13"/>
                    </a:cubicBezTo>
                    <a:cubicBezTo>
                      <a:pt x="14" y="36"/>
                      <a:pt x="4" y="90"/>
                      <a:pt x="28" y="128"/>
                    </a:cubicBezTo>
                    <a:cubicBezTo>
                      <a:pt x="89" y="230"/>
                      <a:pt x="150" y="380"/>
                      <a:pt x="150" y="424"/>
                    </a:cubicBezTo>
                    <a:cubicBezTo>
                      <a:pt x="150" y="503"/>
                      <a:pt x="109" y="580"/>
                      <a:pt x="34" y="659"/>
                    </a:cubicBezTo>
                    <a:cubicBezTo>
                      <a:pt x="1" y="693"/>
                      <a:pt x="1" y="744"/>
                      <a:pt x="34" y="778"/>
                    </a:cubicBezTo>
                    <a:cubicBezTo>
                      <a:pt x="48" y="795"/>
                      <a:pt x="72" y="802"/>
                      <a:pt x="92" y="802"/>
                    </a:cubicBezTo>
                    <a:cubicBezTo>
                      <a:pt x="113" y="802"/>
                      <a:pt x="136" y="795"/>
                      <a:pt x="150" y="778"/>
                    </a:cubicBezTo>
                    <a:cubicBezTo>
                      <a:pt x="262" y="669"/>
                      <a:pt x="317" y="550"/>
                      <a:pt x="317" y="428"/>
                    </a:cubicBezTo>
                    <a:cubicBezTo>
                      <a:pt x="320" y="315"/>
                      <a:pt x="208" y="104"/>
                      <a:pt x="171" y="43"/>
                    </a:cubicBezTo>
                    <a:cubicBezTo>
                      <a:pt x="155" y="16"/>
                      <a:pt x="127" y="1"/>
                      <a:pt x="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84"/>
              <p:cNvSpPr/>
              <p:nvPr/>
            </p:nvSpPr>
            <p:spPr>
              <a:xfrm>
                <a:off x="5246425" y="2665425"/>
                <a:ext cx="13200" cy="17050"/>
              </a:xfrm>
              <a:custGeom>
                <a:avLst/>
                <a:gdLst/>
                <a:ahLst/>
                <a:cxnLst/>
                <a:rect l="l" t="t" r="r" b="b"/>
                <a:pathLst>
                  <a:path w="528" h="682" extrusionOk="0">
                    <a:moveTo>
                      <a:pt x="84" y="0"/>
                    </a:moveTo>
                    <a:cubicBezTo>
                      <a:pt x="42" y="0"/>
                      <a:pt x="7" y="32"/>
                      <a:pt x="4" y="76"/>
                    </a:cubicBezTo>
                    <a:cubicBezTo>
                      <a:pt x="0" y="120"/>
                      <a:pt x="35" y="161"/>
                      <a:pt x="79" y="168"/>
                    </a:cubicBezTo>
                    <a:cubicBezTo>
                      <a:pt x="228" y="182"/>
                      <a:pt x="273" y="205"/>
                      <a:pt x="307" y="256"/>
                    </a:cubicBezTo>
                    <a:cubicBezTo>
                      <a:pt x="358" y="331"/>
                      <a:pt x="358" y="477"/>
                      <a:pt x="361" y="603"/>
                    </a:cubicBezTo>
                    <a:cubicBezTo>
                      <a:pt x="361" y="651"/>
                      <a:pt x="399" y="681"/>
                      <a:pt x="443" y="681"/>
                    </a:cubicBezTo>
                    <a:cubicBezTo>
                      <a:pt x="490" y="681"/>
                      <a:pt x="528" y="637"/>
                      <a:pt x="528" y="593"/>
                    </a:cubicBezTo>
                    <a:cubicBezTo>
                      <a:pt x="525" y="453"/>
                      <a:pt x="525" y="280"/>
                      <a:pt x="443" y="161"/>
                    </a:cubicBezTo>
                    <a:cubicBezTo>
                      <a:pt x="364" y="45"/>
                      <a:pt x="256" y="15"/>
                      <a:pt x="96" y="1"/>
                    </a:cubicBezTo>
                    <a:cubicBezTo>
                      <a:pt x="92" y="1"/>
                      <a:pt x="88" y="0"/>
                      <a:pt x="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84"/>
              <p:cNvSpPr/>
              <p:nvPr/>
            </p:nvSpPr>
            <p:spPr>
              <a:xfrm>
                <a:off x="5245325" y="2605025"/>
                <a:ext cx="12350" cy="19350"/>
              </a:xfrm>
              <a:custGeom>
                <a:avLst/>
                <a:gdLst/>
                <a:ahLst/>
                <a:cxnLst/>
                <a:rect l="l" t="t" r="r" b="b"/>
                <a:pathLst>
                  <a:path w="494" h="774" extrusionOk="0">
                    <a:moveTo>
                      <a:pt x="71" y="0"/>
                    </a:moveTo>
                    <a:cubicBezTo>
                      <a:pt x="46" y="0"/>
                      <a:pt x="24" y="16"/>
                      <a:pt x="14" y="38"/>
                    </a:cubicBezTo>
                    <a:cubicBezTo>
                      <a:pt x="0" y="73"/>
                      <a:pt x="17" y="107"/>
                      <a:pt x="52" y="120"/>
                    </a:cubicBezTo>
                    <a:cubicBezTo>
                      <a:pt x="52" y="120"/>
                      <a:pt x="248" y="199"/>
                      <a:pt x="303" y="345"/>
                    </a:cubicBezTo>
                    <a:cubicBezTo>
                      <a:pt x="354" y="495"/>
                      <a:pt x="256" y="679"/>
                      <a:pt x="256" y="682"/>
                    </a:cubicBezTo>
                    <a:cubicBezTo>
                      <a:pt x="239" y="709"/>
                      <a:pt x="248" y="750"/>
                      <a:pt x="279" y="767"/>
                    </a:cubicBezTo>
                    <a:cubicBezTo>
                      <a:pt x="289" y="770"/>
                      <a:pt x="300" y="773"/>
                      <a:pt x="310" y="773"/>
                    </a:cubicBezTo>
                    <a:cubicBezTo>
                      <a:pt x="330" y="773"/>
                      <a:pt x="351" y="764"/>
                      <a:pt x="364" y="743"/>
                    </a:cubicBezTo>
                    <a:cubicBezTo>
                      <a:pt x="368" y="733"/>
                      <a:pt x="493" y="508"/>
                      <a:pt x="419" y="304"/>
                    </a:cubicBezTo>
                    <a:cubicBezTo>
                      <a:pt x="347" y="100"/>
                      <a:pt x="106" y="8"/>
                      <a:pt x="96" y="5"/>
                    </a:cubicBezTo>
                    <a:cubicBezTo>
                      <a:pt x="87" y="2"/>
                      <a:pt x="79" y="0"/>
                      <a:pt x="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84"/>
              <p:cNvSpPr/>
              <p:nvPr/>
            </p:nvSpPr>
            <p:spPr>
              <a:xfrm>
                <a:off x="5265050" y="2660000"/>
                <a:ext cx="12275" cy="19325"/>
              </a:xfrm>
              <a:custGeom>
                <a:avLst/>
                <a:gdLst/>
                <a:ahLst/>
                <a:cxnLst/>
                <a:rect l="l" t="t" r="r" b="b"/>
                <a:pathLst>
                  <a:path w="491" h="773" extrusionOk="0">
                    <a:moveTo>
                      <a:pt x="73" y="0"/>
                    </a:moveTo>
                    <a:cubicBezTo>
                      <a:pt x="47" y="0"/>
                      <a:pt x="22" y="15"/>
                      <a:pt x="14" y="41"/>
                    </a:cubicBezTo>
                    <a:cubicBezTo>
                      <a:pt x="1" y="72"/>
                      <a:pt x="18" y="110"/>
                      <a:pt x="48" y="123"/>
                    </a:cubicBezTo>
                    <a:cubicBezTo>
                      <a:pt x="51" y="123"/>
                      <a:pt x="249" y="198"/>
                      <a:pt x="300" y="347"/>
                    </a:cubicBezTo>
                    <a:cubicBezTo>
                      <a:pt x="354" y="497"/>
                      <a:pt x="256" y="681"/>
                      <a:pt x="252" y="681"/>
                    </a:cubicBezTo>
                    <a:cubicBezTo>
                      <a:pt x="235" y="711"/>
                      <a:pt x="246" y="749"/>
                      <a:pt x="276" y="766"/>
                    </a:cubicBezTo>
                    <a:cubicBezTo>
                      <a:pt x="287" y="773"/>
                      <a:pt x="296" y="773"/>
                      <a:pt x="307" y="773"/>
                    </a:cubicBezTo>
                    <a:cubicBezTo>
                      <a:pt x="331" y="773"/>
                      <a:pt x="351" y="763"/>
                      <a:pt x="361" y="742"/>
                    </a:cubicBezTo>
                    <a:cubicBezTo>
                      <a:pt x="368" y="732"/>
                      <a:pt x="491" y="507"/>
                      <a:pt x="419" y="306"/>
                    </a:cubicBezTo>
                    <a:cubicBezTo>
                      <a:pt x="348" y="102"/>
                      <a:pt x="103" y="7"/>
                      <a:pt x="92" y="3"/>
                    </a:cubicBezTo>
                    <a:cubicBezTo>
                      <a:pt x="86" y="1"/>
                      <a:pt x="79" y="0"/>
                      <a:pt x="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84"/>
              <p:cNvSpPr/>
              <p:nvPr/>
            </p:nvSpPr>
            <p:spPr>
              <a:xfrm>
                <a:off x="5228050" y="2640625"/>
                <a:ext cx="33625" cy="12500"/>
              </a:xfrm>
              <a:custGeom>
                <a:avLst/>
                <a:gdLst/>
                <a:ahLst/>
                <a:cxnLst/>
                <a:rect l="l" t="t" r="r" b="b"/>
                <a:pathLst>
                  <a:path w="1345" h="500" extrusionOk="0">
                    <a:moveTo>
                      <a:pt x="1300" y="1"/>
                    </a:moveTo>
                    <a:cubicBezTo>
                      <a:pt x="1296" y="1"/>
                      <a:pt x="1291" y="1"/>
                      <a:pt x="1286" y="3"/>
                    </a:cubicBezTo>
                    <a:cubicBezTo>
                      <a:pt x="1181" y="34"/>
                      <a:pt x="1069" y="61"/>
                      <a:pt x="960" y="92"/>
                    </a:cubicBezTo>
                    <a:cubicBezTo>
                      <a:pt x="589" y="186"/>
                      <a:pt x="242" y="279"/>
                      <a:pt x="28" y="422"/>
                    </a:cubicBezTo>
                    <a:cubicBezTo>
                      <a:pt x="8" y="435"/>
                      <a:pt x="0" y="459"/>
                      <a:pt x="14" y="480"/>
                    </a:cubicBezTo>
                    <a:cubicBezTo>
                      <a:pt x="24" y="493"/>
                      <a:pt x="35" y="500"/>
                      <a:pt x="49" y="500"/>
                    </a:cubicBezTo>
                    <a:cubicBezTo>
                      <a:pt x="58" y="500"/>
                      <a:pt x="65" y="497"/>
                      <a:pt x="72" y="489"/>
                    </a:cubicBezTo>
                    <a:cubicBezTo>
                      <a:pt x="276" y="354"/>
                      <a:pt x="633" y="261"/>
                      <a:pt x="980" y="170"/>
                    </a:cubicBezTo>
                    <a:cubicBezTo>
                      <a:pt x="1093" y="142"/>
                      <a:pt x="1202" y="112"/>
                      <a:pt x="1310" y="81"/>
                    </a:cubicBezTo>
                    <a:cubicBezTo>
                      <a:pt x="1335" y="74"/>
                      <a:pt x="1344" y="51"/>
                      <a:pt x="1341" y="30"/>
                    </a:cubicBezTo>
                    <a:cubicBezTo>
                      <a:pt x="1336" y="11"/>
                      <a:pt x="1319" y="1"/>
                      <a:pt x="13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84"/>
              <p:cNvSpPr/>
              <p:nvPr/>
            </p:nvSpPr>
            <p:spPr>
              <a:xfrm>
                <a:off x="5209950" y="2646575"/>
                <a:ext cx="12850" cy="18450"/>
              </a:xfrm>
              <a:custGeom>
                <a:avLst/>
                <a:gdLst/>
                <a:ahLst/>
                <a:cxnLst/>
                <a:rect l="l" t="t" r="r" b="b"/>
                <a:pathLst>
                  <a:path w="514" h="738" extrusionOk="0">
                    <a:moveTo>
                      <a:pt x="273" y="0"/>
                    </a:moveTo>
                    <a:cubicBezTo>
                      <a:pt x="263" y="0"/>
                      <a:pt x="253" y="4"/>
                      <a:pt x="245" y="10"/>
                    </a:cubicBezTo>
                    <a:cubicBezTo>
                      <a:pt x="234" y="20"/>
                      <a:pt x="0" y="231"/>
                      <a:pt x="54" y="438"/>
                    </a:cubicBezTo>
                    <a:cubicBezTo>
                      <a:pt x="109" y="642"/>
                      <a:pt x="442" y="735"/>
                      <a:pt x="459" y="738"/>
                    </a:cubicBezTo>
                    <a:lnTo>
                      <a:pt x="470" y="738"/>
                    </a:lnTo>
                    <a:cubicBezTo>
                      <a:pt x="487" y="738"/>
                      <a:pt x="503" y="728"/>
                      <a:pt x="510" y="708"/>
                    </a:cubicBezTo>
                    <a:cubicBezTo>
                      <a:pt x="514" y="683"/>
                      <a:pt x="500" y="663"/>
                      <a:pt x="479" y="656"/>
                    </a:cubicBezTo>
                    <a:cubicBezTo>
                      <a:pt x="395" y="633"/>
                      <a:pt x="170" y="548"/>
                      <a:pt x="132" y="415"/>
                    </a:cubicBezTo>
                    <a:cubicBezTo>
                      <a:pt x="92" y="259"/>
                      <a:pt x="296" y="75"/>
                      <a:pt x="299" y="75"/>
                    </a:cubicBezTo>
                    <a:cubicBezTo>
                      <a:pt x="316" y="58"/>
                      <a:pt x="319" y="30"/>
                      <a:pt x="303" y="14"/>
                    </a:cubicBezTo>
                    <a:cubicBezTo>
                      <a:pt x="296" y="5"/>
                      <a:pt x="285" y="0"/>
                      <a:pt x="2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84"/>
              <p:cNvSpPr/>
              <p:nvPr/>
            </p:nvSpPr>
            <p:spPr>
              <a:xfrm>
                <a:off x="5189600" y="2573100"/>
                <a:ext cx="151100" cy="152825"/>
              </a:xfrm>
              <a:custGeom>
                <a:avLst/>
                <a:gdLst/>
                <a:ahLst/>
                <a:cxnLst/>
                <a:rect l="l" t="t" r="r" b="b"/>
                <a:pathLst>
                  <a:path w="6044" h="6113" extrusionOk="0">
                    <a:moveTo>
                      <a:pt x="3404" y="0"/>
                    </a:moveTo>
                    <a:cubicBezTo>
                      <a:pt x="3352" y="0"/>
                      <a:pt x="3303" y="2"/>
                      <a:pt x="3256" y="6"/>
                    </a:cubicBezTo>
                    <a:cubicBezTo>
                      <a:pt x="2879" y="37"/>
                      <a:pt x="2501" y="67"/>
                      <a:pt x="2138" y="159"/>
                    </a:cubicBezTo>
                    <a:cubicBezTo>
                      <a:pt x="1885" y="227"/>
                      <a:pt x="1627" y="285"/>
                      <a:pt x="1389" y="387"/>
                    </a:cubicBezTo>
                    <a:cubicBezTo>
                      <a:pt x="1086" y="513"/>
                      <a:pt x="756" y="714"/>
                      <a:pt x="484" y="894"/>
                    </a:cubicBezTo>
                    <a:cubicBezTo>
                      <a:pt x="133" y="1119"/>
                      <a:pt x="1" y="1697"/>
                      <a:pt x="28" y="2010"/>
                    </a:cubicBezTo>
                    <a:cubicBezTo>
                      <a:pt x="358" y="1622"/>
                      <a:pt x="538" y="1364"/>
                      <a:pt x="786" y="1173"/>
                    </a:cubicBezTo>
                    <a:cubicBezTo>
                      <a:pt x="1076" y="952"/>
                      <a:pt x="1399" y="819"/>
                      <a:pt x="1705" y="761"/>
                    </a:cubicBezTo>
                    <a:cubicBezTo>
                      <a:pt x="1890" y="727"/>
                      <a:pt x="2133" y="707"/>
                      <a:pt x="2363" y="707"/>
                    </a:cubicBezTo>
                    <a:cubicBezTo>
                      <a:pt x="2714" y="707"/>
                      <a:pt x="3034" y="755"/>
                      <a:pt x="3069" y="880"/>
                    </a:cubicBezTo>
                    <a:cubicBezTo>
                      <a:pt x="3206" y="1306"/>
                      <a:pt x="3342" y="1731"/>
                      <a:pt x="3474" y="2157"/>
                    </a:cubicBezTo>
                    <a:cubicBezTo>
                      <a:pt x="3754" y="3038"/>
                      <a:pt x="4032" y="3922"/>
                      <a:pt x="4223" y="4827"/>
                    </a:cubicBezTo>
                    <a:cubicBezTo>
                      <a:pt x="4203" y="4977"/>
                      <a:pt x="2893" y="5334"/>
                      <a:pt x="2182" y="5511"/>
                    </a:cubicBezTo>
                    <a:cubicBezTo>
                      <a:pt x="2038" y="5547"/>
                      <a:pt x="1882" y="5578"/>
                      <a:pt x="1732" y="5578"/>
                    </a:cubicBezTo>
                    <a:cubicBezTo>
                      <a:pt x="1568" y="5578"/>
                      <a:pt x="1411" y="5540"/>
                      <a:pt x="1290" y="5429"/>
                    </a:cubicBezTo>
                    <a:lnTo>
                      <a:pt x="1249" y="5392"/>
                    </a:lnTo>
                    <a:lnTo>
                      <a:pt x="1249" y="5392"/>
                    </a:lnTo>
                    <a:cubicBezTo>
                      <a:pt x="1444" y="5834"/>
                      <a:pt x="1940" y="6083"/>
                      <a:pt x="2424" y="6109"/>
                    </a:cubicBezTo>
                    <a:cubicBezTo>
                      <a:pt x="2462" y="6112"/>
                      <a:pt x="2500" y="6113"/>
                      <a:pt x="2538" y="6113"/>
                    </a:cubicBezTo>
                    <a:cubicBezTo>
                      <a:pt x="2981" y="6113"/>
                      <a:pt x="3412" y="5970"/>
                      <a:pt x="3832" y="5817"/>
                    </a:cubicBezTo>
                    <a:cubicBezTo>
                      <a:pt x="4298" y="5647"/>
                      <a:pt x="4542" y="5535"/>
                      <a:pt x="4917" y="5208"/>
                    </a:cubicBezTo>
                    <a:cubicBezTo>
                      <a:pt x="5373" y="4806"/>
                      <a:pt x="5553" y="4599"/>
                      <a:pt x="5731" y="4133"/>
                    </a:cubicBezTo>
                    <a:cubicBezTo>
                      <a:pt x="5921" y="3647"/>
                      <a:pt x="6043" y="3238"/>
                      <a:pt x="5971" y="2718"/>
                    </a:cubicBezTo>
                    <a:cubicBezTo>
                      <a:pt x="5877" y="2023"/>
                      <a:pt x="5652" y="1442"/>
                      <a:pt x="5356" y="1009"/>
                    </a:cubicBezTo>
                    <a:cubicBezTo>
                      <a:pt x="5032" y="544"/>
                      <a:pt x="4839" y="407"/>
                      <a:pt x="4294" y="163"/>
                    </a:cubicBezTo>
                    <a:cubicBezTo>
                      <a:pt x="4058" y="56"/>
                      <a:pt x="3694" y="0"/>
                      <a:pt x="3404" y="0"/>
                    </a:cubicBezTo>
                    <a:close/>
                  </a:path>
                </a:pathLst>
              </a:custGeom>
              <a:solidFill>
                <a:srgbClr val="6452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44" name="Google Shape;1744;p84"/>
          <p:cNvGrpSpPr/>
          <p:nvPr/>
        </p:nvGrpSpPr>
        <p:grpSpPr>
          <a:xfrm>
            <a:off x="3982190" y="2490177"/>
            <a:ext cx="637683" cy="2209982"/>
            <a:chOff x="3266115" y="2658427"/>
            <a:chExt cx="637683" cy="2209982"/>
          </a:xfrm>
        </p:grpSpPr>
        <p:sp>
          <p:nvSpPr>
            <p:cNvPr id="1745" name="Google Shape;1745;p84"/>
            <p:cNvSpPr/>
            <p:nvPr/>
          </p:nvSpPr>
          <p:spPr>
            <a:xfrm>
              <a:off x="3473482" y="3743555"/>
              <a:ext cx="91078" cy="1030887"/>
            </a:xfrm>
            <a:custGeom>
              <a:avLst/>
              <a:gdLst/>
              <a:ahLst/>
              <a:cxnLst/>
              <a:rect l="l" t="t" r="r" b="b"/>
              <a:pathLst>
                <a:path w="2648" h="29972" extrusionOk="0">
                  <a:moveTo>
                    <a:pt x="1324" y="1"/>
                  </a:moveTo>
                  <a:cubicBezTo>
                    <a:pt x="592" y="1"/>
                    <a:pt x="0" y="596"/>
                    <a:pt x="0" y="1328"/>
                  </a:cubicBezTo>
                  <a:lnTo>
                    <a:pt x="0" y="28648"/>
                  </a:lnTo>
                  <a:cubicBezTo>
                    <a:pt x="0" y="29379"/>
                    <a:pt x="592" y="29971"/>
                    <a:pt x="1324" y="29971"/>
                  </a:cubicBezTo>
                  <a:cubicBezTo>
                    <a:pt x="2056" y="29971"/>
                    <a:pt x="2648" y="29379"/>
                    <a:pt x="2648" y="28648"/>
                  </a:cubicBezTo>
                  <a:lnTo>
                    <a:pt x="2648" y="1328"/>
                  </a:lnTo>
                  <a:cubicBezTo>
                    <a:pt x="2648" y="596"/>
                    <a:pt x="2056" y="1"/>
                    <a:pt x="13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84"/>
            <p:cNvSpPr/>
            <p:nvPr/>
          </p:nvSpPr>
          <p:spPr>
            <a:xfrm>
              <a:off x="3282487" y="4728869"/>
              <a:ext cx="310965" cy="139541"/>
            </a:xfrm>
            <a:custGeom>
              <a:avLst/>
              <a:gdLst/>
              <a:ahLst/>
              <a:cxnLst/>
              <a:rect l="l" t="t" r="r" b="b"/>
              <a:pathLst>
                <a:path w="9041" h="4057" extrusionOk="0">
                  <a:moveTo>
                    <a:pt x="5496" y="1"/>
                  </a:moveTo>
                  <a:cubicBezTo>
                    <a:pt x="1" y="3505"/>
                    <a:pt x="1315" y="4057"/>
                    <a:pt x="1315" y="4057"/>
                  </a:cubicBezTo>
                  <a:lnTo>
                    <a:pt x="8105" y="4057"/>
                  </a:lnTo>
                  <a:cubicBezTo>
                    <a:pt x="8105" y="4057"/>
                    <a:pt x="9041" y="2083"/>
                    <a:pt x="8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84"/>
            <p:cNvSpPr/>
            <p:nvPr/>
          </p:nvSpPr>
          <p:spPr>
            <a:xfrm>
              <a:off x="3315368" y="4844367"/>
              <a:ext cx="257275" cy="24042"/>
            </a:xfrm>
            <a:custGeom>
              <a:avLst/>
              <a:gdLst/>
              <a:ahLst/>
              <a:cxnLst/>
              <a:rect l="l" t="t" r="r" b="b"/>
              <a:pathLst>
                <a:path w="7480" h="699" extrusionOk="0">
                  <a:moveTo>
                    <a:pt x="318" y="1"/>
                  </a:moveTo>
                  <a:cubicBezTo>
                    <a:pt x="318" y="1"/>
                    <a:pt x="1" y="446"/>
                    <a:pt x="338" y="699"/>
                  </a:cubicBezTo>
                  <a:lnTo>
                    <a:pt x="7282" y="699"/>
                  </a:lnTo>
                  <a:lnTo>
                    <a:pt x="748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84"/>
            <p:cNvSpPr/>
            <p:nvPr/>
          </p:nvSpPr>
          <p:spPr>
            <a:xfrm>
              <a:off x="3326271" y="4786584"/>
              <a:ext cx="106659" cy="57818"/>
            </a:xfrm>
            <a:custGeom>
              <a:avLst/>
              <a:gdLst/>
              <a:ahLst/>
              <a:cxnLst/>
              <a:rect l="l" t="t" r="r" b="b"/>
              <a:pathLst>
                <a:path w="3101" h="1681" extrusionOk="0">
                  <a:moveTo>
                    <a:pt x="1919" y="1"/>
                  </a:moveTo>
                  <a:cubicBezTo>
                    <a:pt x="1785" y="1"/>
                    <a:pt x="1695" y="24"/>
                    <a:pt x="1695" y="24"/>
                  </a:cubicBezTo>
                  <a:cubicBezTo>
                    <a:pt x="55" y="1191"/>
                    <a:pt x="1" y="1681"/>
                    <a:pt x="1" y="1681"/>
                  </a:cubicBezTo>
                  <a:lnTo>
                    <a:pt x="3100" y="1681"/>
                  </a:lnTo>
                  <a:cubicBezTo>
                    <a:pt x="3062" y="192"/>
                    <a:pt x="2305" y="1"/>
                    <a:pt x="19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84"/>
            <p:cNvSpPr/>
            <p:nvPr/>
          </p:nvSpPr>
          <p:spPr>
            <a:xfrm>
              <a:off x="3497593" y="4777675"/>
              <a:ext cx="46021" cy="38798"/>
            </a:xfrm>
            <a:custGeom>
              <a:avLst/>
              <a:gdLst/>
              <a:ahLst/>
              <a:cxnLst/>
              <a:rect l="l" t="t" r="r" b="b"/>
              <a:pathLst>
                <a:path w="1338" h="1128" extrusionOk="0">
                  <a:moveTo>
                    <a:pt x="667" y="0"/>
                  </a:moveTo>
                  <a:cubicBezTo>
                    <a:pt x="300" y="0"/>
                    <a:pt x="1" y="253"/>
                    <a:pt x="1" y="562"/>
                  </a:cubicBezTo>
                  <a:cubicBezTo>
                    <a:pt x="1" y="875"/>
                    <a:pt x="300" y="1127"/>
                    <a:pt x="667" y="1127"/>
                  </a:cubicBezTo>
                  <a:cubicBezTo>
                    <a:pt x="1039" y="1127"/>
                    <a:pt x="1337" y="875"/>
                    <a:pt x="1337" y="562"/>
                  </a:cubicBezTo>
                  <a:cubicBezTo>
                    <a:pt x="1337" y="253"/>
                    <a:pt x="1039"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84"/>
            <p:cNvSpPr/>
            <p:nvPr/>
          </p:nvSpPr>
          <p:spPr>
            <a:xfrm>
              <a:off x="3558678" y="3743555"/>
              <a:ext cx="239355" cy="949646"/>
            </a:xfrm>
            <a:custGeom>
              <a:avLst/>
              <a:gdLst/>
              <a:ahLst/>
              <a:cxnLst/>
              <a:rect l="l" t="t" r="r" b="b"/>
              <a:pathLst>
                <a:path w="6959" h="27610" extrusionOk="0">
                  <a:moveTo>
                    <a:pt x="3822" y="0"/>
                  </a:moveTo>
                  <a:cubicBezTo>
                    <a:pt x="3231" y="0"/>
                    <a:pt x="2691" y="402"/>
                    <a:pt x="2539" y="1001"/>
                  </a:cubicBezTo>
                  <a:cubicBezTo>
                    <a:pt x="1" y="11037"/>
                    <a:pt x="620" y="20244"/>
                    <a:pt x="4284" y="26919"/>
                  </a:cubicBezTo>
                  <a:cubicBezTo>
                    <a:pt x="4522" y="27362"/>
                    <a:pt x="4978" y="27610"/>
                    <a:pt x="5444" y="27610"/>
                  </a:cubicBezTo>
                  <a:cubicBezTo>
                    <a:pt x="5662" y="27610"/>
                    <a:pt x="5880" y="27555"/>
                    <a:pt x="6081" y="27447"/>
                  </a:cubicBezTo>
                  <a:cubicBezTo>
                    <a:pt x="6723" y="27093"/>
                    <a:pt x="6959" y="26286"/>
                    <a:pt x="6604" y="25647"/>
                  </a:cubicBezTo>
                  <a:cubicBezTo>
                    <a:pt x="3267" y="19557"/>
                    <a:pt x="2736" y="11034"/>
                    <a:pt x="5107" y="1650"/>
                  </a:cubicBezTo>
                  <a:cubicBezTo>
                    <a:pt x="5288" y="943"/>
                    <a:pt x="4859" y="221"/>
                    <a:pt x="4148" y="41"/>
                  </a:cubicBezTo>
                  <a:cubicBezTo>
                    <a:pt x="4039" y="14"/>
                    <a:pt x="3930" y="0"/>
                    <a:pt x="38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84"/>
            <p:cNvSpPr/>
            <p:nvPr/>
          </p:nvSpPr>
          <p:spPr>
            <a:xfrm>
              <a:off x="3642396" y="4614437"/>
              <a:ext cx="221985" cy="253216"/>
            </a:xfrm>
            <a:custGeom>
              <a:avLst/>
              <a:gdLst/>
              <a:ahLst/>
              <a:cxnLst/>
              <a:rect l="l" t="t" r="r" b="b"/>
              <a:pathLst>
                <a:path w="6454" h="7362" extrusionOk="0">
                  <a:moveTo>
                    <a:pt x="3942" y="0"/>
                  </a:moveTo>
                  <a:lnTo>
                    <a:pt x="1894" y="1613"/>
                  </a:lnTo>
                  <a:cubicBezTo>
                    <a:pt x="1" y="7041"/>
                    <a:pt x="878" y="7362"/>
                    <a:pt x="1112" y="7362"/>
                  </a:cubicBezTo>
                  <a:cubicBezTo>
                    <a:pt x="1143" y="7362"/>
                    <a:pt x="1163" y="7356"/>
                    <a:pt x="1163" y="7356"/>
                  </a:cubicBezTo>
                  <a:lnTo>
                    <a:pt x="6453" y="3185"/>
                  </a:lnTo>
                  <a:cubicBezTo>
                    <a:pt x="6453" y="3185"/>
                    <a:pt x="5967" y="1059"/>
                    <a:pt x="39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84"/>
            <p:cNvSpPr/>
            <p:nvPr/>
          </p:nvSpPr>
          <p:spPr>
            <a:xfrm>
              <a:off x="3665991" y="4697157"/>
              <a:ext cx="203068" cy="171012"/>
            </a:xfrm>
            <a:custGeom>
              <a:avLst/>
              <a:gdLst/>
              <a:ahLst/>
              <a:cxnLst/>
              <a:rect l="l" t="t" r="r" b="b"/>
              <a:pathLst>
                <a:path w="5904" h="4972" extrusionOk="0">
                  <a:moveTo>
                    <a:pt x="5624" y="1"/>
                  </a:moveTo>
                  <a:lnTo>
                    <a:pt x="1" y="4434"/>
                  </a:lnTo>
                  <a:cubicBezTo>
                    <a:pt x="1" y="4434"/>
                    <a:pt x="27" y="4971"/>
                    <a:pt x="438" y="4971"/>
                  </a:cubicBezTo>
                  <a:cubicBezTo>
                    <a:pt x="442" y="4971"/>
                    <a:pt x="446" y="4971"/>
                    <a:pt x="450" y="4971"/>
                  </a:cubicBezTo>
                  <a:lnTo>
                    <a:pt x="5904" y="675"/>
                  </a:lnTo>
                  <a:lnTo>
                    <a:pt x="562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84"/>
            <p:cNvSpPr/>
            <p:nvPr/>
          </p:nvSpPr>
          <p:spPr>
            <a:xfrm>
              <a:off x="3657083" y="4755525"/>
              <a:ext cx="92626" cy="94174"/>
            </a:xfrm>
            <a:custGeom>
              <a:avLst/>
              <a:gdLst/>
              <a:ahLst/>
              <a:cxnLst/>
              <a:rect l="l" t="t" r="r" b="b"/>
              <a:pathLst>
                <a:path w="2693" h="2738" extrusionOk="0">
                  <a:moveTo>
                    <a:pt x="1367" y="1"/>
                  </a:moveTo>
                  <a:cubicBezTo>
                    <a:pt x="862" y="1"/>
                    <a:pt x="566" y="389"/>
                    <a:pt x="566" y="389"/>
                  </a:cubicBezTo>
                  <a:cubicBezTo>
                    <a:pt x="1" y="2322"/>
                    <a:pt x="260" y="2737"/>
                    <a:pt x="260" y="2737"/>
                  </a:cubicBezTo>
                  <a:lnTo>
                    <a:pt x="2692" y="818"/>
                  </a:lnTo>
                  <a:cubicBezTo>
                    <a:pt x="2169" y="187"/>
                    <a:pt x="1718" y="1"/>
                    <a:pt x="13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84"/>
            <p:cNvSpPr/>
            <p:nvPr/>
          </p:nvSpPr>
          <p:spPr>
            <a:xfrm>
              <a:off x="3764636" y="4671464"/>
              <a:ext cx="49391" cy="41652"/>
            </a:xfrm>
            <a:custGeom>
              <a:avLst/>
              <a:gdLst/>
              <a:ahLst/>
              <a:cxnLst/>
              <a:rect l="l" t="t" r="r" b="b"/>
              <a:pathLst>
                <a:path w="1436" h="1211" extrusionOk="0">
                  <a:moveTo>
                    <a:pt x="821" y="0"/>
                  </a:moveTo>
                  <a:cubicBezTo>
                    <a:pt x="670" y="0"/>
                    <a:pt x="509" y="54"/>
                    <a:pt x="371" y="162"/>
                  </a:cubicBezTo>
                  <a:cubicBezTo>
                    <a:pt x="79" y="390"/>
                    <a:pt x="0" y="775"/>
                    <a:pt x="195" y="1020"/>
                  </a:cubicBezTo>
                  <a:cubicBezTo>
                    <a:pt x="294" y="1146"/>
                    <a:pt x="448" y="1210"/>
                    <a:pt x="614" y="1210"/>
                  </a:cubicBezTo>
                  <a:cubicBezTo>
                    <a:pt x="765" y="1210"/>
                    <a:pt x="927" y="1156"/>
                    <a:pt x="1065" y="1047"/>
                  </a:cubicBezTo>
                  <a:cubicBezTo>
                    <a:pt x="1354" y="819"/>
                    <a:pt x="1436" y="434"/>
                    <a:pt x="1242" y="194"/>
                  </a:cubicBezTo>
                  <a:cubicBezTo>
                    <a:pt x="1143" y="65"/>
                    <a:pt x="988" y="0"/>
                    <a:pt x="8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84"/>
            <p:cNvSpPr/>
            <p:nvPr/>
          </p:nvSpPr>
          <p:spPr>
            <a:xfrm>
              <a:off x="3273028" y="3204379"/>
              <a:ext cx="218615" cy="309486"/>
            </a:xfrm>
            <a:custGeom>
              <a:avLst/>
              <a:gdLst/>
              <a:ahLst/>
              <a:cxnLst/>
              <a:rect l="l" t="t" r="r" b="b"/>
              <a:pathLst>
                <a:path w="6356" h="8998" extrusionOk="0">
                  <a:moveTo>
                    <a:pt x="5281" y="1"/>
                  </a:moveTo>
                  <a:cubicBezTo>
                    <a:pt x="5231" y="1"/>
                    <a:pt x="5181" y="4"/>
                    <a:pt x="5131" y="12"/>
                  </a:cubicBezTo>
                  <a:cubicBezTo>
                    <a:pt x="4754" y="70"/>
                    <a:pt x="3964" y="189"/>
                    <a:pt x="2039" y="3418"/>
                  </a:cubicBezTo>
                  <a:cubicBezTo>
                    <a:pt x="1239" y="4755"/>
                    <a:pt x="263" y="6643"/>
                    <a:pt x="130" y="7562"/>
                  </a:cubicBezTo>
                  <a:cubicBezTo>
                    <a:pt x="1" y="8460"/>
                    <a:pt x="575" y="8804"/>
                    <a:pt x="756" y="8889"/>
                  </a:cubicBezTo>
                  <a:cubicBezTo>
                    <a:pt x="919" y="8964"/>
                    <a:pt x="1076" y="8997"/>
                    <a:pt x="1229" y="8997"/>
                  </a:cubicBezTo>
                  <a:cubicBezTo>
                    <a:pt x="1906" y="8997"/>
                    <a:pt x="2491" y="8341"/>
                    <a:pt x="2940" y="7838"/>
                  </a:cubicBezTo>
                  <a:cubicBezTo>
                    <a:pt x="3311" y="7422"/>
                    <a:pt x="3273" y="6786"/>
                    <a:pt x="2858" y="6415"/>
                  </a:cubicBezTo>
                  <a:cubicBezTo>
                    <a:pt x="2821" y="6381"/>
                    <a:pt x="2783" y="6351"/>
                    <a:pt x="2743" y="6323"/>
                  </a:cubicBezTo>
                  <a:cubicBezTo>
                    <a:pt x="3559" y="4690"/>
                    <a:pt x="4961" y="2400"/>
                    <a:pt x="5570" y="1975"/>
                  </a:cubicBezTo>
                  <a:cubicBezTo>
                    <a:pt x="6043" y="1836"/>
                    <a:pt x="6356" y="1362"/>
                    <a:pt x="6277" y="859"/>
                  </a:cubicBezTo>
                  <a:cubicBezTo>
                    <a:pt x="6203" y="359"/>
                    <a:pt x="5772" y="1"/>
                    <a:pt x="5281"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84"/>
            <p:cNvSpPr/>
            <p:nvPr/>
          </p:nvSpPr>
          <p:spPr>
            <a:xfrm>
              <a:off x="3565695" y="3013900"/>
              <a:ext cx="87570" cy="182156"/>
            </a:xfrm>
            <a:custGeom>
              <a:avLst/>
              <a:gdLst/>
              <a:ahLst/>
              <a:cxnLst/>
              <a:rect l="l" t="t" r="r" b="b"/>
              <a:pathLst>
                <a:path w="2546" h="5296" extrusionOk="0">
                  <a:moveTo>
                    <a:pt x="1273" y="1"/>
                  </a:moveTo>
                  <a:cubicBezTo>
                    <a:pt x="572" y="1"/>
                    <a:pt x="1" y="572"/>
                    <a:pt x="1" y="1274"/>
                  </a:cubicBezTo>
                  <a:lnTo>
                    <a:pt x="1" y="4022"/>
                  </a:lnTo>
                  <a:cubicBezTo>
                    <a:pt x="1" y="4720"/>
                    <a:pt x="572" y="5295"/>
                    <a:pt x="1273" y="5295"/>
                  </a:cubicBezTo>
                  <a:cubicBezTo>
                    <a:pt x="1970" y="5295"/>
                    <a:pt x="2545" y="4720"/>
                    <a:pt x="2545" y="4022"/>
                  </a:cubicBezTo>
                  <a:lnTo>
                    <a:pt x="2545" y="1274"/>
                  </a:lnTo>
                  <a:cubicBezTo>
                    <a:pt x="2545" y="572"/>
                    <a:pt x="1970" y="1"/>
                    <a:pt x="1273"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84"/>
            <p:cNvSpPr/>
            <p:nvPr/>
          </p:nvSpPr>
          <p:spPr>
            <a:xfrm>
              <a:off x="3565695" y="3031820"/>
              <a:ext cx="87570" cy="25899"/>
            </a:xfrm>
            <a:custGeom>
              <a:avLst/>
              <a:gdLst/>
              <a:ahLst/>
              <a:cxnLst/>
              <a:rect l="l" t="t" r="r" b="b"/>
              <a:pathLst>
                <a:path w="2546" h="753" extrusionOk="0">
                  <a:moveTo>
                    <a:pt x="1" y="1"/>
                  </a:moveTo>
                  <a:lnTo>
                    <a:pt x="1" y="753"/>
                  </a:lnTo>
                  <a:cubicBezTo>
                    <a:pt x="1" y="470"/>
                    <a:pt x="92" y="211"/>
                    <a:pt x="249" y="1"/>
                  </a:cubicBezTo>
                  <a:close/>
                  <a:moveTo>
                    <a:pt x="2297" y="1"/>
                  </a:moveTo>
                  <a:cubicBezTo>
                    <a:pt x="2450" y="211"/>
                    <a:pt x="2545" y="470"/>
                    <a:pt x="2545" y="753"/>
                  </a:cubicBezTo>
                  <a:lnTo>
                    <a:pt x="254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84"/>
            <p:cNvSpPr/>
            <p:nvPr/>
          </p:nvSpPr>
          <p:spPr>
            <a:xfrm>
              <a:off x="3565695" y="3031820"/>
              <a:ext cx="87570" cy="87914"/>
            </a:xfrm>
            <a:custGeom>
              <a:avLst/>
              <a:gdLst/>
              <a:ahLst/>
              <a:cxnLst/>
              <a:rect l="l" t="t" r="r" b="b"/>
              <a:pathLst>
                <a:path w="2546" h="2556" extrusionOk="0">
                  <a:moveTo>
                    <a:pt x="249" y="1"/>
                  </a:moveTo>
                  <a:cubicBezTo>
                    <a:pt x="92" y="211"/>
                    <a:pt x="1" y="470"/>
                    <a:pt x="1" y="753"/>
                  </a:cubicBezTo>
                  <a:lnTo>
                    <a:pt x="1" y="2556"/>
                  </a:lnTo>
                  <a:cubicBezTo>
                    <a:pt x="1" y="2556"/>
                    <a:pt x="1419" y="2467"/>
                    <a:pt x="2545" y="1872"/>
                  </a:cubicBezTo>
                  <a:lnTo>
                    <a:pt x="2545" y="753"/>
                  </a:lnTo>
                  <a:cubicBezTo>
                    <a:pt x="2545" y="470"/>
                    <a:pt x="2450" y="211"/>
                    <a:pt x="2297" y="1"/>
                  </a:cubicBezTo>
                  <a:close/>
                </a:path>
              </a:pathLst>
            </a:custGeom>
            <a:solidFill>
              <a:srgbClr val="F3A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84"/>
            <p:cNvSpPr/>
            <p:nvPr/>
          </p:nvSpPr>
          <p:spPr>
            <a:xfrm>
              <a:off x="3393892" y="3119699"/>
              <a:ext cx="431176" cy="739286"/>
            </a:xfrm>
            <a:custGeom>
              <a:avLst/>
              <a:gdLst/>
              <a:ahLst/>
              <a:cxnLst/>
              <a:rect l="l" t="t" r="r" b="b"/>
              <a:pathLst>
                <a:path w="12536" h="21494" extrusionOk="0">
                  <a:moveTo>
                    <a:pt x="5703" y="1"/>
                  </a:moveTo>
                  <a:cubicBezTo>
                    <a:pt x="2567" y="1"/>
                    <a:pt x="1" y="2661"/>
                    <a:pt x="1" y="5914"/>
                  </a:cubicBezTo>
                  <a:lnTo>
                    <a:pt x="1073" y="15862"/>
                  </a:lnTo>
                  <a:cubicBezTo>
                    <a:pt x="1651" y="19329"/>
                    <a:pt x="2567" y="21493"/>
                    <a:pt x="5703" y="21493"/>
                  </a:cubicBezTo>
                  <a:lnTo>
                    <a:pt x="6830" y="21493"/>
                  </a:lnTo>
                  <a:cubicBezTo>
                    <a:pt x="9786" y="20952"/>
                    <a:pt x="10715" y="19094"/>
                    <a:pt x="11514" y="15862"/>
                  </a:cubicBezTo>
                  <a:lnTo>
                    <a:pt x="12535" y="5914"/>
                  </a:lnTo>
                  <a:cubicBezTo>
                    <a:pt x="12535" y="2661"/>
                    <a:pt x="9966" y="1"/>
                    <a:pt x="6830"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84"/>
            <p:cNvSpPr/>
            <p:nvPr/>
          </p:nvSpPr>
          <p:spPr>
            <a:xfrm>
              <a:off x="3266115" y="3121797"/>
              <a:ext cx="546674" cy="786029"/>
            </a:xfrm>
            <a:custGeom>
              <a:avLst/>
              <a:gdLst/>
              <a:ahLst/>
              <a:cxnLst/>
              <a:rect l="l" t="t" r="r" b="b"/>
              <a:pathLst>
                <a:path w="15894" h="22853" extrusionOk="0">
                  <a:moveTo>
                    <a:pt x="8303" y="1"/>
                  </a:moveTo>
                  <a:cubicBezTo>
                    <a:pt x="7608" y="89"/>
                    <a:pt x="6948" y="365"/>
                    <a:pt x="6376" y="770"/>
                  </a:cubicBezTo>
                  <a:cubicBezTo>
                    <a:pt x="5087" y="1436"/>
                    <a:pt x="4101" y="2488"/>
                    <a:pt x="3441" y="3515"/>
                  </a:cubicBezTo>
                  <a:cubicBezTo>
                    <a:pt x="2780" y="4547"/>
                    <a:pt x="2457" y="4771"/>
                    <a:pt x="1767" y="5781"/>
                  </a:cubicBezTo>
                  <a:cubicBezTo>
                    <a:pt x="981" y="6924"/>
                    <a:pt x="504" y="7857"/>
                    <a:pt x="96" y="9180"/>
                  </a:cubicBezTo>
                  <a:cubicBezTo>
                    <a:pt x="38" y="9367"/>
                    <a:pt x="18" y="10058"/>
                    <a:pt x="11" y="10252"/>
                  </a:cubicBezTo>
                  <a:cubicBezTo>
                    <a:pt x="1" y="10555"/>
                    <a:pt x="11" y="10854"/>
                    <a:pt x="371" y="11170"/>
                  </a:cubicBezTo>
                  <a:cubicBezTo>
                    <a:pt x="545" y="11325"/>
                    <a:pt x="832" y="11513"/>
                    <a:pt x="1340" y="11513"/>
                  </a:cubicBezTo>
                  <a:cubicBezTo>
                    <a:pt x="1438" y="11513"/>
                    <a:pt x="1543" y="11506"/>
                    <a:pt x="1657" y="11490"/>
                  </a:cubicBezTo>
                  <a:cubicBezTo>
                    <a:pt x="1745" y="11479"/>
                    <a:pt x="1838" y="11475"/>
                    <a:pt x="1935" y="11475"/>
                  </a:cubicBezTo>
                  <a:cubicBezTo>
                    <a:pt x="2160" y="11475"/>
                    <a:pt x="2402" y="11497"/>
                    <a:pt x="2624" y="11497"/>
                  </a:cubicBezTo>
                  <a:cubicBezTo>
                    <a:pt x="2994" y="11497"/>
                    <a:pt x="3310" y="11435"/>
                    <a:pt x="3403" y="11106"/>
                  </a:cubicBezTo>
                  <a:cubicBezTo>
                    <a:pt x="3270" y="10520"/>
                    <a:pt x="2903" y="8846"/>
                    <a:pt x="2934" y="8694"/>
                  </a:cubicBezTo>
                  <a:cubicBezTo>
                    <a:pt x="2968" y="8533"/>
                    <a:pt x="3027" y="8510"/>
                    <a:pt x="3057" y="8510"/>
                  </a:cubicBezTo>
                  <a:cubicBezTo>
                    <a:pt x="3069" y="8510"/>
                    <a:pt x="3077" y="8513"/>
                    <a:pt x="3077" y="8513"/>
                  </a:cubicBezTo>
                  <a:cubicBezTo>
                    <a:pt x="3328" y="8183"/>
                    <a:pt x="3573" y="7846"/>
                    <a:pt x="3815" y="7507"/>
                  </a:cubicBezTo>
                  <a:lnTo>
                    <a:pt x="3815" y="7507"/>
                  </a:lnTo>
                  <a:cubicBezTo>
                    <a:pt x="3682" y="12076"/>
                    <a:pt x="3549" y="16641"/>
                    <a:pt x="3416" y="21211"/>
                  </a:cubicBezTo>
                  <a:cubicBezTo>
                    <a:pt x="3407" y="21558"/>
                    <a:pt x="3478" y="22010"/>
                    <a:pt x="3818" y="22075"/>
                  </a:cubicBezTo>
                  <a:lnTo>
                    <a:pt x="3832" y="22085"/>
                  </a:lnTo>
                  <a:cubicBezTo>
                    <a:pt x="5600" y="22596"/>
                    <a:pt x="7439" y="22853"/>
                    <a:pt x="9279" y="22853"/>
                  </a:cubicBezTo>
                  <a:cubicBezTo>
                    <a:pt x="10980" y="22853"/>
                    <a:pt x="12680" y="22634"/>
                    <a:pt x="14325" y="22194"/>
                  </a:cubicBezTo>
                  <a:cubicBezTo>
                    <a:pt x="14501" y="22147"/>
                    <a:pt x="14689" y="22092"/>
                    <a:pt x="14804" y="21949"/>
                  </a:cubicBezTo>
                  <a:cubicBezTo>
                    <a:pt x="14906" y="21820"/>
                    <a:pt x="14930" y="21643"/>
                    <a:pt x="14947" y="21479"/>
                  </a:cubicBezTo>
                  <a:cubicBezTo>
                    <a:pt x="15260" y="18706"/>
                    <a:pt x="15570" y="15934"/>
                    <a:pt x="15883" y="13161"/>
                  </a:cubicBezTo>
                  <a:lnTo>
                    <a:pt x="15883" y="13161"/>
                  </a:lnTo>
                  <a:cubicBezTo>
                    <a:pt x="15092" y="13339"/>
                    <a:pt x="14259" y="13422"/>
                    <a:pt x="13415" y="13422"/>
                  </a:cubicBezTo>
                  <a:cubicBezTo>
                    <a:pt x="10841" y="13422"/>
                    <a:pt x="8155" y="12655"/>
                    <a:pt x="6183" y="11484"/>
                  </a:cubicBezTo>
                  <a:cubicBezTo>
                    <a:pt x="5662" y="11137"/>
                    <a:pt x="5836" y="9408"/>
                    <a:pt x="6527" y="9061"/>
                  </a:cubicBezTo>
                  <a:cubicBezTo>
                    <a:pt x="7072" y="8771"/>
                    <a:pt x="7649" y="8671"/>
                    <a:pt x="8237" y="8671"/>
                  </a:cubicBezTo>
                  <a:cubicBezTo>
                    <a:pt x="9512" y="8671"/>
                    <a:pt x="10839" y="9139"/>
                    <a:pt x="12023" y="9139"/>
                  </a:cubicBezTo>
                  <a:cubicBezTo>
                    <a:pt x="12888" y="9139"/>
                    <a:pt x="13677" y="8889"/>
                    <a:pt x="14311" y="8023"/>
                  </a:cubicBezTo>
                  <a:cubicBezTo>
                    <a:pt x="15005" y="6986"/>
                    <a:pt x="14311" y="5431"/>
                    <a:pt x="14832" y="4046"/>
                  </a:cubicBezTo>
                  <a:cubicBezTo>
                    <a:pt x="15165" y="3600"/>
                    <a:pt x="15427" y="2944"/>
                    <a:pt x="15893" y="2576"/>
                  </a:cubicBezTo>
                  <a:cubicBezTo>
                    <a:pt x="14777" y="1249"/>
                    <a:pt x="13362" y="167"/>
                    <a:pt x="11671" y="24"/>
                  </a:cubicBezTo>
                  <a:lnTo>
                    <a:pt x="11525" y="15"/>
                  </a:lnTo>
                  <a:cubicBezTo>
                    <a:pt x="11521" y="838"/>
                    <a:pt x="10786" y="1590"/>
                    <a:pt x="9963" y="1613"/>
                  </a:cubicBezTo>
                  <a:cubicBezTo>
                    <a:pt x="9949" y="1614"/>
                    <a:pt x="9936" y="1614"/>
                    <a:pt x="9922" y="1614"/>
                  </a:cubicBezTo>
                  <a:cubicBezTo>
                    <a:pt x="9114" y="1614"/>
                    <a:pt x="8363" y="917"/>
                    <a:pt x="8312" y="106"/>
                  </a:cubicBezTo>
                  <a:lnTo>
                    <a:pt x="830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84"/>
            <p:cNvSpPr/>
            <p:nvPr/>
          </p:nvSpPr>
          <p:spPr>
            <a:xfrm>
              <a:off x="3410298" y="3220201"/>
              <a:ext cx="58884" cy="193128"/>
            </a:xfrm>
            <a:custGeom>
              <a:avLst/>
              <a:gdLst/>
              <a:ahLst/>
              <a:cxnLst/>
              <a:rect l="l" t="t" r="r" b="b"/>
              <a:pathLst>
                <a:path w="1712" h="5615" extrusionOk="0">
                  <a:moveTo>
                    <a:pt x="1583" y="0"/>
                  </a:moveTo>
                  <a:cubicBezTo>
                    <a:pt x="1552" y="0"/>
                    <a:pt x="1522" y="15"/>
                    <a:pt x="1507" y="49"/>
                  </a:cubicBezTo>
                  <a:cubicBezTo>
                    <a:pt x="769" y="1695"/>
                    <a:pt x="0" y="3662"/>
                    <a:pt x="38" y="5496"/>
                  </a:cubicBezTo>
                  <a:cubicBezTo>
                    <a:pt x="39" y="5571"/>
                    <a:pt x="102" y="5615"/>
                    <a:pt x="164" y="5615"/>
                  </a:cubicBezTo>
                  <a:cubicBezTo>
                    <a:pt x="214" y="5615"/>
                    <a:pt x="263" y="5587"/>
                    <a:pt x="279" y="5527"/>
                  </a:cubicBezTo>
                  <a:cubicBezTo>
                    <a:pt x="524" y="4635"/>
                    <a:pt x="612" y="3693"/>
                    <a:pt x="848" y="2791"/>
                  </a:cubicBezTo>
                  <a:cubicBezTo>
                    <a:pt x="1086" y="1886"/>
                    <a:pt x="1351" y="998"/>
                    <a:pt x="1685" y="123"/>
                  </a:cubicBezTo>
                  <a:cubicBezTo>
                    <a:pt x="1712" y="56"/>
                    <a:pt x="1644" y="0"/>
                    <a:pt x="15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84"/>
            <p:cNvSpPr/>
            <p:nvPr/>
          </p:nvSpPr>
          <p:spPr>
            <a:xfrm>
              <a:off x="3289985" y="3339380"/>
              <a:ext cx="181090" cy="171218"/>
            </a:xfrm>
            <a:custGeom>
              <a:avLst/>
              <a:gdLst/>
              <a:ahLst/>
              <a:cxnLst/>
              <a:rect l="l" t="t" r="r" b="b"/>
              <a:pathLst>
                <a:path w="5265" h="4978" extrusionOk="0">
                  <a:moveTo>
                    <a:pt x="5163" y="1"/>
                  </a:moveTo>
                  <a:cubicBezTo>
                    <a:pt x="4964" y="1"/>
                    <a:pt x="4293" y="230"/>
                    <a:pt x="3975" y="381"/>
                  </a:cubicBezTo>
                  <a:cubicBezTo>
                    <a:pt x="3905" y="417"/>
                    <a:pt x="2618" y="1228"/>
                    <a:pt x="2481" y="1228"/>
                  </a:cubicBezTo>
                  <a:cubicBezTo>
                    <a:pt x="2476" y="1228"/>
                    <a:pt x="2473" y="1227"/>
                    <a:pt x="2471" y="1225"/>
                  </a:cubicBezTo>
                  <a:cubicBezTo>
                    <a:pt x="2114" y="816"/>
                    <a:pt x="1665" y="486"/>
                    <a:pt x="1168" y="262"/>
                  </a:cubicBezTo>
                  <a:cubicBezTo>
                    <a:pt x="981" y="180"/>
                    <a:pt x="787" y="112"/>
                    <a:pt x="583" y="95"/>
                  </a:cubicBezTo>
                  <a:cubicBezTo>
                    <a:pt x="559" y="94"/>
                    <a:pt x="535" y="93"/>
                    <a:pt x="511" y="93"/>
                  </a:cubicBezTo>
                  <a:cubicBezTo>
                    <a:pt x="329" y="93"/>
                    <a:pt x="145" y="140"/>
                    <a:pt x="1" y="251"/>
                  </a:cubicBezTo>
                  <a:lnTo>
                    <a:pt x="161" y="289"/>
                  </a:lnTo>
                  <a:cubicBezTo>
                    <a:pt x="277" y="459"/>
                    <a:pt x="354" y="650"/>
                    <a:pt x="392" y="851"/>
                  </a:cubicBezTo>
                  <a:cubicBezTo>
                    <a:pt x="416" y="1003"/>
                    <a:pt x="420" y="1157"/>
                    <a:pt x="433" y="1306"/>
                  </a:cubicBezTo>
                  <a:cubicBezTo>
                    <a:pt x="460" y="1626"/>
                    <a:pt x="542" y="1936"/>
                    <a:pt x="620" y="2242"/>
                  </a:cubicBezTo>
                  <a:cubicBezTo>
                    <a:pt x="783" y="2878"/>
                    <a:pt x="950" y="3514"/>
                    <a:pt x="1114" y="4147"/>
                  </a:cubicBezTo>
                  <a:cubicBezTo>
                    <a:pt x="1155" y="4304"/>
                    <a:pt x="1195" y="4464"/>
                    <a:pt x="1270" y="4607"/>
                  </a:cubicBezTo>
                  <a:cubicBezTo>
                    <a:pt x="1345" y="4750"/>
                    <a:pt x="1461" y="4879"/>
                    <a:pt x="1610" y="4940"/>
                  </a:cubicBezTo>
                  <a:cubicBezTo>
                    <a:pt x="1663" y="4964"/>
                    <a:pt x="1719" y="4978"/>
                    <a:pt x="1776" y="4978"/>
                  </a:cubicBezTo>
                  <a:cubicBezTo>
                    <a:pt x="1800" y="4978"/>
                    <a:pt x="1824" y="4975"/>
                    <a:pt x="1849" y="4970"/>
                  </a:cubicBezTo>
                  <a:cubicBezTo>
                    <a:pt x="1910" y="4957"/>
                    <a:pt x="1967" y="4923"/>
                    <a:pt x="2022" y="4889"/>
                  </a:cubicBezTo>
                  <a:cubicBezTo>
                    <a:pt x="2273" y="4715"/>
                    <a:pt x="2441" y="4443"/>
                    <a:pt x="2532" y="4154"/>
                  </a:cubicBezTo>
                  <a:cubicBezTo>
                    <a:pt x="2628" y="3865"/>
                    <a:pt x="2655" y="3558"/>
                    <a:pt x="2675" y="3255"/>
                  </a:cubicBezTo>
                  <a:cubicBezTo>
                    <a:pt x="2709" y="2745"/>
                    <a:pt x="5264" y="534"/>
                    <a:pt x="5220" y="23"/>
                  </a:cubicBezTo>
                  <a:cubicBezTo>
                    <a:pt x="5219" y="8"/>
                    <a:pt x="5198" y="1"/>
                    <a:pt x="5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84"/>
            <p:cNvSpPr/>
            <p:nvPr/>
          </p:nvSpPr>
          <p:spPr>
            <a:xfrm>
              <a:off x="3371570" y="3333739"/>
              <a:ext cx="159386" cy="240903"/>
            </a:xfrm>
            <a:custGeom>
              <a:avLst/>
              <a:gdLst/>
              <a:ahLst/>
              <a:cxnLst/>
              <a:rect l="l" t="t" r="r" b="b"/>
              <a:pathLst>
                <a:path w="4634" h="7004" extrusionOk="0">
                  <a:moveTo>
                    <a:pt x="2930" y="0"/>
                  </a:moveTo>
                  <a:cubicBezTo>
                    <a:pt x="2790" y="0"/>
                    <a:pt x="2661" y="79"/>
                    <a:pt x="2542" y="157"/>
                  </a:cubicBezTo>
                  <a:cubicBezTo>
                    <a:pt x="1694" y="695"/>
                    <a:pt x="851" y="1232"/>
                    <a:pt x="3" y="1773"/>
                  </a:cubicBezTo>
                  <a:lnTo>
                    <a:pt x="0" y="1783"/>
                  </a:lnTo>
                  <a:cubicBezTo>
                    <a:pt x="341" y="3457"/>
                    <a:pt x="483" y="5026"/>
                    <a:pt x="824" y="6699"/>
                  </a:cubicBezTo>
                  <a:cubicBezTo>
                    <a:pt x="834" y="6751"/>
                    <a:pt x="848" y="6802"/>
                    <a:pt x="878" y="6846"/>
                  </a:cubicBezTo>
                  <a:cubicBezTo>
                    <a:pt x="948" y="6939"/>
                    <a:pt x="1197" y="7004"/>
                    <a:pt x="1371" y="7004"/>
                  </a:cubicBezTo>
                  <a:cubicBezTo>
                    <a:pt x="1418" y="7004"/>
                    <a:pt x="1460" y="6999"/>
                    <a:pt x="1490" y="6989"/>
                  </a:cubicBezTo>
                  <a:cubicBezTo>
                    <a:pt x="2392" y="6690"/>
                    <a:pt x="3246" y="6356"/>
                    <a:pt x="4437" y="5961"/>
                  </a:cubicBezTo>
                  <a:cubicBezTo>
                    <a:pt x="4494" y="5944"/>
                    <a:pt x="4556" y="5920"/>
                    <a:pt x="4590" y="5873"/>
                  </a:cubicBezTo>
                  <a:cubicBezTo>
                    <a:pt x="4634" y="5808"/>
                    <a:pt x="4621" y="5720"/>
                    <a:pt x="4604" y="5645"/>
                  </a:cubicBezTo>
                  <a:cubicBezTo>
                    <a:pt x="4505" y="5203"/>
                    <a:pt x="4406" y="4760"/>
                    <a:pt x="4307" y="4318"/>
                  </a:cubicBezTo>
                  <a:cubicBezTo>
                    <a:pt x="3977" y="3015"/>
                    <a:pt x="3828" y="2008"/>
                    <a:pt x="3498" y="704"/>
                  </a:cubicBezTo>
                  <a:cubicBezTo>
                    <a:pt x="3420" y="388"/>
                    <a:pt x="3256" y="4"/>
                    <a:pt x="2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84"/>
            <p:cNvSpPr/>
            <p:nvPr/>
          </p:nvSpPr>
          <p:spPr>
            <a:xfrm>
              <a:off x="3283450" y="3343576"/>
              <a:ext cx="122790" cy="226938"/>
            </a:xfrm>
            <a:custGeom>
              <a:avLst/>
              <a:gdLst/>
              <a:ahLst/>
              <a:cxnLst/>
              <a:rect l="l" t="t" r="r" b="b"/>
              <a:pathLst>
                <a:path w="3570" h="6598" extrusionOk="0">
                  <a:moveTo>
                    <a:pt x="0" y="0"/>
                  </a:moveTo>
                  <a:lnTo>
                    <a:pt x="0" y="0"/>
                  </a:lnTo>
                  <a:cubicBezTo>
                    <a:pt x="245" y="1806"/>
                    <a:pt x="494" y="3614"/>
                    <a:pt x="739" y="5416"/>
                  </a:cubicBezTo>
                  <a:cubicBezTo>
                    <a:pt x="748" y="5495"/>
                    <a:pt x="762" y="5573"/>
                    <a:pt x="810" y="5634"/>
                  </a:cubicBezTo>
                  <a:cubicBezTo>
                    <a:pt x="858" y="5696"/>
                    <a:pt x="936" y="5723"/>
                    <a:pt x="1011" y="5750"/>
                  </a:cubicBezTo>
                  <a:cubicBezTo>
                    <a:pt x="1861" y="6043"/>
                    <a:pt x="2716" y="6325"/>
                    <a:pt x="3570" y="6597"/>
                  </a:cubicBezTo>
                  <a:lnTo>
                    <a:pt x="2613" y="1426"/>
                  </a:lnTo>
                  <a:cubicBezTo>
                    <a:pt x="2028" y="721"/>
                    <a:pt x="616" y="300"/>
                    <a:pt x="184" y="10"/>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84"/>
            <p:cNvSpPr/>
            <p:nvPr/>
          </p:nvSpPr>
          <p:spPr>
            <a:xfrm>
              <a:off x="3419276" y="3414086"/>
              <a:ext cx="90734" cy="89805"/>
            </a:xfrm>
            <a:custGeom>
              <a:avLst/>
              <a:gdLst/>
              <a:ahLst/>
              <a:cxnLst/>
              <a:rect l="l" t="t" r="r" b="b"/>
              <a:pathLst>
                <a:path w="2638" h="2611" extrusionOk="0">
                  <a:moveTo>
                    <a:pt x="2017" y="0"/>
                  </a:moveTo>
                  <a:cubicBezTo>
                    <a:pt x="1956" y="0"/>
                    <a:pt x="1894" y="31"/>
                    <a:pt x="1856" y="87"/>
                  </a:cubicBezTo>
                  <a:cubicBezTo>
                    <a:pt x="1777" y="202"/>
                    <a:pt x="1757" y="342"/>
                    <a:pt x="1740" y="482"/>
                  </a:cubicBezTo>
                  <a:cubicBezTo>
                    <a:pt x="1486" y="352"/>
                    <a:pt x="1206" y="274"/>
                    <a:pt x="923" y="274"/>
                  </a:cubicBezTo>
                  <a:cubicBezTo>
                    <a:pt x="782" y="274"/>
                    <a:pt x="641" y="294"/>
                    <a:pt x="502" y="335"/>
                  </a:cubicBezTo>
                  <a:cubicBezTo>
                    <a:pt x="195" y="426"/>
                    <a:pt x="245" y="907"/>
                    <a:pt x="570" y="907"/>
                  </a:cubicBezTo>
                  <a:cubicBezTo>
                    <a:pt x="574" y="907"/>
                    <a:pt x="577" y="907"/>
                    <a:pt x="580" y="907"/>
                  </a:cubicBezTo>
                  <a:cubicBezTo>
                    <a:pt x="610" y="906"/>
                    <a:pt x="641" y="906"/>
                    <a:pt x="671" y="906"/>
                  </a:cubicBezTo>
                  <a:cubicBezTo>
                    <a:pt x="922" y="906"/>
                    <a:pt x="1181" y="934"/>
                    <a:pt x="1417" y="1016"/>
                  </a:cubicBezTo>
                  <a:cubicBezTo>
                    <a:pt x="1356" y="1016"/>
                    <a:pt x="1295" y="1016"/>
                    <a:pt x="1229" y="1022"/>
                  </a:cubicBezTo>
                  <a:cubicBezTo>
                    <a:pt x="1200" y="1021"/>
                    <a:pt x="1171" y="1021"/>
                    <a:pt x="1142" y="1021"/>
                  </a:cubicBezTo>
                  <a:cubicBezTo>
                    <a:pt x="875" y="1021"/>
                    <a:pt x="606" y="1061"/>
                    <a:pt x="376" y="1128"/>
                  </a:cubicBezTo>
                  <a:cubicBezTo>
                    <a:pt x="1" y="1240"/>
                    <a:pt x="116" y="1788"/>
                    <a:pt x="448" y="1788"/>
                  </a:cubicBezTo>
                  <a:cubicBezTo>
                    <a:pt x="481" y="1788"/>
                    <a:pt x="516" y="1782"/>
                    <a:pt x="552" y="1771"/>
                  </a:cubicBezTo>
                  <a:cubicBezTo>
                    <a:pt x="797" y="1716"/>
                    <a:pt x="1046" y="1662"/>
                    <a:pt x="1301" y="1652"/>
                  </a:cubicBezTo>
                  <a:lnTo>
                    <a:pt x="1301" y="1652"/>
                  </a:lnTo>
                  <a:cubicBezTo>
                    <a:pt x="1124" y="1716"/>
                    <a:pt x="951" y="1788"/>
                    <a:pt x="784" y="1859"/>
                  </a:cubicBezTo>
                  <a:cubicBezTo>
                    <a:pt x="692" y="1893"/>
                    <a:pt x="600" y="1931"/>
                    <a:pt x="508" y="1978"/>
                  </a:cubicBezTo>
                  <a:cubicBezTo>
                    <a:pt x="205" y="2129"/>
                    <a:pt x="369" y="2570"/>
                    <a:pt x="662" y="2584"/>
                  </a:cubicBezTo>
                  <a:cubicBezTo>
                    <a:pt x="728" y="2604"/>
                    <a:pt x="803" y="2611"/>
                    <a:pt x="880" y="2611"/>
                  </a:cubicBezTo>
                  <a:cubicBezTo>
                    <a:pt x="1019" y="2611"/>
                    <a:pt x="1166" y="2588"/>
                    <a:pt x="1284" y="2578"/>
                  </a:cubicBezTo>
                  <a:cubicBezTo>
                    <a:pt x="1519" y="2557"/>
                    <a:pt x="1750" y="2530"/>
                    <a:pt x="1968" y="2448"/>
                  </a:cubicBezTo>
                  <a:cubicBezTo>
                    <a:pt x="2165" y="2380"/>
                    <a:pt x="2417" y="2240"/>
                    <a:pt x="2474" y="2033"/>
                  </a:cubicBezTo>
                  <a:cubicBezTo>
                    <a:pt x="2519" y="1978"/>
                    <a:pt x="2543" y="1907"/>
                    <a:pt x="2546" y="1839"/>
                  </a:cubicBezTo>
                  <a:cubicBezTo>
                    <a:pt x="2567" y="1795"/>
                    <a:pt x="2581" y="1747"/>
                    <a:pt x="2590" y="1700"/>
                  </a:cubicBezTo>
                  <a:cubicBezTo>
                    <a:pt x="2635" y="1573"/>
                    <a:pt x="2638" y="1424"/>
                    <a:pt x="2601" y="1308"/>
                  </a:cubicBezTo>
                  <a:cubicBezTo>
                    <a:pt x="2594" y="1288"/>
                    <a:pt x="2584" y="1271"/>
                    <a:pt x="2573" y="1261"/>
                  </a:cubicBezTo>
                  <a:cubicBezTo>
                    <a:pt x="2570" y="1237"/>
                    <a:pt x="2567" y="1216"/>
                    <a:pt x="2556" y="1193"/>
                  </a:cubicBezTo>
                  <a:cubicBezTo>
                    <a:pt x="2506" y="1039"/>
                    <a:pt x="2413" y="910"/>
                    <a:pt x="2298" y="805"/>
                  </a:cubicBezTo>
                  <a:cubicBezTo>
                    <a:pt x="2291" y="757"/>
                    <a:pt x="2291" y="709"/>
                    <a:pt x="2284" y="665"/>
                  </a:cubicBezTo>
                  <a:cubicBezTo>
                    <a:pt x="2257" y="471"/>
                    <a:pt x="2264" y="257"/>
                    <a:pt x="2165" y="87"/>
                  </a:cubicBezTo>
                  <a:cubicBezTo>
                    <a:pt x="2130" y="28"/>
                    <a:pt x="2074" y="0"/>
                    <a:pt x="2017"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84"/>
            <p:cNvSpPr/>
            <p:nvPr/>
          </p:nvSpPr>
          <p:spPr>
            <a:xfrm>
              <a:off x="3473723" y="3210398"/>
              <a:ext cx="430075" cy="372773"/>
            </a:xfrm>
            <a:custGeom>
              <a:avLst/>
              <a:gdLst/>
              <a:ahLst/>
              <a:cxnLst/>
              <a:rect l="l" t="t" r="r" b="b"/>
              <a:pathLst>
                <a:path w="12504" h="10838" extrusionOk="0">
                  <a:moveTo>
                    <a:pt x="9857" y="0"/>
                  </a:moveTo>
                  <a:cubicBezTo>
                    <a:pt x="9391" y="368"/>
                    <a:pt x="8942" y="1192"/>
                    <a:pt x="8608" y="1637"/>
                  </a:cubicBezTo>
                  <a:cubicBezTo>
                    <a:pt x="8088" y="3021"/>
                    <a:pt x="9098" y="4433"/>
                    <a:pt x="8404" y="5471"/>
                  </a:cubicBezTo>
                  <a:cubicBezTo>
                    <a:pt x="7533" y="6110"/>
                    <a:pt x="6721" y="6305"/>
                    <a:pt x="5940" y="6305"/>
                  </a:cubicBezTo>
                  <a:cubicBezTo>
                    <a:pt x="4718" y="6305"/>
                    <a:pt x="3571" y="5827"/>
                    <a:pt x="2391" y="5827"/>
                  </a:cubicBezTo>
                  <a:cubicBezTo>
                    <a:pt x="1839" y="5827"/>
                    <a:pt x="1281" y="5931"/>
                    <a:pt x="704" y="6237"/>
                  </a:cubicBezTo>
                  <a:cubicBezTo>
                    <a:pt x="378" y="6413"/>
                    <a:pt x="1" y="9115"/>
                    <a:pt x="65" y="9200"/>
                  </a:cubicBezTo>
                  <a:cubicBezTo>
                    <a:pt x="2206" y="10084"/>
                    <a:pt x="4879" y="10837"/>
                    <a:pt x="7441" y="10837"/>
                  </a:cubicBezTo>
                  <a:cubicBezTo>
                    <a:pt x="8261" y="10837"/>
                    <a:pt x="9070" y="10760"/>
                    <a:pt x="9847" y="10585"/>
                  </a:cubicBezTo>
                  <a:cubicBezTo>
                    <a:pt x="9860" y="10452"/>
                    <a:pt x="9874" y="10317"/>
                    <a:pt x="9891" y="10180"/>
                  </a:cubicBezTo>
                  <a:lnTo>
                    <a:pt x="9837" y="10125"/>
                  </a:lnTo>
                  <a:cubicBezTo>
                    <a:pt x="11507" y="9591"/>
                    <a:pt x="12504" y="7748"/>
                    <a:pt x="12500" y="5992"/>
                  </a:cubicBezTo>
                  <a:cubicBezTo>
                    <a:pt x="12500" y="4240"/>
                    <a:pt x="11690" y="2583"/>
                    <a:pt x="10707" y="1130"/>
                  </a:cubicBezTo>
                  <a:cubicBezTo>
                    <a:pt x="10449" y="746"/>
                    <a:pt x="10163" y="364"/>
                    <a:pt x="98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84"/>
            <p:cNvSpPr/>
            <p:nvPr/>
          </p:nvSpPr>
          <p:spPr>
            <a:xfrm>
              <a:off x="3472244" y="3524287"/>
              <a:ext cx="341302" cy="48910"/>
            </a:xfrm>
            <a:custGeom>
              <a:avLst/>
              <a:gdLst/>
              <a:ahLst/>
              <a:cxnLst/>
              <a:rect l="l" t="t" r="r" b="b"/>
              <a:pathLst>
                <a:path w="9923" h="1422" extrusionOk="0">
                  <a:moveTo>
                    <a:pt x="109" y="1"/>
                  </a:moveTo>
                  <a:cubicBezTo>
                    <a:pt x="40" y="1"/>
                    <a:pt x="1" y="98"/>
                    <a:pt x="71" y="136"/>
                  </a:cubicBezTo>
                  <a:cubicBezTo>
                    <a:pt x="1432" y="921"/>
                    <a:pt x="3214" y="1177"/>
                    <a:pt x="4756" y="1333"/>
                  </a:cubicBezTo>
                  <a:cubicBezTo>
                    <a:pt x="5360" y="1393"/>
                    <a:pt x="5964" y="1422"/>
                    <a:pt x="6568" y="1422"/>
                  </a:cubicBezTo>
                  <a:cubicBezTo>
                    <a:pt x="7661" y="1422"/>
                    <a:pt x="8751" y="1326"/>
                    <a:pt x="9832" y="1142"/>
                  </a:cubicBezTo>
                  <a:cubicBezTo>
                    <a:pt x="9923" y="1130"/>
                    <a:pt x="9890" y="1002"/>
                    <a:pt x="9806" y="1002"/>
                  </a:cubicBezTo>
                  <a:cubicBezTo>
                    <a:pt x="9802" y="1002"/>
                    <a:pt x="9798" y="1002"/>
                    <a:pt x="9794" y="1003"/>
                  </a:cubicBezTo>
                  <a:cubicBezTo>
                    <a:pt x="8855" y="1140"/>
                    <a:pt x="7909" y="1212"/>
                    <a:pt x="6964" y="1212"/>
                  </a:cubicBezTo>
                  <a:cubicBezTo>
                    <a:pt x="6274" y="1212"/>
                    <a:pt x="5583" y="1174"/>
                    <a:pt x="4895" y="1095"/>
                  </a:cubicBezTo>
                  <a:cubicBezTo>
                    <a:pt x="3245" y="908"/>
                    <a:pt x="1735" y="329"/>
                    <a:pt x="125" y="2"/>
                  </a:cubicBezTo>
                  <a:cubicBezTo>
                    <a:pt x="120" y="1"/>
                    <a:pt x="115" y="1"/>
                    <a:pt x="109" y="1"/>
                  </a:cubicBezTo>
                  <a:close/>
                </a:path>
              </a:pathLst>
            </a:custGeom>
            <a:solidFill>
              <a:srgbClr val="DEA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84"/>
            <p:cNvSpPr/>
            <p:nvPr/>
          </p:nvSpPr>
          <p:spPr>
            <a:xfrm>
              <a:off x="3469630" y="3303815"/>
              <a:ext cx="315884" cy="223568"/>
            </a:xfrm>
            <a:custGeom>
              <a:avLst/>
              <a:gdLst/>
              <a:ahLst/>
              <a:cxnLst/>
              <a:rect l="l" t="t" r="r" b="b"/>
              <a:pathLst>
                <a:path w="9184" h="6500" extrusionOk="0">
                  <a:moveTo>
                    <a:pt x="8458" y="1"/>
                  </a:moveTo>
                  <a:cubicBezTo>
                    <a:pt x="8391" y="1"/>
                    <a:pt x="8323" y="47"/>
                    <a:pt x="8323" y="129"/>
                  </a:cubicBezTo>
                  <a:cubicBezTo>
                    <a:pt x="8323" y="710"/>
                    <a:pt x="8533" y="1272"/>
                    <a:pt x="8533" y="1854"/>
                  </a:cubicBezTo>
                  <a:cubicBezTo>
                    <a:pt x="8540" y="2865"/>
                    <a:pt x="7761" y="3259"/>
                    <a:pt x="6883" y="3344"/>
                  </a:cubicBezTo>
                  <a:cubicBezTo>
                    <a:pt x="6670" y="3364"/>
                    <a:pt x="6456" y="3373"/>
                    <a:pt x="6242" y="3373"/>
                  </a:cubicBezTo>
                  <a:cubicBezTo>
                    <a:pt x="5199" y="3373"/>
                    <a:pt x="4147" y="3165"/>
                    <a:pt x="3117" y="3075"/>
                  </a:cubicBezTo>
                  <a:cubicBezTo>
                    <a:pt x="2788" y="3046"/>
                    <a:pt x="2367" y="2985"/>
                    <a:pt x="1951" y="2985"/>
                  </a:cubicBezTo>
                  <a:cubicBezTo>
                    <a:pt x="1414" y="2985"/>
                    <a:pt x="887" y="3086"/>
                    <a:pt x="582" y="3483"/>
                  </a:cubicBezTo>
                  <a:cubicBezTo>
                    <a:pt x="18" y="4225"/>
                    <a:pt x="0" y="5514"/>
                    <a:pt x="14" y="6399"/>
                  </a:cubicBezTo>
                  <a:cubicBezTo>
                    <a:pt x="16" y="6467"/>
                    <a:pt x="65" y="6500"/>
                    <a:pt x="116" y="6500"/>
                  </a:cubicBezTo>
                  <a:cubicBezTo>
                    <a:pt x="167" y="6500"/>
                    <a:pt x="220" y="6466"/>
                    <a:pt x="225" y="6399"/>
                  </a:cubicBezTo>
                  <a:cubicBezTo>
                    <a:pt x="276" y="5664"/>
                    <a:pt x="385" y="4902"/>
                    <a:pt x="613" y="4198"/>
                  </a:cubicBezTo>
                  <a:cubicBezTo>
                    <a:pt x="843" y="3494"/>
                    <a:pt x="1370" y="3356"/>
                    <a:pt x="1958" y="3356"/>
                  </a:cubicBezTo>
                  <a:cubicBezTo>
                    <a:pt x="2197" y="3356"/>
                    <a:pt x="2446" y="3379"/>
                    <a:pt x="2688" y="3395"/>
                  </a:cubicBezTo>
                  <a:cubicBezTo>
                    <a:pt x="3912" y="3480"/>
                    <a:pt x="5129" y="3758"/>
                    <a:pt x="6358" y="3758"/>
                  </a:cubicBezTo>
                  <a:cubicBezTo>
                    <a:pt x="6461" y="3758"/>
                    <a:pt x="6565" y="3756"/>
                    <a:pt x="6669" y="3752"/>
                  </a:cubicBezTo>
                  <a:cubicBezTo>
                    <a:pt x="7414" y="3725"/>
                    <a:pt x="8292" y="3554"/>
                    <a:pt x="8703" y="2860"/>
                  </a:cubicBezTo>
                  <a:cubicBezTo>
                    <a:pt x="9183" y="2054"/>
                    <a:pt x="8758" y="921"/>
                    <a:pt x="8577" y="95"/>
                  </a:cubicBezTo>
                  <a:cubicBezTo>
                    <a:pt x="8562" y="30"/>
                    <a:pt x="8511" y="1"/>
                    <a:pt x="84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84"/>
            <p:cNvSpPr/>
            <p:nvPr/>
          </p:nvSpPr>
          <p:spPr>
            <a:xfrm>
              <a:off x="3278634" y="3419038"/>
              <a:ext cx="54000" cy="86572"/>
            </a:xfrm>
            <a:custGeom>
              <a:avLst/>
              <a:gdLst/>
              <a:ahLst/>
              <a:cxnLst/>
              <a:rect l="l" t="t" r="r" b="b"/>
              <a:pathLst>
                <a:path w="1570" h="2517" extrusionOk="0">
                  <a:moveTo>
                    <a:pt x="638" y="1"/>
                  </a:moveTo>
                  <a:cubicBezTo>
                    <a:pt x="576" y="1"/>
                    <a:pt x="515" y="25"/>
                    <a:pt x="467" y="82"/>
                  </a:cubicBezTo>
                  <a:cubicBezTo>
                    <a:pt x="144" y="470"/>
                    <a:pt x="7" y="939"/>
                    <a:pt x="1" y="1443"/>
                  </a:cubicBezTo>
                  <a:cubicBezTo>
                    <a:pt x="1" y="1549"/>
                    <a:pt x="42" y="1630"/>
                    <a:pt x="103" y="1685"/>
                  </a:cubicBezTo>
                  <a:cubicBezTo>
                    <a:pt x="147" y="1869"/>
                    <a:pt x="38" y="2049"/>
                    <a:pt x="117" y="2233"/>
                  </a:cubicBezTo>
                  <a:cubicBezTo>
                    <a:pt x="181" y="2392"/>
                    <a:pt x="388" y="2513"/>
                    <a:pt x="575" y="2513"/>
                  </a:cubicBezTo>
                  <a:cubicBezTo>
                    <a:pt x="596" y="2513"/>
                    <a:pt x="617" y="2511"/>
                    <a:pt x="637" y="2508"/>
                  </a:cubicBezTo>
                  <a:cubicBezTo>
                    <a:pt x="660" y="2514"/>
                    <a:pt x="685" y="2517"/>
                    <a:pt x="710" y="2517"/>
                  </a:cubicBezTo>
                  <a:cubicBezTo>
                    <a:pt x="775" y="2517"/>
                    <a:pt x="843" y="2496"/>
                    <a:pt x="902" y="2443"/>
                  </a:cubicBezTo>
                  <a:cubicBezTo>
                    <a:pt x="1141" y="2243"/>
                    <a:pt x="1345" y="1998"/>
                    <a:pt x="1529" y="1746"/>
                  </a:cubicBezTo>
                  <a:cubicBezTo>
                    <a:pt x="1566" y="1691"/>
                    <a:pt x="1569" y="1638"/>
                    <a:pt x="1549" y="1589"/>
                  </a:cubicBezTo>
                  <a:cubicBezTo>
                    <a:pt x="1536" y="1457"/>
                    <a:pt x="1418" y="1350"/>
                    <a:pt x="1275" y="1350"/>
                  </a:cubicBezTo>
                  <a:cubicBezTo>
                    <a:pt x="1234" y="1350"/>
                    <a:pt x="1191" y="1359"/>
                    <a:pt x="1147" y="1379"/>
                  </a:cubicBezTo>
                  <a:cubicBezTo>
                    <a:pt x="1117" y="1393"/>
                    <a:pt x="1086" y="1409"/>
                    <a:pt x="1052" y="1423"/>
                  </a:cubicBezTo>
                  <a:cubicBezTo>
                    <a:pt x="1086" y="1355"/>
                    <a:pt x="1117" y="1286"/>
                    <a:pt x="1147" y="1219"/>
                  </a:cubicBezTo>
                  <a:cubicBezTo>
                    <a:pt x="1158" y="1212"/>
                    <a:pt x="1164" y="1205"/>
                    <a:pt x="1171" y="1202"/>
                  </a:cubicBezTo>
                  <a:cubicBezTo>
                    <a:pt x="1456" y="1028"/>
                    <a:pt x="1279" y="665"/>
                    <a:pt x="1011" y="665"/>
                  </a:cubicBezTo>
                  <a:cubicBezTo>
                    <a:pt x="969" y="665"/>
                    <a:pt x="924" y="674"/>
                    <a:pt x="879" y="694"/>
                  </a:cubicBezTo>
                  <a:cubicBezTo>
                    <a:pt x="852" y="708"/>
                    <a:pt x="827" y="725"/>
                    <a:pt x="800" y="739"/>
                  </a:cubicBezTo>
                  <a:cubicBezTo>
                    <a:pt x="831" y="681"/>
                    <a:pt x="861" y="620"/>
                    <a:pt x="882" y="556"/>
                  </a:cubicBezTo>
                  <a:cubicBezTo>
                    <a:pt x="906" y="474"/>
                    <a:pt x="916" y="385"/>
                    <a:pt x="943" y="300"/>
                  </a:cubicBezTo>
                  <a:cubicBezTo>
                    <a:pt x="957" y="256"/>
                    <a:pt x="940" y="212"/>
                    <a:pt x="909" y="178"/>
                  </a:cubicBezTo>
                  <a:cubicBezTo>
                    <a:pt x="863" y="77"/>
                    <a:pt x="749" y="1"/>
                    <a:pt x="638"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84"/>
            <p:cNvSpPr/>
            <p:nvPr/>
          </p:nvSpPr>
          <p:spPr>
            <a:xfrm>
              <a:off x="3409129" y="2987072"/>
              <a:ext cx="86022" cy="82273"/>
            </a:xfrm>
            <a:custGeom>
              <a:avLst/>
              <a:gdLst/>
              <a:ahLst/>
              <a:cxnLst/>
              <a:rect l="l" t="t" r="r" b="b"/>
              <a:pathLst>
                <a:path w="2501" h="2392" extrusionOk="0">
                  <a:moveTo>
                    <a:pt x="1249" y="0"/>
                  </a:moveTo>
                  <a:cubicBezTo>
                    <a:pt x="1214" y="0"/>
                    <a:pt x="1179" y="2"/>
                    <a:pt x="1144" y="5"/>
                  </a:cubicBezTo>
                  <a:cubicBezTo>
                    <a:pt x="487" y="63"/>
                    <a:pt x="1" y="645"/>
                    <a:pt x="62" y="1302"/>
                  </a:cubicBezTo>
                  <a:cubicBezTo>
                    <a:pt x="117" y="1922"/>
                    <a:pt x="640" y="2391"/>
                    <a:pt x="1252" y="2391"/>
                  </a:cubicBezTo>
                  <a:cubicBezTo>
                    <a:pt x="1287" y="2391"/>
                    <a:pt x="1322" y="2390"/>
                    <a:pt x="1358" y="2387"/>
                  </a:cubicBezTo>
                  <a:cubicBezTo>
                    <a:pt x="2014" y="2325"/>
                    <a:pt x="2501" y="1747"/>
                    <a:pt x="2440" y="1087"/>
                  </a:cubicBezTo>
                  <a:cubicBezTo>
                    <a:pt x="2385" y="466"/>
                    <a:pt x="1861" y="0"/>
                    <a:pt x="1249"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84"/>
            <p:cNvSpPr/>
            <p:nvPr/>
          </p:nvSpPr>
          <p:spPr>
            <a:xfrm>
              <a:off x="3675346" y="2924094"/>
              <a:ext cx="86022" cy="82170"/>
            </a:xfrm>
            <a:custGeom>
              <a:avLst/>
              <a:gdLst/>
              <a:ahLst/>
              <a:cxnLst/>
              <a:rect l="l" t="t" r="r" b="b"/>
              <a:pathLst>
                <a:path w="2501" h="2389" extrusionOk="0">
                  <a:moveTo>
                    <a:pt x="1255" y="1"/>
                  </a:moveTo>
                  <a:cubicBezTo>
                    <a:pt x="1218" y="1"/>
                    <a:pt x="1181" y="2"/>
                    <a:pt x="1144" y="6"/>
                  </a:cubicBezTo>
                  <a:cubicBezTo>
                    <a:pt x="487" y="64"/>
                    <a:pt x="1" y="642"/>
                    <a:pt x="62" y="1302"/>
                  </a:cubicBezTo>
                  <a:cubicBezTo>
                    <a:pt x="117" y="1922"/>
                    <a:pt x="639" y="2388"/>
                    <a:pt x="1251" y="2388"/>
                  </a:cubicBezTo>
                  <a:cubicBezTo>
                    <a:pt x="1286" y="2388"/>
                    <a:pt x="1322" y="2387"/>
                    <a:pt x="1358" y="2384"/>
                  </a:cubicBezTo>
                  <a:cubicBezTo>
                    <a:pt x="2015" y="2326"/>
                    <a:pt x="2501" y="1744"/>
                    <a:pt x="2440" y="1088"/>
                  </a:cubicBezTo>
                  <a:cubicBezTo>
                    <a:pt x="2386" y="469"/>
                    <a:pt x="1865" y="1"/>
                    <a:pt x="1255"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84"/>
            <p:cNvSpPr/>
            <p:nvPr/>
          </p:nvSpPr>
          <p:spPr>
            <a:xfrm>
              <a:off x="3384674" y="2698738"/>
              <a:ext cx="349900" cy="397021"/>
            </a:xfrm>
            <a:custGeom>
              <a:avLst/>
              <a:gdLst/>
              <a:ahLst/>
              <a:cxnLst/>
              <a:rect l="l" t="t" r="r" b="b"/>
              <a:pathLst>
                <a:path w="10173" h="11543" extrusionOk="0">
                  <a:moveTo>
                    <a:pt x="4684" y="0"/>
                  </a:moveTo>
                  <a:cubicBezTo>
                    <a:pt x="4336" y="0"/>
                    <a:pt x="3983" y="44"/>
                    <a:pt x="3631" y="134"/>
                  </a:cubicBezTo>
                  <a:cubicBezTo>
                    <a:pt x="1371" y="716"/>
                    <a:pt x="0" y="3043"/>
                    <a:pt x="582" y="5305"/>
                  </a:cubicBezTo>
                  <a:lnTo>
                    <a:pt x="1371" y="8358"/>
                  </a:lnTo>
                  <a:cubicBezTo>
                    <a:pt x="1863" y="10268"/>
                    <a:pt x="3599" y="11543"/>
                    <a:pt x="5487" y="11543"/>
                  </a:cubicBezTo>
                  <a:cubicBezTo>
                    <a:pt x="5835" y="11543"/>
                    <a:pt x="6188" y="11500"/>
                    <a:pt x="6539" y="11409"/>
                  </a:cubicBezTo>
                  <a:cubicBezTo>
                    <a:pt x="8802" y="10824"/>
                    <a:pt x="10173" y="8497"/>
                    <a:pt x="9592" y="6238"/>
                  </a:cubicBezTo>
                  <a:lnTo>
                    <a:pt x="8802" y="3182"/>
                  </a:lnTo>
                  <a:cubicBezTo>
                    <a:pt x="8311" y="1275"/>
                    <a:pt x="6575" y="0"/>
                    <a:pt x="4684"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84"/>
            <p:cNvSpPr/>
            <p:nvPr/>
          </p:nvSpPr>
          <p:spPr>
            <a:xfrm>
              <a:off x="3466328" y="2941429"/>
              <a:ext cx="38213" cy="35805"/>
            </a:xfrm>
            <a:custGeom>
              <a:avLst/>
              <a:gdLst/>
              <a:ahLst/>
              <a:cxnLst/>
              <a:rect l="l" t="t" r="r" b="b"/>
              <a:pathLst>
                <a:path w="1111" h="1041" extrusionOk="0">
                  <a:moveTo>
                    <a:pt x="542" y="1"/>
                  </a:moveTo>
                  <a:cubicBezTo>
                    <a:pt x="499" y="1"/>
                    <a:pt x="456" y="6"/>
                    <a:pt x="412" y="19"/>
                  </a:cubicBezTo>
                  <a:cubicBezTo>
                    <a:pt x="151" y="94"/>
                    <a:pt x="1" y="376"/>
                    <a:pt x="79" y="655"/>
                  </a:cubicBezTo>
                  <a:cubicBezTo>
                    <a:pt x="145" y="888"/>
                    <a:pt x="348" y="1041"/>
                    <a:pt x="565" y="1041"/>
                  </a:cubicBezTo>
                  <a:cubicBezTo>
                    <a:pt x="608" y="1041"/>
                    <a:pt x="652" y="1035"/>
                    <a:pt x="695" y="1022"/>
                  </a:cubicBezTo>
                  <a:cubicBezTo>
                    <a:pt x="960" y="948"/>
                    <a:pt x="1111" y="666"/>
                    <a:pt x="1032" y="386"/>
                  </a:cubicBezTo>
                  <a:cubicBezTo>
                    <a:pt x="967" y="153"/>
                    <a:pt x="761" y="1"/>
                    <a:pt x="5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84"/>
            <p:cNvSpPr/>
            <p:nvPr/>
          </p:nvSpPr>
          <p:spPr>
            <a:xfrm>
              <a:off x="3590494" y="2911265"/>
              <a:ext cx="38178" cy="35840"/>
            </a:xfrm>
            <a:custGeom>
              <a:avLst/>
              <a:gdLst/>
              <a:ahLst/>
              <a:cxnLst/>
              <a:rect l="l" t="t" r="r" b="b"/>
              <a:pathLst>
                <a:path w="1110" h="1042" extrusionOk="0">
                  <a:moveTo>
                    <a:pt x="543" y="0"/>
                  </a:moveTo>
                  <a:cubicBezTo>
                    <a:pt x="501" y="0"/>
                    <a:pt x="458" y="6"/>
                    <a:pt x="416" y="18"/>
                  </a:cubicBezTo>
                  <a:cubicBezTo>
                    <a:pt x="150" y="93"/>
                    <a:pt x="1" y="379"/>
                    <a:pt x="79" y="654"/>
                  </a:cubicBezTo>
                  <a:cubicBezTo>
                    <a:pt x="145" y="889"/>
                    <a:pt x="352" y="1042"/>
                    <a:pt x="573" y="1042"/>
                  </a:cubicBezTo>
                  <a:cubicBezTo>
                    <a:pt x="614" y="1042"/>
                    <a:pt x="656" y="1036"/>
                    <a:pt x="698" y="1025"/>
                  </a:cubicBezTo>
                  <a:cubicBezTo>
                    <a:pt x="964" y="951"/>
                    <a:pt x="1110" y="665"/>
                    <a:pt x="1032" y="385"/>
                  </a:cubicBezTo>
                  <a:cubicBezTo>
                    <a:pt x="966" y="155"/>
                    <a:pt x="762" y="0"/>
                    <a:pt x="5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84"/>
            <p:cNvSpPr/>
            <p:nvPr/>
          </p:nvSpPr>
          <p:spPr>
            <a:xfrm>
              <a:off x="3537629" y="2980537"/>
              <a:ext cx="51868" cy="30474"/>
            </a:xfrm>
            <a:custGeom>
              <a:avLst/>
              <a:gdLst/>
              <a:ahLst/>
              <a:cxnLst/>
              <a:rect l="l" t="t" r="r" b="b"/>
              <a:pathLst>
                <a:path w="1508" h="886" extrusionOk="0">
                  <a:moveTo>
                    <a:pt x="1427" y="0"/>
                  </a:moveTo>
                  <a:cubicBezTo>
                    <a:pt x="1390" y="0"/>
                    <a:pt x="1357" y="26"/>
                    <a:pt x="1351" y="63"/>
                  </a:cubicBezTo>
                  <a:cubicBezTo>
                    <a:pt x="1276" y="526"/>
                    <a:pt x="1126" y="597"/>
                    <a:pt x="966" y="672"/>
                  </a:cubicBezTo>
                  <a:cubicBezTo>
                    <a:pt x="943" y="681"/>
                    <a:pt x="919" y="692"/>
                    <a:pt x="895" y="705"/>
                  </a:cubicBezTo>
                  <a:cubicBezTo>
                    <a:pt x="860" y="724"/>
                    <a:pt x="812" y="736"/>
                    <a:pt x="756" y="736"/>
                  </a:cubicBezTo>
                  <a:cubicBezTo>
                    <a:pt x="597" y="736"/>
                    <a:pt x="369" y="644"/>
                    <a:pt x="143" y="365"/>
                  </a:cubicBezTo>
                  <a:cubicBezTo>
                    <a:pt x="128" y="346"/>
                    <a:pt x="107" y="337"/>
                    <a:pt x="86" y="337"/>
                  </a:cubicBezTo>
                  <a:cubicBezTo>
                    <a:pt x="70" y="337"/>
                    <a:pt x="53" y="343"/>
                    <a:pt x="38" y="355"/>
                  </a:cubicBezTo>
                  <a:cubicBezTo>
                    <a:pt x="7" y="379"/>
                    <a:pt x="0" y="427"/>
                    <a:pt x="27" y="460"/>
                  </a:cubicBezTo>
                  <a:cubicBezTo>
                    <a:pt x="272" y="763"/>
                    <a:pt x="544" y="886"/>
                    <a:pt x="756" y="886"/>
                  </a:cubicBezTo>
                  <a:cubicBezTo>
                    <a:pt x="834" y="886"/>
                    <a:pt x="905" y="868"/>
                    <a:pt x="963" y="838"/>
                  </a:cubicBezTo>
                  <a:cubicBezTo>
                    <a:pt x="983" y="828"/>
                    <a:pt x="1007" y="818"/>
                    <a:pt x="1031" y="804"/>
                  </a:cubicBezTo>
                  <a:cubicBezTo>
                    <a:pt x="1208" y="722"/>
                    <a:pt x="1412" y="628"/>
                    <a:pt x="1500" y="86"/>
                  </a:cubicBezTo>
                  <a:cubicBezTo>
                    <a:pt x="1508" y="45"/>
                    <a:pt x="1480" y="8"/>
                    <a:pt x="1439" y="1"/>
                  </a:cubicBezTo>
                  <a:cubicBezTo>
                    <a:pt x="1435" y="1"/>
                    <a:pt x="1431" y="0"/>
                    <a:pt x="14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84"/>
            <p:cNvSpPr/>
            <p:nvPr/>
          </p:nvSpPr>
          <p:spPr>
            <a:xfrm>
              <a:off x="3586298" y="2864901"/>
              <a:ext cx="41343" cy="13896"/>
            </a:xfrm>
            <a:custGeom>
              <a:avLst/>
              <a:gdLst/>
              <a:ahLst/>
              <a:cxnLst/>
              <a:rect l="l" t="t" r="r" b="b"/>
              <a:pathLst>
                <a:path w="1202" h="404" extrusionOk="0">
                  <a:moveTo>
                    <a:pt x="601" y="0"/>
                  </a:moveTo>
                  <a:cubicBezTo>
                    <a:pt x="587" y="0"/>
                    <a:pt x="572" y="1"/>
                    <a:pt x="558" y="2"/>
                  </a:cubicBezTo>
                  <a:cubicBezTo>
                    <a:pt x="249" y="25"/>
                    <a:pt x="38" y="270"/>
                    <a:pt x="27" y="281"/>
                  </a:cubicBezTo>
                  <a:cubicBezTo>
                    <a:pt x="0" y="315"/>
                    <a:pt x="4" y="359"/>
                    <a:pt x="38" y="386"/>
                  </a:cubicBezTo>
                  <a:cubicBezTo>
                    <a:pt x="52" y="400"/>
                    <a:pt x="68" y="403"/>
                    <a:pt x="85" y="403"/>
                  </a:cubicBezTo>
                  <a:cubicBezTo>
                    <a:pt x="106" y="403"/>
                    <a:pt x="126" y="397"/>
                    <a:pt x="143" y="380"/>
                  </a:cubicBezTo>
                  <a:cubicBezTo>
                    <a:pt x="143" y="376"/>
                    <a:pt x="324" y="168"/>
                    <a:pt x="572" y="152"/>
                  </a:cubicBezTo>
                  <a:cubicBezTo>
                    <a:pt x="583" y="151"/>
                    <a:pt x="594" y="151"/>
                    <a:pt x="605" y="151"/>
                  </a:cubicBezTo>
                  <a:cubicBezTo>
                    <a:pt x="842" y="151"/>
                    <a:pt x="1069" y="318"/>
                    <a:pt x="1072" y="318"/>
                  </a:cubicBezTo>
                  <a:cubicBezTo>
                    <a:pt x="1086" y="330"/>
                    <a:pt x="1103" y="335"/>
                    <a:pt x="1119" y="335"/>
                  </a:cubicBezTo>
                  <a:cubicBezTo>
                    <a:pt x="1142" y="335"/>
                    <a:pt x="1164" y="324"/>
                    <a:pt x="1178" y="304"/>
                  </a:cubicBezTo>
                  <a:cubicBezTo>
                    <a:pt x="1202" y="270"/>
                    <a:pt x="1195" y="226"/>
                    <a:pt x="1164" y="199"/>
                  </a:cubicBezTo>
                  <a:cubicBezTo>
                    <a:pt x="1151" y="193"/>
                    <a:pt x="894" y="0"/>
                    <a:pt x="6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84"/>
            <p:cNvSpPr/>
            <p:nvPr/>
          </p:nvSpPr>
          <p:spPr>
            <a:xfrm>
              <a:off x="3449474" y="2898642"/>
              <a:ext cx="35152" cy="25796"/>
            </a:xfrm>
            <a:custGeom>
              <a:avLst/>
              <a:gdLst/>
              <a:ahLst/>
              <a:cxnLst/>
              <a:rect l="l" t="t" r="r" b="b"/>
              <a:pathLst>
                <a:path w="1022" h="750" extrusionOk="0">
                  <a:moveTo>
                    <a:pt x="746" y="1"/>
                  </a:moveTo>
                  <a:cubicBezTo>
                    <a:pt x="618" y="1"/>
                    <a:pt x="453" y="23"/>
                    <a:pt x="318" y="116"/>
                  </a:cubicBezTo>
                  <a:cubicBezTo>
                    <a:pt x="59" y="297"/>
                    <a:pt x="12" y="650"/>
                    <a:pt x="8" y="664"/>
                  </a:cubicBezTo>
                  <a:cubicBezTo>
                    <a:pt x="1" y="705"/>
                    <a:pt x="32" y="743"/>
                    <a:pt x="73" y="749"/>
                  </a:cubicBezTo>
                  <a:lnTo>
                    <a:pt x="83" y="749"/>
                  </a:lnTo>
                  <a:cubicBezTo>
                    <a:pt x="120" y="749"/>
                    <a:pt x="151" y="722"/>
                    <a:pt x="158" y="685"/>
                  </a:cubicBezTo>
                  <a:cubicBezTo>
                    <a:pt x="158" y="681"/>
                    <a:pt x="199" y="382"/>
                    <a:pt x="403" y="242"/>
                  </a:cubicBezTo>
                  <a:cubicBezTo>
                    <a:pt x="509" y="168"/>
                    <a:pt x="644" y="150"/>
                    <a:pt x="750" y="150"/>
                  </a:cubicBezTo>
                  <a:cubicBezTo>
                    <a:pt x="848" y="150"/>
                    <a:pt x="921" y="165"/>
                    <a:pt x="923" y="167"/>
                  </a:cubicBezTo>
                  <a:cubicBezTo>
                    <a:pt x="928" y="168"/>
                    <a:pt x="933" y="168"/>
                    <a:pt x="938" y="168"/>
                  </a:cubicBezTo>
                  <a:cubicBezTo>
                    <a:pt x="972" y="168"/>
                    <a:pt x="1003" y="146"/>
                    <a:pt x="1012" y="110"/>
                  </a:cubicBezTo>
                  <a:cubicBezTo>
                    <a:pt x="1022" y="69"/>
                    <a:pt x="995" y="28"/>
                    <a:pt x="954" y="21"/>
                  </a:cubicBezTo>
                  <a:cubicBezTo>
                    <a:pt x="947" y="19"/>
                    <a:pt x="862" y="1"/>
                    <a:pt x="7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84"/>
            <p:cNvSpPr/>
            <p:nvPr/>
          </p:nvSpPr>
          <p:spPr>
            <a:xfrm>
              <a:off x="3532710" y="2890078"/>
              <a:ext cx="25418" cy="81275"/>
            </a:xfrm>
            <a:custGeom>
              <a:avLst/>
              <a:gdLst/>
              <a:ahLst/>
              <a:cxnLst/>
              <a:rect l="l" t="t" r="r" b="b"/>
              <a:pathLst>
                <a:path w="739" h="2363" extrusionOk="0">
                  <a:moveTo>
                    <a:pt x="80" y="0"/>
                  </a:moveTo>
                  <a:cubicBezTo>
                    <a:pt x="76" y="0"/>
                    <a:pt x="72" y="1"/>
                    <a:pt x="68" y="1"/>
                  </a:cubicBezTo>
                  <a:cubicBezTo>
                    <a:pt x="27" y="8"/>
                    <a:pt x="0" y="45"/>
                    <a:pt x="7" y="86"/>
                  </a:cubicBezTo>
                  <a:cubicBezTo>
                    <a:pt x="38" y="290"/>
                    <a:pt x="62" y="505"/>
                    <a:pt x="85" y="709"/>
                  </a:cubicBezTo>
                  <a:cubicBezTo>
                    <a:pt x="164" y="1410"/>
                    <a:pt x="235" y="2074"/>
                    <a:pt x="610" y="2349"/>
                  </a:cubicBezTo>
                  <a:cubicBezTo>
                    <a:pt x="623" y="2359"/>
                    <a:pt x="640" y="2363"/>
                    <a:pt x="654" y="2363"/>
                  </a:cubicBezTo>
                  <a:cubicBezTo>
                    <a:pt x="677" y="2363"/>
                    <a:pt x="698" y="2352"/>
                    <a:pt x="715" y="2332"/>
                  </a:cubicBezTo>
                  <a:cubicBezTo>
                    <a:pt x="739" y="2298"/>
                    <a:pt x="732" y="2253"/>
                    <a:pt x="698" y="2226"/>
                  </a:cubicBezTo>
                  <a:cubicBezTo>
                    <a:pt x="378" y="1992"/>
                    <a:pt x="307" y="1362"/>
                    <a:pt x="231" y="692"/>
                  </a:cubicBezTo>
                  <a:cubicBezTo>
                    <a:pt x="211" y="485"/>
                    <a:pt x="187" y="270"/>
                    <a:pt x="153" y="62"/>
                  </a:cubicBezTo>
                  <a:cubicBezTo>
                    <a:pt x="147" y="26"/>
                    <a:pt x="116" y="0"/>
                    <a:pt x="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84"/>
            <p:cNvSpPr/>
            <p:nvPr/>
          </p:nvSpPr>
          <p:spPr>
            <a:xfrm>
              <a:off x="3326719" y="2658427"/>
              <a:ext cx="395611" cy="264601"/>
            </a:xfrm>
            <a:custGeom>
              <a:avLst/>
              <a:gdLst/>
              <a:ahLst/>
              <a:cxnLst/>
              <a:rect l="l" t="t" r="r" b="b"/>
              <a:pathLst>
                <a:path w="11502" h="7693" extrusionOk="0">
                  <a:moveTo>
                    <a:pt x="4809" y="1"/>
                  </a:moveTo>
                  <a:cubicBezTo>
                    <a:pt x="4349" y="1"/>
                    <a:pt x="3888" y="10"/>
                    <a:pt x="3427" y="27"/>
                  </a:cubicBezTo>
                  <a:cubicBezTo>
                    <a:pt x="2879" y="47"/>
                    <a:pt x="2325" y="78"/>
                    <a:pt x="1787" y="190"/>
                  </a:cubicBezTo>
                  <a:cubicBezTo>
                    <a:pt x="1675" y="214"/>
                    <a:pt x="1552" y="248"/>
                    <a:pt x="1491" y="343"/>
                  </a:cubicBezTo>
                  <a:cubicBezTo>
                    <a:pt x="1444" y="418"/>
                    <a:pt x="1450" y="516"/>
                    <a:pt x="1461" y="605"/>
                  </a:cubicBezTo>
                  <a:cubicBezTo>
                    <a:pt x="1525" y="1108"/>
                    <a:pt x="1791" y="1582"/>
                    <a:pt x="2185" y="1895"/>
                  </a:cubicBezTo>
                  <a:lnTo>
                    <a:pt x="2009" y="1976"/>
                  </a:lnTo>
                  <a:cubicBezTo>
                    <a:pt x="1842" y="1990"/>
                    <a:pt x="1675" y="2000"/>
                    <a:pt x="1508" y="2014"/>
                  </a:cubicBezTo>
                  <a:cubicBezTo>
                    <a:pt x="1168" y="2038"/>
                    <a:pt x="814" y="2068"/>
                    <a:pt x="518" y="2239"/>
                  </a:cubicBezTo>
                  <a:cubicBezTo>
                    <a:pt x="222" y="2405"/>
                    <a:pt x="1" y="2759"/>
                    <a:pt x="96" y="3085"/>
                  </a:cubicBezTo>
                  <a:cubicBezTo>
                    <a:pt x="161" y="3307"/>
                    <a:pt x="348" y="3467"/>
                    <a:pt x="525" y="3613"/>
                  </a:cubicBezTo>
                  <a:cubicBezTo>
                    <a:pt x="692" y="3749"/>
                    <a:pt x="858" y="3882"/>
                    <a:pt x="1021" y="4018"/>
                  </a:cubicBezTo>
                  <a:lnTo>
                    <a:pt x="977" y="4052"/>
                  </a:lnTo>
                  <a:cubicBezTo>
                    <a:pt x="528" y="4134"/>
                    <a:pt x="164" y="4555"/>
                    <a:pt x="148" y="5012"/>
                  </a:cubicBezTo>
                  <a:cubicBezTo>
                    <a:pt x="144" y="5195"/>
                    <a:pt x="192" y="5386"/>
                    <a:pt x="321" y="5515"/>
                  </a:cubicBezTo>
                  <a:cubicBezTo>
                    <a:pt x="447" y="5640"/>
                    <a:pt x="899" y="6022"/>
                    <a:pt x="1076" y="6049"/>
                  </a:cubicBezTo>
                  <a:cubicBezTo>
                    <a:pt x="1300" y="6084"/>
                    <a:pt x="1526" y="6101"/>
                    <a:pt x="1754" y="6101"/>
                  </a:cubicBezTo>
                  <a:cubicBezTo>
                    <a:pt x="2281" y="6101"/>
                    <a:pt x="2810" y="6009"/>
                    <a:pt x="3305" y="5838"/>
                  </a:cubicBezTo>
                  <a:cubicBezTo>
                    <a:pt x="3914" y="5627"/>
                    <a:pt x="4550" y="5403"/>
                    <a:pt x="5159" y="5191"/>
                  </a:cubicBezTo>
                  <a:cubicBezTo>
                    <a:pt x="5693" y="5008"/>
                    <a:pt x="6278" y="4783"/>
                    <a:pt x="6643" y="4351"/>
                  </a:cubicBezTo>
                  <a:cubicBezTo>
                    <a:pt x="7068" y="3848"/>
                    <a:pt x="6888" y="4032"/>
                    <a:pt x="7558" y="3443"/>
                  </a:cubicBezTo>
                  <a:cubicBezTo>
                    <a:pt x="7713" y="3306"/>
                    <a:pt x="7866" y="3250"/>
                    <a:pt x="8029" y="3250"/>
                  </a:cubicBezTo>
                  <a:cubicBezTo>
                    <a:pt x="8220" y="3250"/>
                    <a:pt x="8425" y="3327"/>
                    <a:pt x="8664" y="3443"/>
                  </a:cubicBezTo>
                  <a:cubicBezTo>
                    <a:pt x="8949" y="3579"/>
                    <a:pt x="9075" y="3841"/>
                    <a:pt x="9187" y="4134"/>
                  </a:cubicBezTo>
                  <a:cubicBezTo>
                    <a:pt x="9667" y="5379"/>
                    <a:pt x="10677" y="6396"/>
                    <a:pt x="10974" y="7692"/>
                  </a:cubicBezTo>
                  <a:cubicBezTo>
                    <a:pt x="11110" y="7689"/>
                    <a:pt x="11242" y="7682"/>
                    <a:pt x="11379" y="7675"/>
                  </a:cubicBezTo>
                  <a:lnTo>
                    <a:pt x="11484" y="7645"/>
                  </a:lnTo>
                  <a:cubicBezTo>
                    <a:pt x="11501" y="6212"/>
                    <a:pt x="11365" y="4753"/>
                    <a:pt x="10817" y="3432"/>
                  </a:cubicBezTo>
                  <a:cubicBezTo>
                    <a:pt x="10269" y="2109"/>
                    <a:pt x="9265" y="929"/>
                    <a:pt x="7935" y="405"/>
                  </a:cubicBezTo>
                  <a:cubicBezTo>
                    <a:pt x="7064" y="61"/>
                    <a:pt x="6109" y="13"/>
                    <a:pt x="5170" y="3"/>
                  </a:cubicBezTo>
                  <a:cubicBezTo>
                    <a:pt x="5049" y="2"/>
                    <a:pt x="4929" y="1"/>
                    <a:pt x="4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 name="Google Shape;1780;p84"/>
          <p:cNvGrpSpPr/>
          <p:nvPr/>
        </p:nvGrpSpPr>
        <p:grpSpPr>
          <a:xfrm>
            <a:off x="1196149" y="2379636"/>
            <a:ext cx="991431" cy="2320517"/>
            <a:chOff x="6353381" y="1075113"/>
            <a:chExt cx="1066629" cy="2496521"/>
          </a:xfrm>
        </p:grpSpPr>
        <p:sp>
          <p:nvSpPr>
            <p:cNvPr id="1781" name="Google Shape;1781;p84"/>
            <p:cNvSpPr/>
            <p:nvPr/>
          </p:nvSpPr>
          <p:spPr>
            <a:xfrm>
              <a:off x="6994949" y="2380600"/>
              <a:ext cx="106624" cy="1101780"/>
            </a:xfrm>
            <a:custGeom>
              <a:avLst/>
              <a:gdLst/>
              <a:ahLst/>
              <a:cxnLst/>
              <a:rect l="l" t="t" r="r" b="b"/>
              <a:pathLst>
                <a:path w="1756" h="18146" extrusionOk="0">
                  <a:moveTo>
                    <a:pt x="878" y="1"/>
                  </a:moveTo>
                  <a:cubicBezTo>
                    <a:pt x="394" y="1"/>
                    <a:pt x="0" y="395"/>
                    <a:pt x="0" y="879"/>
                  </a:cubicBezTo>
                  <a:lnTo>
                    <a:pt x="0" y="17268"/>
                  </a:lnTo>
                  <a:cubicBezTo>
                    <a:pt x="0" y="17750"/>
                    <a:pt x="394" y="18146"/>
                    <a:pt x="878" y="18146"/>
                  </a:cubicBezTo>
                  <a:cubicBezTo>
                    <a:pt x="1365" y="18146"/>
                    <a:pt x="1756" y="17750"/>
                    <a:pt x="1756" y="17268"/>
                  </a:cubicBezTo>
                  <a:lnTo>
                    <a:pt x="1756" y="879"/>
                  </a:lnTo>
                  <a:cubicBezTo>
                    <a:pt x="1756" y="395"/>
                    <a:pt x="1365" y="1"/>
                    <a:pt x="878" y="1"/>
                  </a:cubicBezTo>
                  <a:close/>
                </a:path>
              </a:pathLst>
            </a:custGeom>
            <a:solidFill>
              <a:srgbClr val="B6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84"/>
            <p:cNvSpPr/>
            <p:nvPr/>
          </p:nvSpPr>
          <p:spPr>
            <a:xfrm>
              <a:off x="6950684" y="3405450"/>
              <a:ext cx="372396" cy="164727"/>
            </a:xfrm>
            <a:custGeom>
              <a:avLst/>
              <a:gdLst/>
              <a:ahLst/>
              <a:cxnLst/>
              <a:rect l="l" t="t" r="r" b="b"/>
              <a:pathLst>
                <a:path w="6133" h="2713" extrusionOk="0">
                  <a:moveTo>
                    <a:pt x="600" y="1"/>
                  </a:moveTo>
                  <a:cubicBezTo>
                    <a:pt x="1" y="1396"/>
                    <a:pt x="600" y="2713"/>
                    <a:pt x="600" y="2713"/>
                  </a:cubicBezTo>
                  <a:lnTo>
                    <a:pt x="4920" y="2713"/>
                  </a:lnTo>
                  <a:cubicBezTo>
                    <a:pt x="4920" y="2713"/>
                    <a:pt x="6132" y="2376"/>
                    <a:pt x="2610" y="31"/>
                  </a:cubicBezTo>
                  <a:lnTo>
                    <a:pt x="6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84"/>
            <p:cNvSpPr/>
            <p:nvPr/>
          </p:nvSpPr>
          <p:spPr>
            <a:xfrm>
              <a:off x="6973029" y="3543036"/>
              <a:ext cx="297710" cy="28598"/>
            </a:xfrm>
            <a:custGeom>
              <a:avLst/>
              <a:gdLst/>
              <a:ahLst/>
              <a:cxnLst/>
              <a:rect l="l" t="t" r="r" b="b"/>
              <a:pathLst>
                <a:path w="4903" h="471" extrusionOk="0">
                  <a:moveTo>
                    <a:pt x="0" y="1"/>
                  </a:moveTo>
                  <a:lnTo>
                    <a:pt x="130" y="470"/>
                  </a:lnTo>
                  <a:lnTo>
                    <a:pt x="4580" y="470"/>
                  </a:lnTo>
                  <a:cubicBezTo>
                    <a:pt x="4903" y="361"/>
                    <a:pt x="4760" y="1"/>
                    <a:pt x="4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84"/>
            <p:cNvSpPr/>
            <p:nvPr/>
          </p:nvSpPr>
          <p:spPr>
            <a:xfrm>
              <a:off x="7135394" y="3471208"/>
              <a:ext cx="126662" cy="71890"/>
            </a:xfrm>
            <a:custGeom>
              <a:avLst/>
              <a:gdLst/>
              <a:ahLst/>
              <a:cxnLst/>
              <a:rect l="l" t="t" r="r" b="b"/>
              <a:pathLst>
                <a:path w="2086" h="1184" extrusionOk="0">
                  <a:moveTo>
                    <a:pt x="903" y="0"/>
                  </a:moveTo>
                  <a:cubicBezTo>
                    <a:pt x="659" y="0"/>
                    <a:pt x="25" y="105"/>
                    <a:pt x="0" y="1184"/>
                  </a:cubicBezTo>
                  <a:lnTo>
                    <a:pt x="2086" y="1184"/>
                  </a:lnTo>
                  <a:cubicBezTo>
                    <a:pt x="2086" y="1184"/>
                    <a:pt x="2049" y="789"/>
                    <a:pt x="997" y="6"/>
                  </a:cubicBezTo>
                  <a:cubicBezTo>
                    <a:pt x="997" y="6"/>
                    <a:pt x="961" y="0"/>
                    <a:pt x="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84"/>
            <p:cNvSpPr/>
            <p:nvPr/>
          </p:nvSpPr>
          <p:spPr>
            <a:xfrm>
              <a:off x="7005878" y="3464529"/>
              <a:ext cx="52098" cy="45720"/>
            </a:xfrm>
            <a:custGeom>
              <a:avLst/>
              <a:gdLst/>
              <a:ahLst/>
              <a:cxnLst/>
              <a:rect l="l" t="t" r="r" b="b"/>
              <a:pathLst>
                <a:path w="858" h="753" extrusionOk="0">
                  <a:moveTo>
                    <a:pt x="429" y="0"/>
                  </a:moveTo>
                  <a:cubicBezTo>
                    <a:pt x="194" y="0"/>
                    <a:pt x="1" y="168"/>
                    <a:pt x="1" y="375"/>
                  </a:cubicBezTo>
                  <a:cubicBezTo>
                    <a:pt x="1" y="583"/>
                    <a:pt x="194" y="753"/>
                    <a:pt x="429" y="753"/>
                  </a:cubicBezTo>
                  <a:cubicBezTo>
                    <a:pt x="667" y="753"/>
                    <a:pt x="858" y="583"/>
                    <a:pt x="858" y="375"/>
                  </a:cubicBezTo>
                  <a:cubicBezTo>
                    <a:pt x="858" y="168"/>
                    <a:pt x="667"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84"/>
            <p:cNvSpPr/>
            <p:nvPr/>
          </p:nvSpPr>
          <p:spPr>
            <a:xfrm>
              <a:off x="6773867" y="2380600"/>
              <a:ext cx="114336" cy="1069114"/>
            </a:xfrm>
            <a:custGeom>
              <a:avLst/>
              <a:gdLst/>
              <a:ahLst/>
              <a:cxnLst/>
              <a:rect l="l" t="t" r="r" b="b"/>
              <a:pathLst>
                <a:path w="1883" h="17608" extrusionOk="0">
                  <a:moveTo>
                    <a:pt x="875" y="1"/>
                  </a:moveTo>
                  <a:cubicBezTo>
                    <a:pt x="389" y="4"/>
                    <a:pt x="1" y="403"/>
                    <a:pt x="4" y="885"/>
                  </a:cubicBezTo>
                  <a:lnTo>
                    <a:pt x="123" y="16737"/>
                  </a:lnTo>
                  <a:cubicBezTo>
                    <a:pt x="127" y="17220"/>
                    <a:pt x="521" y="17608"/>
                    <a:pt x="1001" y="17608"/>
                  </a:cubicBezTo>
                  <a:lnTo>
                    <a:pt x="1008" y="17608"/>
                  </a:lnTo>
                  <a:cubicBezTo>
                    <a:pt x="1494" y="17604"/>
                    <a:pt x="1882" y="17207"/>
                    <a:pt x="1879" y="16723"/>
                  </a:cubicBezTo>
                  <a:lnTo>
                    <a:pt x="1760" y="872"/>
                  </a:lnTo>
                  <a:cubicBezTo>
                    <a:pt x="1752" y="392"/>
                    <a:pt x="1361" y="1"/>
                    <a:pt x="882" y="1"/>
                  </a:cubicBezTo>
                  <a:close/>
                </a:path>
              </a:pathLst>
            </a:custGeom>
            <a:solidFill>
              <a:srgbClr val="B6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84"/>
            <p:cNvSpPr/>
            <p:nvPr/>
          </p:nvSpPr>
          <p:spPr>
            <a:xfrm>
              <a:off x="6742475" y="3405268"/>
              <a:ext cx="369238" cy="164909"/>
            </a:xfrm>
            <a:custGeom>
              <a:avLst/>
              <a:gdLst/>
              <a:ahLst/>
              <a:cxnLst/>
              <a:rect l="l" t="t" r="r" b="b"/>
              <a:pathLst>
                <a:path w="6081" h="2716" extrusionOk="0">
                  <a:moveTo>
                    <a:pt x="2552" y="1"/>
                  </a:moveTo>
                  <a:lnTo>
                    <a:pt x="600" y="4"/>
                  </a:lnTo>
                  <a:cubicBezTo>
                    <a:pt x="0" y="1399"/>
                    <a:pt x="603" y="2716"/>
                    <a:pt x="603" y="2716"/>
                  </a:cubicBezTo>
                  <a:lnTo>
                    <a:pt x="4954" y="2705"/>
                  </a:lnTo>
                  <a:cubicBezTo>
                    <a:pt x="4954" y="2705"/>
                    <a:pt x="6080" y="2334"/>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84"/>
            <p:cNvSpPr/>
            <p:nvPr/>
          </p:nvSpPr>
          <p:spPr>
            <a:xfrm>
              <a:off x="6765791" y="3542429"/>
              <a:ext cx="297164" cy="29205"/>
            </a:xfrm>
            <a:custGeom>
              <a:avLst/>
              <a:gdLst/>
              <a:ahLst/>
              <a:cxnLst/>
              <a:rect l="l" t="t" r="r" b="b"/>
              <a:pathLst>
                <a:path w="4894" h="481" extrusionOk="0">
                  <a:moveTo>
                    <a:pt x="4679" y="0"/>
                  </a:moveTo>
                  <a:lnTo>
                    <a:pt x="1" y="11"/>
                  </a:lnTo>
                  <a:lnTo>
                    <a:pt x="130" y="480"/>
                  </a:lnTo>
                  <a:lnTo>
                    <a:pt x="4580" y="470"/>
                  </a:lnTo>
                  <a:cubicBezTo>
                    <a:pt x="4894" y="283"/>
                    <a:pt x="4679" y="0"/>
                    <a:pt x="4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84"/>
            <p:cNvSpPr/>
            <p:nvPr/>
          </p:nvSpPr>
          <p:spPr>
            <a:xfrm>
              <a:off x="6921963" y="3473697"/>
              <a:ext cx="132309" cy="69218"/>
            </a:xfrm>
            <a:custGeom>
              <a:avLst/>
              <a:gdLst/>
              <a:ahLst/>
              <a:cxnLst/>
              <a:rect l="l" t="t" r="r" b="b"/>
              <a:pathLst>
                <a:path w="2179" h="1140" extrusionOk="0">
                  <a:moveTo>
                    <a:pt x="962" y="0"/>
                  </a:moveTo>
                  <a:cubicBezTo>
                    <a:pt x="656" y="0"/>
                    <a:pt x="21" y="123"/>
                    <a:pt x="1" y="1140"/>
                  </a:cubicBezTo>
                  <a:lnTo>
                    <a:pt x="2165" y="1132"/>
                  </a:lnTo>
                  <a:cubicBezTo>
                    <a:pt x="2165" y="1132"/>
                    <a:pt x="2179" y="793"/>
                    <a:pt x="1124" y="13"/>
                  </a:cubicBezTo>
                  <a:cubicBezTo>
                    <a:pt x="1124" y="13"/>
                    <a:pt x="1060" y="0"/>
                    <a:pt x="9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84"/>
            <p:cNvSpPr/>
            <p:nvPr/>
          </p:nvSpPr>
          <p:spPr>
            <a:xfrm>
              <a:off x="6798702" y="3464346"/>
              <a:ext cx="51855" cy="45720"/>
            </a:xfrm>
            <a:custGeom>
              <a:avLst/>
              <a:gdLst/>
              <a:ahLst/>
              <a:cxnLst/>
              <a:rect l="l" t="t" r="r" b="b"/>
              <a:pathLst>
                <a:path w="854" h="753" extrusionOk="0">
                  <a:moveTo>
                    <a:pt x="425" y="0"/>
                  </a:moveTo>
                  <a:cubicBezTo>
                    <a:pt x="190" y="0"/>
                    <a:pt x="0" y="171"/>
                    <a:pt x="0" y="378"/>
                  </a:cubicBezTo>
                  <a:cubicBezTo>
                    <a:pt x="0" y="586"/>
                    <a:pt x="190" y="752"/>
                    <a:pt x="429" y="752"/>
                  </a:cubicBezTo>
                  <a:cubicBezTo>
                    <a:pt x="663" y="752"/>
                    <a:pt x="853" y="582"/>
                    <a:pt x="853" y="375"/>
                  </a:cubicBezTo>
                  <a:cubicBezTo>
                    <a:pt x="853" y="167"/>
                    <a:pt x="663" y="0"/>
                    <a:pt x="4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84"/>
            <p:cNvSpPr/>
            <p:nvPr/>
          </p:nvSpPr>
          <p:spPr>
            <a:xfrm>
              <a:off x="6887474" y="1600380"/>
              <a:ext cx="113061" cy="234916"/>
            </a:xfrm>
            <a:custGeom>
              <a:avLst/>
              <a:gdLst/>
              <a:ahLst/>
              <a:cxnLst/>
              <a:rect l="l" t="t" r="r" b="b"/>
              <a:pathLst>
                <a:path w="1862" h="3869" extrusionOk="0">
                  <a:moveTo>
                    <a:pt x="933" y="0"/>
                  </a:moveTo>
                  <a:cubicBezTo>
                    <a:pt x="420" y="0"/>
                    <a:pt x="1" y="419"/>
                    <a:pt x="1" y="929"/>
                  </a:cubicBezTo>
                  <a:lnTo>
                    <a:pt x="1" y="2940"/>
                  </a:lnTo>
                  <a:cubicBezTo>
                    <a:pt x="1" y="3450"/>
                    <a:pt x="420" y="3869"/>
                    <a:pt x="933" y="3869"/>
                  </a:cubicBezTo>
                  <a:cubicBezTo>
                    <a:pt x="1443" y="3869"/>
                    <a:pt x="1862" y="3450"/>
                    <a:pt x="1862" y="2940"/>
                  </a:cubicBezTo>
                  <a:lnTo>
                    <a:pt x="1862" y="929"/>
                  </a:lnTo>
                  <a:cubicBezTo>
                    <a:pt x="1862" y="419"/>
                    <a:pt x="1443" y="0"/>
                    <a:pt x="933" y="0"/>
                  </a:cubicBezTo>
                  <a:close/>
                </a:path>
              </a:pathLst>
            </a:custGeom>
            <a:solidFill>
              <a:srgbClr val="DE9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84"/>
            <p:cNvSpPr/>
            <p:nvPr/>
          </p:nvSpPr>
          <p:spPr>
            <a:xfrm>
              <a:off x="6887474" y="1622056"/>
              <a:ext cx="113061" cy="106013"/>
            </a:xfrm>
            <a:custGeom>
              <a:avLst/>
              <a:gdLst/>
              <a:ahLst/>
              <a:cxnLst/>
              <a:rect l="l" t="t" r="r" b="b"/>
              <a:pathLst>
                <a:path w="1862" h="1746" extrusionOk="0">
                  <a:moveTo>
                    <a:pt x="1" y="1"/>
                  </a:moveTo>
                  <a:lnTo>
                    <a:pt x="1" y="1552"/>
                  </a:lnTo>
                  <a:cubicBezTo>
                    <a:pt x="1" y="1552"/>
                    <a:pt x="462" y="1746"/>
                    <a:pt x="1013" y="1746"/>
                  </a:cubicBezTo>
                  <a:cubicBezTo>
                    <a:pt x="1289" y="1746"/>
                    <a:pt x="1587" y="1697"/>
                    <a:pt x="1862" y="1552"/>
                  </a:cubicBezTo>
                  <a:lnTo>
                    <a:pt x="1862" y="1"/>
                  </a:lnTo>
                  <a:close/>
                </a:path>
              </a:pathLst>
            </a:custGeom>
            <a:solidFill>
              <a:srgbClr val="2823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84"/>
            <p:cNvSpPr/>
            <p:nvPr/>
          </p:nvSpPr>
          <p:spPr>
            <a:xfrm>
              <a:off x="6669307" y="1772635"/>
              <a:ext cx="548119" cy="778034"/>
            </a:xfrm>
            <a:custGeom>
              <a:avLst/>
              <a:gdLst/>
              <a:ahLst/>
              <a:cxnLst/>
              <a:rect l="l" t="t" r="r" b="b"/>
              <a:pathLst>
                <a:path w="9027" h="12814" extrusionOk="0">
                  <a:moveTo>
                    <a:pt x="4319" y="1"/>
                  </a:moveTo>
                  <a:cubicBezTo>
                    <a:pt x="1907" y="1"/>
                    <a:pt x="1" y="1491"/>
                    <a:pt x="158" y="3512"/>
                  </a:cubicBezTo>
                  <a:cubicBezTo>
                    <a:pt x="253" y="4716"/>
                    <a:pt x="1423" y="7037"/>
                    <a:pt x="1447" y="7721"/>
                  </a:cubicBezTo>
                  <a:cubicBezTo>
                    <a:pt x="1484" y="8783"/>
                    <a:pt x="1321" y="9636"/>
                    <a:pt x="1290" y="10388"/>
                  </a:cubicBezTo>
                  <a:cubicBezTo>
                    <a:pt x="1246" y="11534"/>
                    <a:pt x="1907" y="12814"/>
                    <a:pt x="4319" y="12814"/>
                  </a:cubicBezTo>
                  <a:lnTo>
                    <a:pt x="4710" y="12814"/>
                  </a:lnTo>
                  <a:cubicBezTo>
                    <a:pt x="7122" y="12814"/>
                    <a:pt x="7782" y="11534"/>
                    <a:pt x="7738" y="10388"/>
                  </a:cubicBezTo>
                  <a:cubicBezTo>
                    <a:pt x="7707" y="9636"/>
                    <a:pt x="7612" y="9037"/>
                    <a:pt x="7612" y="7721"/>
                  </a:cubicBezTo>
                  <a:cubicBezTo>
                    <a:pt x="7612" y="6571"/>
                    <a:pt x="8775" y="4716"/>
                    <a:pt x="8868" y="3512"/>
                  </a:cubicBezTo>
                  <a:cubicBezTo>
                    <a:pt x="9027" y="1491"/>
                    <a:pt x="7122" y="1"/>
                    <a:pt x="4710" y="1"/>
                  </a:cubicBezTo>
                  <a:close/>
                </a:path>
              </a:pathLst>
            </a:custGeom>
            <a:solidFill>
              <a:srgbClr val="B6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84"/>
            <p:cNvSpPr/>
            <p:nvPr/>
          </p:nvSpPr>
          <p:spPr>
            <a:xfrm>
              <a:off x="6740653" y="2453522"/>
              <a:ext cx="390855" cy="456838"/>
            </a:xfrm>
            <a:custGeom>
              <a:avLst/>
              <a:gdLst/>
              <a:ahLst/>
              <a:cxnLst/>
              <a:rect l="l" t="t" r="r" b="b"/>
              <a:pathLst>
                <a:path w="6437" h="7524" extrusionOk="0">
                  <a:moveTo>
                    <a:pt x="6124" y="7384"/>
                  </a:moveTo>
                  <a:cubicBezTo>
                    <a:pt x="6123" y="7393"/>
                    <a:pt x="6122" y="7402"/>
                    <a:pt x="6121" y="7411"/>
                  </a:cubicBezTo>
                  <a:lnTo>
                    <a:pt x="6137" y="7384"/>
                  </a:lnTo>
                  <a:cubicBezTo>
                    <a:pt x="6133" y="7384"/>
                    <a:pt x="6128" y="7384"/>
                    <a:pt x="6124" y="7384"/>
                  </a:cubicBezTo>
                  <a:close/>
                  <a:moveTo>
                    <a:pt x="5768" y="0"/>
                  </a:moveTo>
                  <a:cubicBezTo>
                    <a:pt x="5221" y="0"/>
                    <a:pt x="4669" y="118"/>
                    <a:pt x="4120" y="191"/>
                  </a:cubicBezTo>
                  <a:cubicBezTo>
                    <a:pt x="3703" y="248"/>
                    <a:pt x="3281" y="276"/>
                    <a:pt x="2859" y="276"/>
                  </a:cubicBezTo>
                  <a:cubicBezTo>
                    <a:pt x="2465" y="276"/>
                    <a:pt x="2071" y="251"/>
                    <a:pt x="1680" y="202"/>
                  </a:cubicBezTo>
                  <a:cubicBezTo>
                    <a:pt x="1328" y="159"/>
                    <a:pt x="977" y="96"/>
                    <a:pt x="624" y="96"/>
                  </a:cubicBezTo>
                  <a:cubicBezTo>
                    <a:pt x="558" y="96"/>
                    <a:pt x="492" y="98"/>
                    <a:pt x="425" y="103"/>
                  </a:cubicBezTo>
                  <a:lnTo>
                    <a:pt x="381" y="86"/>
                  </a:lnTo>
                  <a:cubicBezTo>
                    <a:pt x="74" y="2553"/>
                    <a:pt x="0" y="5047"/>
                    <a:pt x="156" y="7523"/>
                  </a:cubicBezTo>
                  <a:lnTo>
                    <a:pt x="225" y="7449"/>
                  </a:lnTo>
                  <a:cubicBezTo>
                    <a:pt x="1013" y="7435"/>
                    <a:pt x="1800" y="7424"/>
                    <a:pt x="2589" y="7411"/>
                  </a:cubicBezTo>
                  <a:cubicBezTo>
                    <a:pt x="2667" y="7411"/>
                    <a:pt x="2749" y="7411"/>
                    <a:pt x="2827" y="7408"/>
                  </a:cubicBezTo>
                  <a:lnTo>
                    <a:pt x="2844" y="7347"/>
                  </a:lnTo>
                  <a:cubicBezTo>
                    <a:pt x="2749" y="5485"/>
                    <a:pt x="2708" y="3618"/>
                    <a:pt x="2728" y="1753"/>
                  </a:cubicBezTo>
                  <a:cubicBezTo>
                    <a:pt x="2732" y="1682"/>
                    <a:pt x="2735" y="1603"/>
                    <a:pt x="2786" y="1556"/>
                  </a:cubicBezTo>
                  <a:cubicBezTo>
                    <a:pt x="2827" y="1515"/>
                    <a:pt x="2888" y="1504"/>
                    <a:pt x="2946" y="1501"/>
                  </a:cubicBezTo>
                  <a:cubicBezTo>
                    <a:pt x="2997" y="1497"/>
                    <a:pt x="3049" y="1495"/>
                    <a:pt x="3100" y="1495"/>
                  </a:cubicBezTo>
                  <a:cubicBezTo>
                    <a:pt x="3383" y="1495"/>
                    <a:pt x="3666" y="1557"/>
                    <a:pt x="3923" y="1678"/>
                  </a:cubicBezTo>
                  <a:lnTo>
                    <a:pt x="3994" y="1780"/>
                  </a:lnTo>
                  <a:cubicBezTo>
                    <a:pt x="3970" y="2233"/>
                    <a:pt x="3950" y="2685"/>
                    <a:pt x="3929" y="3138"/>
                  </a:cubicBezTo>
                  <a:cubicBezTo>
                    <a:pt x="3861" y="4553"/>
                    <a:pt x="3794" y="5969"/>
                    <a:pt x="3906" y="7377"/>
                  </a:cubicBezTo>
                  <a:cubicBezTo>
                    <a:pt x="4647" y="7380"/>
                    <a:pt x="5384" y="7380"/>
                    <a:pt x="6124" y="7384"/>
                  </a:cubicBezTo>
                  <a:lnTo>
                    <a:pt x="6124" y="7384"/>
                  </a:lnTo>
                  <a:cubicBezTo>
                    <a:pt x="6387" y="4946"/>
                    <a:pt x="6436" y="2486"/>
                    <a:pt x="6274" y="39"/>
                  </a:cubicBezTo>
                  <a:cubicBezTo>
                    <a:pt x="6106" y="11"/>
                    <a:pt x="5937" y="0"/>
                    <a:pt x="57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84"/>
            <p:cNvSpPr/>
            <p:nvPr/>
          </p:nvSpPr>
          <p:spPr>
            <a:xfrm>
              <a:off x="6735492" y="2878483"/>
              <a:ext cx="188171" cy="53128"/>
            </a:xfrm>
            <a:custGeom>
              <a:avLst/>
              <a:gdLst/>
              <a:ahLst/>
              <a:cxnLst/>
              <a:rect l="l" t="t" r="r" b="b"/>
              <a:pathLst>
                <a:path w="3099" h="875" extrusionOk="0">
                  <a:moveTo>
                    <a:pt x="27" y="1"/>
                  </a:moveTo>
                  <a:cubicBezTo>
                    <a:pt x="13" y="1"/>
                    <a:pt x="0" y="14"/>
                    <a:pt x="0" y="28"/>
                  </a:cubicBezTo>
                  <a:lnTo>
                    <a:pt x="0" y="848"/>
                  </a:lnTo>
                  <a:cubicBezTo>
                    <a:pt x="0" y="861"/>
                    <a:pt x="13" y="875"/>
                    <a:pt x="27" y="875"/>
                  </a:cubicBezTo>
                  <a:lnTo>
                    <a:pt x="3072" y="875"/>
                  </a:lnTo>
                  <a:cubicBezTo>
                    <a:pt x="3086" y="875"/>
                    <a:pt x="3099" y="861"/>
                    <a:pt x="3099" y="848"/>
                  </a:cubicBezTo>
                  <a:lnTo>
                    <a:pt x="3099" y="28"/>
                  </a:lnTo>
                  <a:cubicBezTo>
                    <a:pt x="3099" y="14"/>
                    <a:pt x="3086" y="1"/>
                    <a:pt x="30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84"/>
            <p:cNvSpPr/>
            <p:nvPr/>
          </p:nvSpPr>
          <p:spPr>
            <a:xfrm>
              <a:off x="6954388" y="2878483"/>
              <a:ext cx="184164" cy="53128"/>
            </a:xfrm>
            <a:custGeom>
              <a:avLst/>
              <a:gdLst/>
              <a:ahLst/>
              <a:cxnLst/>
              <a:rect l="l" t="t" r="r" b="b"/>
              <a:pathLst>
                <a:path w="3033" h="875" extrusionOk="0">
                  <a:moveTo>
                    <a:pt x="29" y="1"/>
                  </a:moveTo>
                  <a:cubicBezTo>
                    <a:pt x="12" y="1"/>
                    <a:pt x="1" y="14"/>
                    <a:pt x="1" y="28"/>
                  </a:cubicBezTo>
                  <a:lnTo>
                    <a:pt x="1" y="848"/>
                  </a:lnTo>
                  <a:cubicBezTo>
                    <a:pt x="1" y="861"/>
                    <a:pt x="12" y="875"/>
                    <a:pt x="29" y="875"/>
                  </a:cubicBezTo>
                  <a:lnTo>
                    <a:pt x="3005" y="875"/>
                  </a:lnTo>
                  <a:cubicBezTo>
                    <a:pt x="3019" y="875"/>
                    <a:pt x="3033" y="861"/>
                    <a:pt x="3033" y="848"/>
                  </a:cubicBezTo>
                  <a:lnTo>
                    <a:pt x="3033" y="28"/>
                  </a:lnTo>
                  <a:cubicBezTo>
                    <a:pt x="3033" y="14"/>
                    <a:pt x="3019" y="1"/>
                    <a:pt x="30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84"/>
            <p:cNvSpPr/>
            <p:nvPr/>
          </p:nvSpPr>
          <p:spPr>
            <a:xfrm>
              <a:off x="6657029" y="1772642"/>
              <a:ext cx="558981" cy="794549"/>
            </a:xfrm>
            <a:custGeom>
              <a:avLst/>
              <a:gdLst/>
              <a:ahLst/>
              <a:cxnLst/>
              <a:rect l="l" t="t" r="r" b="b"/>
              <a:pathLst>
                <a:path w="9052" h="13086" extrusionOk="0">
                  <a:moveTo>
                    <a:pt x="3369" y="1"/>
                  </a:moveTo>
                  <a:cubicBezTo>
                    <a:pt x="2461" y="188"/>
                    <a:pt x="1815" y="504"/>
                    <a:pt x="1155" y="1032"/>
                  </a:cubicBezTo>
                  <a:cubicBezTo>
                    <a:pt x="804" y="1311"/>
                    <a:pt x="552" y="1957"/>
                    <a:pt x="355" y="2359"/>
                  </a:cubicBezTo>
                  <a:cubicBezTo>
                    <a:pt x="1" y="3080"/>
                    <a:pt x="423" y="4353"/>
                    <a:pt x="621" y="5129"/>
                  </a:cubicBezTo>
                  <a:cubicBezTo>
                    <a:pt x="1270" y="7676"/>
                    <a:pt x="723" y="9694"/>
                    <a:pt x="849" y="12321"/>
                  </a:cubicBezTo>
                  <a:cubicBezTo>
                    <a:pt x="858" y="12531"/>
                    <a:pt x="1147" y="12729"/>
                    <a:pt x="1338" y="12814"/>
                  </a:cubicBezTo>
                  <a:cubicBezTo>
                    <a:pt x="1413" y="12848"/>
                    <a:pt x="1747" y="12872"/>
                    <a:pt x="1828" y="12875"/>
                  </a:cubicBezTo>
                  <a:cubicBezTo>
                    <a:pt x="2555" y="12917"/>
                    <a:pt x="3308" y="13086"/>
                    <a:pt x="4042" y="13086"/>
                  </a:cubicBezTo>
                  <a:cubicBezTo>
                    <a:pt x="4218" y="13086"/>
                    <a:pt x="4394" y="13076"/>
                    <a:pt x="4567" y="13052"/>
                  </a:cubicBezTo>
                  <a:cubicBezTo>
                    <a:pt x="5836" y="12882"/>
                    <a:pt x="6169" y="12998"/>
                    <a:pt x="7496" y="12858"/>
                  </a:cubicBezTo>
                  <a:lnTo>
                    <a:pt x="8347" y="12657"/>
                  </a:lnTo>
                  <a:cubicBezTo>
                    <a:pt x="8623" y="12525"/>
                    <a:pt x="8504" y="11191"/>
                    <a:pt x="8487" y="10885"/>
                  </a:cubicBezTo>
                  <a:cubicBezTo>
                    <a:pt x="8358" y="8527"/>
                    <a:pt x="8218" y="6891"/>
                    <a:pt x="8752" y="4590"/>
                  </a:cubicBezTo>
                  <a:cubicBezTo>
                    <a:pt x="8878" y="4043"/>
                    <a:pt x="9052" y="3482"/>
                    <a:pt x="8963" y="2927"/>
                  </a:cubicBezTo>
                  <a:cubicBezTo>
                    <a:pt x="8901" y="2529"/>
                    <a:pt x="8711" y="2164"/>
                    <a:pt x="8496" y="1828"/>
                  </a:cubicBezTo>
                  <a:cubicBezTo>
                    <a:pt x="7904" y="916"/>
                    <a:pt x="7006" y="113"/>
                    <a:pt x="5928" y="1"/>
                  </a:cubicBezTo>
                  <a:lnTo>
                    <a:pt x="5894" y="62"/>
                  </a:lnTo>
                  <a:cubicBezTo>
                    <a:pt x="5894" y="344"/>
                    <a:pt x="5710" y="613"/>
                    <a:pt x="5448" y="712"/>
                  </a:cubicBezTo>
                  <a:cubicBezTo>
                    <a:pt x="5360" y="746"/>
                    <a:pt x="5268" y="760"/>
                    <a:pt x="5176" y="770"/>
                  </a:cubicBezTo>
                  <a:cubicBezTo>
                    <a:pt x="5115" y="775"/>
                    <a:pt x="5053" y="778"/>
                    <a:pt x="4992" y="778"/>
                  </a:cubicBezTo>
                  <a:cubicBezTo>
                    <a:pt x="4630" y="778"/>
                    <a:pt x="4269" y="684"/>
                    <a:pt x="3955" y="501"/>
                  </a:cubicBezTo>
                  <a:cubicBezTo>
                    <a:pt x="3754" y="385"/>
                    <a:pt x="3564" y="222"/>
                    <a:pt x="3485" y="5"/>
                  </a:cubicBezTo>
                  <a:lnTo>
                    <a:pt x="336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84"/>
            <p:cNvSpPr/>
            <p:nvPr/>
          </p:nvSpPr>
          <p:spPr>
            <a:xfrm>
              <a:off x="7075790" y="1846711"/>
              <a:ext cx="330560" cy="683133"/>
            </a:xfrm>
            <a:custGeom>
              <a:avLst/>
              <a:gdLst/>
              <a:ahLst/>
              <a:cxnLst/>
              <a:rect l="l" t="t" r="r" b="b"/>
              <a:pathLst>
                <a:path w="5444" h="11251" extrusionOk="0">
                  <a:moveTo>
                    <a:pt x="953" y="1"/>
                  </a:moveTo>
                  <a:cubicBezTo>
                    <a:pt x="826" y="1"/>
                    <a:pt x="696" y="30"/>
                    <a:pt x="575" y="91"/>
                  </a:cubicBezTo>
                  <a:cubicBezTo>
                    <a:pt x="167" y="302"/>
                    <a:pt x="0" y="806"/>
                    <a:pt x="211" y="1217"/>
                  </a:cubicBezTo>
                  <a:cubicBezTo>
                    <a:pt x="235" y="1261"/>
                    <a:pt x="2617" y="5977"/>
                    <a:pt x="3708" y="10608"/>
                  </a:cubicBezTo>
                  <a:cubicBezTo>
                    <a:pt x="3801" y="10992"/>
                    <a:pt x="4144" y="11250"/>
                    <a:pt x="4522" y="11250"/>
                  </a:cubicBezTo>
                  <a:cubicBezTo>
                    <a:pt x="4586" y="11250"/>
                    <a:pt x="4651" y="11244"/>
                    <a:pt x="4716" y="11226"/>
                  </a:cubicBezTo>
                  <a:cubicBezTo>
                    <a:pt x="5165" y="11121"/>
                    <a:pt x="5443" y="10672"/>
                    <a:pt x="5338" y="10223"/>
                  </a:cubicBezTo>
                  <a:cubicBezTo>
                    <a:pt x="4198" y="5391"/>
                    <a:pt x="1803" y="655"/>
                    <a:pt x="1701" y="459"/>
                  </a:cubicBezTo>
                  <a:cubicBezTo>
                    <a:pt x="1553" y="168"/>
                    <a:pt x="1258" y="1"/>
                    <a:pt x="9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84"/>
            <p:cNvSpPr/>
            <p:nvPr/>
          </p:nvSpPr>
          <p:spPr>
            <a:xfrm>
              <a:off x="6379491" y="1178758"/>
              <a:ext cx="422308" cy="769776"/>
            </a:xfrm>
            <a:custGeom>
              <a:avLst/>
              <a:gdLst/>
              <a:ahLst/>
              <a:cxnLst/>
              <a:rect l="l" t="t" r="r" b="b"/>
              <a:pathLst>
                <a:path w="6955" h="12678" extrusionOk="0">
                  <a:moveTo>
                    <a:pt x="837" y="0"/>
                  </a:moveTo>
                  <a:cubicBezTo>
                    <a:pt x="375" y="0"/>
                    <a:pt x="0" y="375"/>
                    <a:pt x="0" y="837"/>
                  </a:cubicBezTo>
                  <a:cubicBezTo>
                    <a:pt x="0" y="5981"/>
                    <a:pt x="1028" y="9533"/>
                    <a:pt x="3056" y="11398"/>
                  </a:cubicBezTo>
                  <a:cubicBezTo>
                    <a:pt x="4321" y="12562"/>
                    <a:pt x="5563" y="12677"/>
                    <a:pt x="6002" y="12677"/>
                  </a:cubicBezTo>
                  <a:cubicBezTo>
                    <a:pt x="6077" y="12677"/>
                    <a:pt x="6128" y="12674"/>
                    <a:pt x="6152" y="12671"/>
                  </a:cubicBezTo>
                  <a:cubicBezTo>
                    <a:pt x="6614" y="12633"/>
                    <a:pt x="6955" y="12228"/>
                    <a:pt x="6917" y="11769"/>
                  </a:cubicBezTo>
                  <a:cubicBezTo>
                    <a:pt x="6882" y="11329"/>
                    <a:pt x="6515" y="11000"/>
                    <a:pt x="6082" y="11000"/>
                  </a:cubicBezTo>
                  <a:cubicBezTo>
                    <a:pt x="6059" y="11000"/>
                    <a:pt x="6036" y="11001"/>
                    <a:pt x="6013" y="11003"/>
                  </a:cubicBezTo>
                  <a:cubicBezTo>
                    <a:pt x="6012" y="11003"/>
                    <a:pt x="6004" y="11004"/>
                    <a:pt x="5989" y="11004"/>
                  </a:cubicBezTo>
                  <a:cubicBezTo>
                    <a:pt x="5844" y="11004"/>
                    <a:pt x="5045" y="10955"/>
                    <a:pt x="4189" y="10169"/>
                  </a:cubicBezTo>
                  <a:cubicBezTo>
                    <a:pt x="3039" y="9112"/>
                    <a:pt x="1671" y="6635"/>
                    <a:pt x="1671" y="837"/>
                  </a:cubicBezTo>
                  <a:cubicBezTo>
                    <a:pt x="1671" y="375"/>
                    <a:pt x="1297" y="0"/>
                    <a:pt x="8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84"/>
            <p:cNvSpPr/>
            <p:nvPr/>
          </p:nvSpPr>
          <p:spPr>
            <a:xfrm>
              <a:off x="6892028" y="1599530"/>
              <a:ext cx="113061" cy="235159"/>
            </a:xfrm>
            <a:custGeom>
              <a:avLst/>
              <a:gdLst/>
              <a:ahLst/>
              <a:cxnLst/>
              <a:rect l="l" t="t" r="r" b="b"/>
              <a:pathLst>
                <a:path w="1862" h="3873" extrusionOk="0">
                  <a:moveTo>
                    <a:pt x="933" y="1"/>
                  </a:moveTo>
                  <a:cubicBezTo>
                    <a:pt x="419" y="1"/>
                    <a:pt x="1" y="419"/>
                    <a:pt x="1" y="933"/>
                  </a:cubicBezTo>
                  <a:lnTo>
                    <a:pt x="1" y="2941"/>
                  </a:lnTo>
                  <a:cubicBezTo>
                    <a:pt x="1" y="3454"/>
                    <a:pt x="419" y="3872"/>
                    <a:pt x="933" y="3872"/>
                  </a:cubicBezTo>
                  <a:cubicBezTo>
                    <a:pt x="1444" y="3872"/>
                    <a:pt x="1862" y="3454"/>
                    <a:pt x="1862" y="2941"/>
                  </a:cubicBezTo>
                  <a:lnTo>
                    <a:pt x="1862" y="933"/>
                  </a:lnTo>
                  <a:cubicBezTo>
                    <a:pt x="1862" y="419"/>
                    <a:pt x="1444" y="1"/>
                    <a:pt x="933" y="1"/>
                  </a:cubicBezTo>
                  <a:close/>
                </a:path>
              </a:pathLst>
            </a:custGeom>
            <a:solidFill>
              <a:srgbClr val="B6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84"/>
            <p:cNvSpPr/>
            <p:nvPr/>
          </p:nvSpPr>
          <p:spPr>
            <a:xfrm>
              <a:off x="6892028" y="1621449"/>
              <a:ext cx="113061" cy="105831"/>
            </a:xfrm>
            <a:custGeom>
              <a:avLst/>
              <a:gdLst/>
              <a:ahLst/>
              <a:cxnLst/>
              <a:rect l="l" t="t" r="r" b="b"/>
              <a:pathLst>
                <a:path w="1862" h="1743" extrusionOk="0">
                  <a:moveTo>
                    <a:pt x="1" y="0"/>
                  </a:moveTo>
                  <a:lnTo>
                    <a:pt x="1" y="1548"/>
                  </a:lnTo>
                  <a:cubicBezTo>
                    <a:pt x="1" y="1548"/>
                    <a:pt x="462" y="1742"/>
                    <a:pt x="1013" y="1742"/>
                  </a:cubicBezTo>
                  <a:cubicBezTo>
                    <a:pt x="1289" y="1742"/>
                    <a:pt x="1587" y="1694"/>
                    <a:pt x="1862" y="1548"/>
                  </a:cubicBezTo>
                  <a:lnTo>
                    <a:pt x="186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84"/>
            <p:cNvSpPr/>
            <p:nvPr/>
          </p:nvSpPr>
          <p:spPr>
            <a:xfrm>
              <a:off x="6353381" y="1075113"/>
              <a:ext cx="163276" cy="202007"/>
            </a:xfrm>
            <a:custGeom>
              <a:avLst/>
              <a:gdLst/>
              <a:ahLst/>
              <a:cxnLst/>
              <a:rect l="l" t="t" r="r" b="b"/>
              <a:pathLst>
                <a:path w="2689" h="3327" extrusionOk="0">
                  <a:moveTo>
                    <a:pt x="1112" y="1"/>
                  </a:moveTo>
                  <a:cubicBezTo>
                    <a:pt x="1029" y="1"/>
                    <a:pt x="938" y="64"/>
                    <a:pt x="945" y="156"/>
                  </a:cubicBezTo>
                  <a:cubicBezTo>
                    <a:pt x="961" y="506"/>
                    <a:pt x="951" y="864"/>
                    <a:pt x="928" y="1220"/>
                  </a:cubicBezTo>
                  <a:cubicBezTo>
                    <a:pt x="733" y="819"/>
                    <a:pt x="455" y="459"/>
                    <a:pt x="216" y="265"/>
                  </a:cubicBezTo>
                  <a:cubicBezTo>
                    <a:pt x="193" y="246"/>
                    <a:pt x="164" y="238"/>
                    <a:pt x="136" y="238"/>
                  </a:cubicBezTo>
                  <a:cubicBezTo>
                    <a:pt x="66" y="238"/>
                    <a:pt x="0" y="291"/>
                    <a:pt x="29" y="374"/>
                  </a:cubicBezTo>
                  <a:cubicBezTo>
                    <a:pt x="158" y="775"/>
                    <a:pt x="315" y="1156"/>
                    <a:pt x="383" y="1571"/>
                  </a:cubicBezTo>
                  <a:cubicBezTo>
                    <a:pt x="434" y="1891"/>
                    <a:pt x="386" y="2228"/>
                    <a:pt x="516" y="2514"/>
                  </a:cubicBezTo>
                  <a:cubicBezTo>
                    <a:pt x="577" y="2853"/>
                    <a:pt x="808" y="3164"/>
                    <a:pt x="1162" y="3262"/>
                  </a:cubicBezTo>
                  <a:cubicBezTo>
                    <a:pt x="1203" y="3272"/>
                    <a:pt x="1244" y="3279"/>
                    <a:pt x="1284" y="3282"/>
                  </a:cubicBezTo>
                  <a:cubicBezTo>
                    <a:pt x="1346" y="3310"/>
                    <a:pt x="1411" y="3327"/>
                    <a:pt x="1475" y="3327"/>
                  </a:cubicBezTo>
                  <a:cubicBezTo>
                    <a:pt x="1550" y="3327"/>
                    <a:pt x="1624" y="3305"/>
                    <a:pt x="1689" y="3255"/>
                  </a:cubicBezTo>
                  <a:cubicBezTo>
                    <a:pt x="1716" y="3235"/>
                    <a:pt x="1751" y="3208"/>
                    <a:pt x="1782" y="3180"/>
                  </a:cubicBezTo>
                  <a:cubicBezTo>
                    <a:pt x="1880" y="3129"/>
                    <a:pt x="1969" y="3058"/>
                    <a:pt x="2043" y="2976"/>
                  </a:cubicBezTo>
                  <a:cubicBezTo>
                    <a:pt x="2129" y="2919"/>
                    <a:pt x="2217" y="2864"/>
                    <a:pt x="2295" y="2800"/>
                  </a:cubicBezTo>
                  <a:cubicBezTo>
                    <a:pt x="2526" y="2605"/>
                    <a:pt x="2659" y="2384"/>
                    <a:pt x="2676" y="2082"/>
                  </a:cubicBezTo>
                  <a:cubicBezTo>
                    <a:pt x="2688" y="1855"/>
                    <a:pt x="2508" y="1736"/>
                    <a:pt x="2322" y="1736"/>
                  </a:cubicBezTo>
                  <a:cubicBezTo>
                    <a:pt x="2253" y="1736"/>
                    <a:pt x="2183" y="1752"/>
                    <a:pt x="2121" y="1785"/>
                  </a:cubicBezTo>
                  <a:cubicBezTo>
                    <a:pt x="2162" y="1289"/>
                    <a:pt x="2091" y="785"/>
                    <a:pt x="1914" y="298"/>
                  </a:cubicBezTo>
                  <a:cubicBezTo>
                    <a:pt x="1893" y="241"/>
                    <a:pt x="1847" y="215"/>
                    <a:pt x="1802" y="215"/>
                  </a:cubicBezTo>
                  <a:cubicBezTo>
                    <a:pt x="1746" y="215"/>
                    <a:pt x="1690" y="256"/>
                    <a:pt x="1683" y="330"/>
                  </a:cubicBezTo>
                  <a:cubicBezTo>
                    <a:pt x="1655" y="564"/>
                    <a:pt x="1622" y="796"/>
                    <a:pt x="1577" y="1027"/>
                  </a:cubicBezTo>
                  <a:cubicBezTo>
                    <a:pt x="1509" y="694"/>
                    <a:pt x="1377" y="394"/>
                    <a:pt x="1234" y="77"/>
                  </a:cubicBezTo>
                  <a:cubicBezTo>
                    <a:pt x="1211" y="24"/>
                    <a:pt x="1163" y="1"/>
                    <a:pt x="1112" y="1"/>
                  </a:cubicBezTo>
                  <a:close/>
                </a:path>
              </a:pathLst>
            </a:custGeom>
            <a:solidFill>
              <a:srgbClr val="B6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84"/>
            <p:cNvSpPr/>
            <p:nvPr/>
          </p:nvSpPr>
          <p:spPr>
            <a:xfrm>
              <a:off x="7300391" y="2472722"/>
              <a:ext cx="119618" cy="118399"/>
            </a:xfrm>
            <a:custGeom>
              <a:avLst/>
              <a:gdLst/>
              <a:ahLst/>
              <a:cxnLst/>
              <a:rect l="l" t="t" r="r" b="b"/>
              <a:pathLst>
                <a:path w="1970" h="1950" extrusionOk="0">
                  <a:moveTo>
                    <a:pt x="953" y="1"/>
                  </a:moveTo>
                  <a:cubicBezTo>
                    <a:pt x="785" y="1"/>
                    <a:pt x="592" y="63"/>
                    <a:pt x="445" y="166"/>
                  </a:cubicBezTo>
                  <a:cubicBezTo>
                    <a:pt x="330" y="166"/>
                    <a:pt x="245" y="248"/>
                    <a:pt x="197" y="360"/>
                  </a:cubicBezTo>
                  <a:cubicBezTo>
                    <a:pt x="136" y="510"/>
                    <a:pt x="112" y="683"/>
                    <a:pt x="75" y="847"/>
                  </a:cubicBezTo>
                  <a:cubicBezTo>
                    <a:pt x="37" y="1007"/>
                    <a:pt x="0" y="1153"/>
                    <a:pt x="17" y="1323"/>
                  </a:cubicBezTo>
                  <a:cubicBezTo>
                    <a:pt x="26" y="1426"/>
                    <a:pt x="129" y="1524"/>
                    <a:pt x="230" y="1524"/>
                  </a:cubicBezTo>
                  <a:cubicBezTo>
                    <a:pt x="273" y="1524"/>
                    <a:pt x="316" y="1506"/>
                    <a:pt x="351" y="1462"/>
                  </a:cubicBezTo>
                  <a:cubicBezTo>
                    <a:pt x="432" y="1364"/>
                    <a:pt x="497" y="1241"/>
                    <a:pt x="552" y="1112"/>
                  </a:cubicBezTo>
                  <a:cubicBezTo>
                    <a:pt x="555" y="1119"/>
                    <a:pt x="555" y="1126"/>
                    <a:pt x="555" y="1132"/>
                  </a:cubicBezTo>
                  <a:cubicBezTo>
                    <a:pt x="572" y="1330"/>
                    <a:pt x="527" y="1520"/>
                    <a:pt x="497" y="1715"/>
                  </a:cubicBezTo>
                  <a:cubicBezTo>
                    <a:pt x="480" y="1823"/>
                    <a:pt x="581" y="1950"/>
                    <a:pt x="684" y="1950"/>
                  </a:cubicBezTo>
                  <a:cubicBezTo>
                    <a:pt x="724" y="1950"/>
                    <a:pt x="763" y="1932"/>
                    <a:pt x="797" y="1888"/>
                  </a:cubicBezTo>
                  <a:cubicBezTo>
                    <a:pt x="871" y="1792"/>
                    <a:pt x="932" y="1670"/>
                    <a:pt x="973" y="1537"/>
                  </a:cubicBezTo>
                  <a:lnTo>
                    <a:pt x="973" y="1537"/>
                  </a:lnTo>
                  <a:cubicBezTo>
                    <a:pt x="970" y="1568"/>
                    <a:pt x="966" y="1599"/>
                    <a:pt x="956" y="1629"/>
                  </a:cubicBezTo>
                  <a:cubicBezTo>
                    <a:pt x="939" y="1690"/>
                    <a:pt x="956" y="1779"/>
                    <a:pt x="1007" y="1820"/>
                  </a:cubicBezTo>
                  <a:cubicBezTo>
                    <a:pt x="1017" y="1830"/>
                    <a:pt x="1031" y="1840"/>
                    <a:pt x="1042" y="1847"/>
                  </a:cubicBezTo>
                  <a:cubicBezTo>
                    <a:pt x="1045" y="1847"/>
                    <a:pt x="1045" y="1850"/>
                    <a:pt x="1048" y="1850"/>
                  </a:cubicBezTo>
                  <a:cubicBezTo>
                    <a:pt x="1076" y="1870"/>
                    <a:pt x="1107" y="1879"/>
                    <a:pt x="1138" y="1879"/>
                  </a:cubicBezTo>
                  <a:cubicBezTo>
                    <a:pt x="1207" y="1879"/>
                    <a:pt x="1277" y="1836"/>
                    <a:pt x="1317" y="1779"/>
                  </a:cubicBezTo>
                  <a:cubicBezTo>
                    <a:pt x="1402" y="1657"/>
                    <a:pt x="1439" y="1514"/>
                    <a:pt x="1442" y="1360"/>
                  </a:cubicBezTo>
                  <a:cubicBezTo>
                    <a:pt x="1446" y="1371"/>
                    <a:pt x="1446" y="1381"/>
                    <a:pt x="1450" y="1391"/>
                  </a:cubicBezTo>
                  <a:cubicBezTo>
                    <a:pt x="1464" y="1495"/>
                    <a:pt x="1486" y="1826"/>
                    <a:pt x="1649" y="1826"/>
                  </a:cubicBezTo>
                  <a:cubicBezTo>
                    <a:pt x="1668" y="1826"/>
                    <a:pt x="1689" y="1822"/>
                    <a:pt x="1711" y="1813"/>
                  </a:cubicBezTo>
                  <a:cubicBezTo>
                    <a:pt x="1970" y="1701"/>
                    <a:pt x="1865" y="1241"/>
                    <a:pt x="1821" y="1027"/>
                  </a:cubicBezTo>
                  <a:cubicBezTo>
                    <a:pt x="1800" y="939"/>
                    <a:pt x="1776" y="843"/>
                    <a:pt x="1745" y="755"/>
                  </a:cubicBezTo>
                  <a:cubicBezTo>
                    <a:pt x="1708" y="424"/>
                    <a:pt x="1384" y="77"/>
                    <a:pt x="1075" y="13"/>
                  </a:cubicBezTo>
                  <a:cubicBezTo>
                    <a:pt x="1037" y="5"/>
                    <a:pt x="996" y="1"/>
                    <a:pt x="953" y="1"/>
                  </a:cubicBezTo>
                  <a:close/>
                </a:path>
              </a:pathLst>
            </a:custGeom>
            <a:solidFill>
              <a:srgbClr val="B6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4" name="Google Shape;1804;p84"/>
            <p:cNvGrpSpPr/>
            <p:nvPr/>
          </p:nvGrpSpPr>
          <p:grpSpPr>
            <a:xfrm rot="1382623">
              <a:off x="6664142" y="1172013"/>
              <a:ext cx="544729" cy="540292"/>
              <a:chOff x="5111700" y="2260975"/>
              <a:chExt cx="211575" cy="208675"/>
            </a:xfrm>
          </p:grpSpPr>
          <p:sp>
            <p:nvSpPr>
              <p:cNvPr id="1805" name="Google Shape;1805;p84"/>
              <p:cNvSpPr/>
              <p:nvPr/>
            </p:nvSpPr>
            <p:spPr>
              <a:xfrm>
                <a:off x="5177700" y="2435450"/>
                <a:ext cx="39500" cy="34200"/>
              </a:xfrm>
              <a:custGeom>
                <a:avLst/>
                <a:gdLst/>
                <a:ahLst/>
                <a:cxnLst/>
                <a:rect l="l" t="t" r="r" b="b"/>
                <a:pathLst>
                  <a:path w="1580" h="1368" extrusionOk="0">
                    <a:moveTo>
                      <a:pt x="815" y="1"/>
                    </a:moveTo>
                    <a:cubicBezTo>
                      <a:pt x="737" y="1"/>
                      <a:pt x="658" y="13"/>
                      <a:pt x="579" y="40"/>
                    </a:cubicBezTo>
                    <a:cubicBezTo>
                      <a:pt x="208" y="166"/>
                      <a:pt x="0" y="554"/>
                      <a:pt x="116" y="911"/>
                    </a:cubicBezTo>
                    <a:cubicBezTo>
                      <a:pt x="208" y="1191"/>
                      <a:pt x="475" y="1367"/>
                      <a:pt x="767" y="1367"/>
                    </a:cubicBezTo>
                    <a:cubicBezTo>
                      <a:pt x="844" y="1367"/>
                      <a:pt x="923" y="1355"/>
                      <a:pt x="1000" y="1329"/>
                    </a:cubicBezTo>
                    <a:cubicBezTo>
                      <a:pt x="1372" y="1204"/>
                      <a:pt x="1579" y="816"/>
                      <a:pt x="1463" y="458"/>
                    </a:cubicBezTo>
                    <a:cubicBezTo>
                      <a:pt x="1372" y="177"/>
                      <a:pt x="1106" y="1"/>
                      <a:pt x="815" y="1"/>
                    </a:cubicBezTo>
                    <a:close/>
                  </a:path>
                </a:pathLst>
              </a:custGeom>
              <a:solidFill>
                <a:srgbClr val="B6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84"/>
              <p:cNvSpPr/>
              <p:nvPr/>
            </p:nvSpPr>
            <p:spPr>
              <a:xfrm>
                <a:off x="5283675" y="2383025"/>
                <a:ext cx="39600" cy="34175"/>
              </a:xfrm>
              <a:custGeom>
                <a:avLst/>
                <a:gdLst/>
                <a:ahLst/>
                <a:cxnLst/>
                <a:rect l="l" t="t" r="r" b="b"/>
                <a:pathLst>
                  <a:path w="1584" h="1367" extrusionOk="0">
                    <a:moveTo>
                      <a:pt x="814" y="0"/>
                    </a:moveTo>
                    <a:cubicBezTo>
                      <a:pt x="738" y="0"/>
                      <a:pt x="660" y="12"/>
                      <a:pt x="583" y="38"/>
                    </a:cubicBezTo>
                    <a:cubicBezTo>
                      <a:pt x="208" y="164"/>
                      <a:pt x="1" y="551"/>
                      <a:pt x="117" y="908"/>
                    </a:cubicBezTo>
                    <a:cubicBezTo>
                      <a:pt x="211" y="1190"/>
                      <a:pt x="476" y="1366"/>
                      <a:pt x="766" y="1366"/>
                    </a:cubicBezTo>
                    <a:cubicBezTo>
                      <a:pt x="843" y="1366"/>
                      <a:pt x="923" y="1354"/>
                      <a:pt x="1001" y="1327"/>
                    </a:cubicBezTo>
                    <a:cubicBezTo>
                      <a:pt x="1375" y="1205"/>
                      <a:pt x="1583" y="814"/>
                      <a:pt x="1467" y="456"/>
                    </a:cubicBezTo>
                    <a:cubicBezTo>
                      <a:pt x="1373" y="176"/>
                      <a:pt x="1106" y="0"/>
                      <a:pt x="814" y="0"/>
                    </a:cubicBezTo>
                    <a:close/>
                  </a:path>
                </a:pathLst>
              </a:custGeom>
              <a:solidFill>
                <a:srgbClr val="B6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84"/>
              <p:cNvSpPr/>
              <p:nvPr/>
            </p:nvSpPr>
            <p:spPr>
              <a:xfrm>
                <a:off x="5145025" y="2292600"/>
                <a:ext cx="162000" cy="165800"/>
              </a:xfrm>
              <a:custGeom>
                <a:avLst/>
                <a:gdLst/>
                <a:ahLst/>
                <a:cxnLst/>
                <a:rect l="l" t="t" r="r" b="b"/>
                <a:pathLst>
                  <a:path w="6480" h="6632" extrusionOk="0">
                    <a:moveTo>
                      <a:pt x="2927" y="1"/>
                    </a:moveTo>
                    <a:cubicBezTo>
                      <a:pt x="2595" y="1"/>
                      <a:pt x="2258" y="65"/>
                      <a:pt x="1933" y="202"/>
                    </a:cubicBezTo>
                    <a:cubicBezTo>
                      <a:pt x="624" y="749"/>
                      <a:pt x="1" y="2270"/>
                      <a:pt x="552" y="3580"/>
                    </a:cubicBezTo>
                    <a:lnTo>
                      <a:pt x="1168" y="5049"/>
                    </a:lnTo>
                    <a:cubicBezTo>
                      <a:pt x="1580" y="6035"/>
                      <a:pt x="2544" y="6632"/>
                      <a:pt x="3553" y="6632"/>
                    </a:cubicBezTo>
                    <a:cubicBezTo>
                      <a:pt x="3885" y="6632"/>
                      <a:pt x="4222" y="6567"/>
                      <a:pt x="4546" y="6431"/>
                    </a:cubicBezTo>
                    <a:cubicBezTo>
                      <a:pt x="5856" y="5883"/>
                      <a:pt x="6479" y="4362"/>
                      <a:pt x="5931" y="3052"/>
                    </a:cubicBezTo>
                    <a:lnTo>
                      <a:pt x="5316" y="1582"/>
                    </a:lnTo>
                    <a:cubicBezTo>
                      <a:pt x="4901" y="597"/>
                      <a:pt x="3937" y="1"/>
                      <a:pt x="2927" y="1"/>
                    </a:cubicBezTo>
                    <a:close/>
                  </a:path>
                </a:pathLst>
              </a:custGeom>
              <a:solidFill>
                <a:srgbClr val="B6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84"/>
              <p:cNvSpPr/>
              <p:nvPr/>
            </p:nvSpPr>
            <p:spPr>
              <a:xfrm>
                <a:off x="5221925" y="2403125"/>
                <a:ext cx="27500" cy="18075"/>
              </a:xfrm>
              <a:custGeom>
                <a:avLst/>
                <a:gdLst/>
                <a:ahLst/>
                <a:cxnLst/>
                <a:rect l="l" t="t" r="r" b="b"/>
                <a:pathLst>
                  <a:path w="1100" h="723" extrusionOk="0">
                    <a:moveTo>
                      <a:pt x="849" y="0"/>
                    </a:moveTo>
                    <a:cubicBezTo>
                      <a:pt x="809" y="0"/>
                      <a:pt x="766" y="11"/>
                      <a:pt x="722" y="33"/>
                    </a:cubicBezTo>
                    <a:cubicBezTo>
                      <a:pt x="538" y="121"/>
                      <a:pt x="538" y="193"/>
                      <a:pt x="249" y="258"/>
                    </a:cubicBezTo>
                    <a:cubicBezTo>
                      <a:pt x="144" y="278"/>
                      <a:pt x="1" y="374"/>
                      <a:pt x="68" y="547"/>
                    </a:cubicBezTo>
                    <a:cubicBezTo>
                      <a:pt x="127" y="691"/>
                      <a:pt x="239" y="722"/>
                      <a:pt x="349" y="722"/>
                    </a:cubicBezTo>
                    <a:cubicBezTo>
                      <a:pt x="399" y="722"/>
                      <a:pt x="450" y="716"/>
                      <a:pt x="494" y="710"/>
                    </a:cubicBezTo>
                    <a:cubicBezTo>
                      <a:pt x="603" y="696"/>
                      <a:pt x="855" y="584"/>
                      <a:pt x="971" y="435"/>
                    </a:cubicBezTo>
                    <a:cubicBezTo>
                      <a:pt x="1021" y="366"/>
                      <a:pt x="1100" y="251"/>
                      <a:pt x="1045" y="139"/>
                    </a:cubicBezTo>
                    <a:cubicBezTo>
                      <a:pt x="1002" y="47"/>
                      <a:pt x="932" y="0"/>
                      <a:pt x="849" y="0"/>
                    </a:cubicBezTo>
                    <a:close/>
                  </a:path>
                </a:pathLst>
              </a:custGeom>
              <a:solidFill>
                <a:srgbClr val="4731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84"/>
              <p:cNvSpPr/>
              <p:nvPr/>
            </p:nvSpPr>
            <p:spPr>
              <a:xfrm>
                <a:off x="5229350" y="2411175"/>
                <a:ext cx="17700" cy="10100"/>
              </a:xfrm>
              <a:custGeom>
                <a:avLst/>
                <a:gdLst/>
                <a:ahLst/>
                <a:cxnLst/>
                <a:rect l="l" t="t" r="r" b="b"/>
                <a:pathLst>
                  <a:path w="708" h="404" extrusionOk="0">
                    <a:moveTo>
                      <a:pt x="481" y="0"/>
                    </a:moveTo>
                    <a:cubicBezTo>
                      <a:pt x="423" y="0"/>
                      <a:pt x="355" y="13"/>
                      <a:pt x="278" y="48"/>
                    </a:cubicBezTo>
                    <a:cubicBezTo>
                      <a:pt x="7" y="170"/>
                      <a:pt x="0" y="402"/>
                      <a:pt x="0" y="402"/>
                    </a:cubicBezTo>
                    <a:cubicBezTo>
                      <a:pt x="0" y="402"/>
                      <a:pt x="17" y="404"/>
                      <a:pt x="45" y="404"/>
                    </a:cubicBezTo>
                    <a:cubicBezTo>
                      <a:pt x="158" y="404"/>
                      <a:pt x="461" y="374"/>
                      <a:pt x="707" y="79"/>
                    </a:cubicBezTo>
                    <a:cubicBezTo>
                      <a:pt x="707" y="79"/>
                      <a:pt x="625" y="0"/>
                      <a:pt x="4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84"/>
              <p:cNvSpPr/>
              <p:nvPr/>
            </p:nvSpPr>
            <p:spPr>
              <a:xfrm>
                <a:off x="5190950" y="2390325"/>
                <a:ext cx="18750" cy="14000"/>
              </a:xfrm>
              <a:custGeom>
                <a:avLst/>
                <a:gdLst/>
                <a:ahLst/>
                <a:cxnLst/>
                <a:rect l="l" t="t" r="r" b="b"/>
                <a:pathLst>
                  <a:path w="750" h="560" extrusionOk="0">
                    <a:moveTo>
                      <a:pt x="399" y="1"/>
                    </a:moveTo>
                    <a:cubicBezTo>
                      <a:pt x="351" y="1"/>
                      <a:pt x="302" y="11"/>
                      <a:pt x="257" y="32"/>
                    </a:cubicBezTo>
                    <a:cubicBezTo>
                      <a:pt x="76" y="117"/>
                      <a:pt x="1" y="335"/>
                      <a:pt x="90" y="522"/>
                    </a:cubicBezTo>
                    <a:cubicBezTo>
                      <a:pt x="100" y="545"/>
                      <a:pt x="120" y="559"/>
                      <a:pt x="144" y="559"/>
                    </a:cubicBezTo>
                    <a:cubicBezTo>
                      <a:pt x="154" y="559"/>
                      <a:pt x="161" y="555"/>
                      <a:pt x="172" y="552"/>
                    </a:cubicBezTo>
                    <a:cubicBezTo>
                      <a:pt x="202" y="539"/>
                      <a:pt x="216" y="501"/>
                      <a:pt x="202" y="470"/>
                    </a:cubicBezTo>
                    <a:cubicBezTo>
                      <a:pt x="144" y="344"/>
                      <a:pt x="192" y="201"/>
                      <a:pt x="307" y="147"/>
                    </a:cubicBezTo>
                    <a:cubicBezTo>
                      <a:pt x="337" y="133"/>
                      <a:pt x="368" y="127"/>
                      <a:pt x="399" y="127"/>
                    </a:cubicBezTo>
                    <a:cubicBezTo>
                      <a:pt x="490" y="127"/>
                      <a:pt x="581" y="182"/>
                      <a:pt x="624" y="273"/>
                    </a:cubicBezTo>
                    <a:cubicBezTo>
                      <a:pt x="634" y="297"/>
                      <a:pt x="655" y="309"/>
                      <a:pt x="678" y="309"/>
                    </a:cubicBezTo>
                    <a:cubicBezTo>
                      <a:pt x="687" y="309"/>
                      <a:pt x="697" y="307"/>
                      <a:pt x="706" y="303"/>
                    </a:cubicBezTo>
                    <a:cubicBezTo>
                      <a:pt x="736" y="290"/>
                      <a:pt x="750" y="253"/>
                      <a:pt x="736" y="222"/>
                    </a:cubicBezTo>
                    <a:cubicBezTo>
                      <a:pt x="673" y="83"/>
                      <a:pt x="537" y="1"/>
                      <a:pt x="3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84"/>
              <p:cNvSpPr/>
              <p:nvPr/>
            </p:nvSpPr>
            <p:spPr>
              <a:xfrm>
                <a:off x="5242925" y="2368975"/>
                <a:ext cx="17825" cy="13900"/>
              </a:xfrm>
              <a:custGeom>
                <a:avLst/>
                <a:gdLst/>
                <a:ahLst/>
                <a:cxnLst/>
                <a:rect l="l" t="t" r="r" b="b"/>
                <a:pathLst>
                  <a:path w="713" h="556" extrusionOk="0">
                    <a:moveTo>
                      <a:pt x="359" y="0"/>
                    </a:moveTo>
                    <a:cubicBezTo>
                      <a:pt x="311" y="0"/>
                      <a:pt x="262" y="10"/>
                      <a:pt x="216" y="31"/>
                    </a:cubicBezTo>
                    <a:cubicBezTo>
                      <a:pt x="127" y="72"/>
                      <a:pt x="62" y="147"/>
                      <a:pt x="32" y="239"/>
                    </a:cubicBezTo>
                    <a:cubicBezTo>
                      <a:pt x="1" y="331"/>
                      <a:pt x="8" y="429"/>
                      <a:pt x="49" y="521"/>
                    </a:cubicBezTo>
                    <a:cubicBezTo>
                      <a:pt x="59" y="545"/>
                      <a:pt x="83" y="556"/>
                      <a:pt x="106" y="556"/>
                    </a:cubicBezTo>
                    <a:cubicBezTo>
                      <a:pt x="114" y="556"/>
                      <a:pt x="123" y="556"/>
                      <a:pt x="131" y="552"/>
                    </a:cubicBezTo>
                    <a:cubicBezTo>
                      <a:pt x="164" y="535"/>
                      <a:pt x="178" y="501"/>
                      <a:pt x="161" y="467"/>
                    </a:cubicBezTo>
                    <a:cubicBezTo>
                      <a:pt x="134" y="405"/>
                      <a:pt x="131" y="341"/>
                      <a:pt x="151" y="280"/>
                    </a:cubicBezTo>
                    <a:cubicBezTo>
                      <a:pt x="172" y="218"/>
                      <a:pt x="212" y="171"/>
                      <a:pt x="266" y="143"/>
                    </a:cubicBezTo>
                    <a:cubicBezTo>
                      <a:pt x="295" y="131"/>
                      <a:pt x="326" y="125"/>
                      <a:pt x="357" y="125"/>
                    </a:cubicBezTo>
                    <a:cubicBezTo>
                      <a:pt x="448" y="125"/>
                      <a:pt x="540" y="179"/>
                      <a:pt x="583" y="273"/>
                    </a:cubicBezTo>
                    <a:cubicBezTo>
                      <a:pt x="593" y="295"/>
                      <a:pt x="616" y="309"/>
                      <a:pt x="639" y="309"/>
                    </a:cubicBezTo>
                    <a:cubicBezTo>
                      <a:pt x="648" y="309"/>
                      <a:pt x="657" y="307"/>
                      <a:pt x="665" y="303"/>
                    </a:cubicBezTo>
                    <a:cubicBezTo>
                      <a:pt x="698" y="290"/>
                      <a:pt x="712" y="253"/>
                      <a:pt x="695" y="222"/>
                    </a:cubicBezTo>
                    <a:cubicBezTo>
                      <a:pt x="632" y="83"/>
                      <a:pt x="498" y="0"/>
                      <a:pt x="3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84"/>
              <p:cNvSpPr/>
              <p:nvPr/>
            </p:nvSpPr>
            <p:spPr>
              <a:xfrm>
                <a:off x="5181875" y="2375725"/>
                <a:ext cx="19150" cy="11750"/>
              </a:xfrm>
              <a:custGeom>
                <a:avLst/>
                <a:gdLst/>
                <a:ahLst/>
                <a:cxnLst/>
                <a:rect l="l" t="t" r="r" b="b"/>
                <a:pathLst>
                  <a:path w="766" h="470" extrusionOk="0">
                    <a:moveTo>
                      <a:pt x="458" y="1"/>
                    </a:moveTo>
                    <a:cubicBezTo>
                      <a:pt x="399" y="1"/>
                      <a:pt x="337" y="10"/>
                      <a:pt x="279" y="37"/>
                    </a:cubicBezTo>
                    <a:cubicBezTo>
                      <a:pt x="82" y="129"/>
                      <a:pt x="10" y="380"/>
                      <a:pt x="7" y="391"/>
                    </a:cubicBezTo>
                    <a:cubicBezTo>
                      <a:pt x="1" y="425"/>
                      <a:pt x="17" y="459"/>
                      <a:pt x="51" y="465"/>
                    </a:cubicBezTo>
                    <a:cubicBezTo>
                      <a:pt x="58" y="469"/>
                      <a:pt x="62" y="469"/>
                      <a:pt x="68" y="469"/>
                    </a:cubicBezTo>
                    <a:cubicBezTo>
                      <a:pt x="95" y="469"/>
                      <a:pt x="119" y="452"/>
                      <a:pt x="130" y="425"/>
                    </a:cubicBezTo>
                    <a:cubicBezTo>
                      <a:pt x="130" y="421"/>
                      <a:pt x="188" y="217"/>
                      <a:pt x="330" y="153"/>
                    </a:cubicBezTo>
                    <a:cubicBezTo>
                      <a:pt x="371" y="133"/>
                      <a:pt x="416" y="126"/>
                      <a:pt x="459" y="126"/>
                    </a:cubicBezTo>
                    <a:cubicBezTo>
                      <a:pt x="568" y="126"/>
                      <a:pt x="667" y="170"/>
                      <a:pt x="667" y="170"/>
                    </a:cubicBezTo>
                    <a:cubicBezTo>
                      <a:pt x="675" y="173"/>
                      <a:pt x="684" y="175"/>
                      <a:pt x="692" y="175"/>
                    </a:cubicBezTo>
                    <a:cubicBezTo>
                      <a:pt x="716" y="175"/>
                      <a:pt x="739" y="162"/>
                      <a:pt x="749" y="139"/>
                    </a:cubicBezTo>
                    <a:cubicBezTo>
                      <a:pt x="766" y="105"/>
                      <a:pt x="749" y="71"/>
                      <a:pt x="718" y="54"/>
                    </a:cubicBezTo>
                    <a:cubicBezTo>
                      <a:pt x="711" y="52"/>
                      <a:pt x="594" y="1"/>
                      <a:pt x="4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84"/>
              <p:cNvSpPr/>
              <p:nvPr/>
            </p:nvSpPr>
            <p:spPr>
              <a:xfrm>
                <a:off x="5234850" y="2351150"/>
                <a:ext cx="19175" cy="11725"/>
              </a:xfrm>
              <a:custGeom>
                <a:avLst/>
                <a:gdLst/>
                <a:ahLst/>
                <a:cxnLst/>
                <a:rect l="l" t="t" r="r" b="b"/>
                <a:pathLst>
                  <a:path w="767" h="469" extrusionOk="0">
                    <a:moveTo>
                      <a:pt x="459" y="1"/>
                    </a:moveTo>
                    <a:cubicBezTo>
                      <a:pt x="400" y="1"/>
                      <a:pt x="338" y="10"/>
                      <a:pt x="280" y="37"/>
                    </a:cubicBezTo>
                    <a:cubicBezTo>
                      <a:pt x="82" y="129"/>
                      <a:pt x="11" y="380"/>
                      <a:pt x="8" y="391"/>
                    </a:cubicBezTo>
                    <a:cubicBezTo>
                      <a:pt x="1" y="421"/>
                      <a:pt x="18" y="459"/>
                      <a:pt x="52" y="465"/>
                    </a:cubicBezTo>
                    <a:cubicBezTo>
                      <a:pt x="58" y="468"/>
                      <a:pt x="62" y="468"/>
                      <a:pt x="69" y="468"/>
                    </a:cubicBezTo>
                    <a:cubicBezTo>
                      <a:pt x="96" y="468"/>
                      <a:pt x="120" y="452"/>
                      <a:pt x="130" y="421"/>
                    </a:cubicBezTo>
                    <a:cubicBezTo>
                      <a:pt x="130" y="421"/>
                      <a:pt x="188" y="217"/>
                      <a:pt x="331" y="152"/>
                    </a:cubicBezTo>
                    <a:cubicBezTo>
                      <a:pt x="372" y="133"/>
                      <a:pt x="417" y="126"/>
                      <a:pt x="460" y="126"/>
                    </a:cubicBezTo>
                    <a:cubicBezTo>
                      <a:pt x="569" y="126"/>
                      <a:pt x="668" y="170"/>
                      <a:pt x="668" y="170"/>
                    </a:cubicBezTo>
                    <a:cubicBezTo>
                      <a:pt x="676" y="173"/>
                      <a:pt x="684" y="175"/>
                      <a:pt x="693" y="175"/>
                    </a:cubicBezTo>
                    <a:cubicBezTo>
                      <a:pt x="716" y="175"/>
                      <a:pt x="739" y="162"/>
                      <a:pt x="749" y="139"/>
                    </a:cubicBezTo>
                    <a:cubicBezTo>
                      <a:pt x="766" y="105"/>
                      <a:pt x="749" y="71"/>
                      <a:pt x="719" y="54"/>
                    </a:cubicBezTo>
                    <a:cubicBezTo>
                      <a:pt x="712" y="51"/>
                      <a:pt x="595" y="1"/>
                      <a:pt x="4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84"/>
              <p:cNvSpPr/>
              <p:nvPr/>
            </p:nvSpPr>
            <p:spPr>
              <a:xfrm>
                <a:off x="5216150" y="2368325"/>
                <a:ext cx="16525" cy="32325"/>
              </a:xfrm>
              <a:custGeom>
                <a:avLst/>
                <a:gdLst/>
                <a:ahLst/>
                <a:cxnLst/>
                <a:rect l="l" t="t" r="r" b="b"/>
                <a:pathLst>
                  <a:path w="661" h="1293" extrusionOk="0">
                    <a:moveTo>
                      <a:pt x="46" y="0"/>
                    </a:moveTo>
                    <a:cubicBezTo>
                      <a:pt x="39" y="0"/>
                      <a:pt x="33" y="2"/>
                      <a:pt x="28" y="6"/>
                    </a:cubicBezTo>
                    <a:cubicBezTo>
                      <a:pt x="7" y="17"/>
                      <a:pt x="1" y="44"/>
                      <a:pt x="10" y="61"/>
                    </a:cubicBezTo>
                    <a:cubicBezTo>
                      <a:pt x="59" y="149"/>
                      <a:pt x="109" y="235"/>
                      <a:pt x="161" y="323"/>
                    </a:cubicBezTo>
                    <a:cubicBezTo>
                      <a:pt x="365" y="667"/>
                      <a:pt x="575" y="1023"/>
                      <a:pt x="531" y="1241"/>
                    </a:cubicBezTo>
                    <a:cubicBezTo>
                      <a:pt x="528" y="1265"/>
                      <a:pt x="541" y="1286"/>
                      <a:pt x="565" y="1289"/>
                    </a:cubicBezTo>
                    <a:cubicBezTo>
                      <a:pt x="569" y="1289"/>
                      <a:pt x="569" y="1292"/>
                      <a:pt x="572" y="1292"/>
                    </a:cubicBezTo>
                    <a:cubicBezTo>
                      <a:pt x="593" y="1292"/>
                      <a:pt x="610" y="1276"/>
                      <a:pt x="613" y="1259"/>
                    </a:cubicBezTo>
                    <a:cubicBezTo>
                      <a:pt x="660" y="1010"/>
                      <a:pt x="453" y="653"/>
                      <a:pt x="232" y="279"/>
                    </a:cubicBezTo>
                    <a:cubicBezTo>
                      <a:pt x="181" y="194"/>
                      <a:pt x="130" y="108"/>
                      <a:pt x="82" y="23"/>
                    </a:cubicBezTo>
                    <a:cubicBezTo>
                      <a:pt x="75" y="9"/>
                      <a:pt x="60" y="0"/>
                      <a:pt x="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84"/>
              <p:cNvSpPr/>
              <p:nvPr/>
            </p:nvSpPr>
            <p:spPr>
              <a:xfrm>
                <a:off x="5148775" y="2287350"/>
                <a:ext cx="151350" cy="153600"/>
              </a:xfrm>
              <a:custGeom>
                <a:avLst/>
                <a:gdLst/>
                <a:ahLst/>
                <a:cxnLst/>
                <a:rect l="l" t="t" r="r" b="b"/>
                <a:pathLst>
                  <a:path w="6054" h="6144" extrusionOk="0">
                    <a:moveTo>
                      <a:pt x="3100" y="1"/>
                    </a:moveTo>
                    <a:cubicBezTo>
                      <a:pt x="3046" y="1"/>
                      <a:pt x="2987" y="4"/>
                      <a:pt x="2923" y="10"/>
                    </a:cubicBezTo>
                    <a:cubicBezTo>
                      <a:pt x="2501" y="51"/>
                      <a:pt x="2046" y="95"/>
                      <a:pt x="1681" y="319"/>
                    </a:cubicBezTo>
                    <a:cubicBezTo>
                      <a:pt x="1314" y="571"/>
                      <a:pt x="841" y="759"/>
                      <a:pt x="552" y="1098"/>
                    </a:cubicBezTo>
                    <a:cubicBezTo>
                      <a:pt x="375" y="1313"/>
                      <a:pt x="283" y="1602"/>
                      <a:pt x="141" y="1836"/>
                    </a:cubicBezTo>
                    <a:cubicBezTo>
                      <a:pt x="75" y="1939"/>
                      <a:pt x="69" y="2072"/>
                      <a:pt x="38" y="2188"/>
                    </a:cubicBezTo>
                    <a:cubicBezTo>
                      <a:pt x="4" y="2299"/>
                      <a:pt x="1" y="2419"/>
                      <a:pt x="7" y="2535"/>
                    </a:cubicBezTo>
                    <a:cubicBezTo>
                      <a:pt x="25" y="3181"/>
                      <a:pt x="222" y="3813"/>
                      <a:pt x="497" y="4399"/>
                    </a:cubicBezTo>
                    <a:cubicBezTo>
                      <a:pt x="773" y="4988"/>
                      <a:pt x="1093" y="5600"/>
                      <a:pt x="1447" y="6144"/>
                    </a:cubicBezTo>
                    <a:lnTo>
                      <a:pt x="1685" y="6131"/>
                    </a:lnTo>
                    <a:cubicBezTo>
                      <a:pt x="1358" y="5756"/>
                      <a:pt x="1226" y="5446"/>
                      <a:pt x="1039" y="5049"/>
                    </a:cubicBezTo>
                    <a:cubicBezTo>
                      <a:pt x="835" y="4620"/>
                      <a:pt x="688" y="4035"/>
                      <a:pt x="725" y="3596"/>
                    </a:cubicBezTo>
                    <a:cubicBezTo>
                      <a:pt x="739" y="3449"/>
                      <a:pt x="794" y="3273"/>
                      <a:pt x="940" y="3242"/>
                    </a:cubicBezTo>
                    <a:lnTo>
                      <a:pt x="998" y="3238"/>
                    </a:lnTo>
                    <a:cubicBezTo>
                      <a:pt x="909" y="3109"/>
                      <a:pt x="865" y="2949"/>
                      <a:pt x="871" y="2793"/>
                    </a:cubicBezTo>
                    <a:cubicBezTo>
                      <a:pt x="875" y="2749"/>
                      <a:pt x="882" y="2701"/>
                      <a:pt x="906" y="2664"/>
                    </a:cubicBezTo>
                    <a:cubicBezTo>
                      <a:pt x="943" y="2602"/>
                      <a:pt x="1014" y="2571"/>
                      <a:pt x="1086" y="2558"/>
                    </a:cubicBezTo>
                    <a:cubicBezTo>
                      <a:pt x="1146" y="2542"/>
                      <a:pt x="1208" y="2535"/>
                      <a:pt x="1270" y="2535"/>
                    </a:cubicBezTo>
                    <a:cubicBezTo>
                      <a:pt x="1329" y="2535"/>
                      <a:pt x="1387" y="2542"/>
                      <a:pt x="1443" y="2555"/>
                    </a:cubicBezTo>
                    <a:lnTo>
                      <a:pt x="1494" y="2535"/>
                    </a:lnTo>
                    <a:cubicBezTo>
                      <a:pt x="1474" y="2412"/>
                      <a:pt x="1457" y="2286"/>
                      <a:pt x="1481" y="2163"/>
                    </a:cubicBezTo>
                    <a:cubicBezTo>
                      <a:pt x="1504" y="2041"/>
                      <a:pt x="1573" y="1922"/>
                      <a:pt x="1681" y="1861"/>
                    </a:cubicBezTo>
                    <a:cubicBezTo>
                      <a:pt x="1737" y="1831"/>
                      <a:pt x="1798" y="1819"/>
                      <a:pt x="1860" y="1819"/>
                    </a:cubicBezTo>
                    <a:cubicBezTo>
                      <a:pt x="1905" y="1819"/>
                      <a:pt x="1950" y="1825"/>
                      <a:pt x="1994" y="1836"/>
                    </a:cubicBezTo>
                    <a:cubicBezTo>
                      <a:pt x="2100" y="1864"/>
                      <a:pt x="2195" y="1915"/>
                      <a:pt x="2287" y="1966"/>
                    </a:cubicBezTo>
                    <a:lnTo>
                      <a:pt x="2321" y="1943"/>
                    </a:lnTo>
                    <a:cubicBezTo>
                      <a:pt x="2294" y="1841"/>
                      <a:pt x="2341" y="1728"/>
                      <a:pt x="2402" y="1640"/>
                    </a:cubicBezTo>
                    <a:cubicBezTo>
                      <a:pt x="2474" y="1530"/>
                      <a:pt x="2570" y="1439"/>
                      <a:pt x="2685" y="1384"/>
                    </a:cubicBezTo>
                    <a:cubicBezTo>
                      <a:pt x="2753" y="1353"/>
                      <a:pt x="2827" y="1335"/>
                      <a:pt x="2901" y="1335"/>
                    </a:cubicBezTo>
                    <a:cubicBezTo>
                      <a:pt x="2954" y="1335"/>
                      <a:pt x="3006" y="1344"/>
                      <a:pt x="3056" y="1364"/>
                    </a:cubicBezTo>
                    <a:cubicBezTo>
                      <a:pt x="3206" y="1422"/>
                      <a:pt x="3305" y="1561"/>
                      <a:pt x="3396" y="1690"/>
                    </a:cubicBezTo>
                    <a:lnTo>
                      <a:pt x="3417" y="1742"/>
                    </a:lnTo>
                    <a:cubicBezTo>
                      <a:pt x="3495" y="1568"/>
                      <a:pt x="3655" y="1432"/>
                      <a:pt x="3839" y="1384"/>
                    </a:cubicBezTo>
                    <a:cubicBezTo>
                      <a:pt x="3870" y="1375"/>
                      <a:pt x="3902" y="1369"/>
                      <a:pt x="3933" y="1369"/>
                    </a:cubicBezTo>
                    <a:cubicBezTo>
                      <a:pt x="3948" y="1369"/>
                      <a:pt x="3963" y="1371"/>
                      <a:pt x="3978" y="1374"/>
                    </a:cubicBezTo>
                    <a:cubicBezTo>
                      <a:pt x="4060" y="1391"/>
                      <a:pt x="4125" y="1456"/>
                      <a:pt x="4175" y="1520"/>
                    </a:cubicBezTo>
                    <a:cubicBezTo>
                      <a:pt x="4230" y="1588"/>
                      <a:pt x="4277" y="1663"/>
                      <a:pt x="4291" y="1748"/>
                    </a:cubicBezTo>
                    <a:lnTo>
                      <a:pt x="4318" y="1789"/>
                    </a:lnTo>
                    <a:cubicBezTo>
                      <a:pt x="4354" y="1775"/>
                      <a:pt x="4390" y="1769"/>
                      <a:pt x="4426" y="1769"/>
                    </a:cubicBezTo>
                    <a:cubicBezTo>
                      <a:pt x="4586" y="1769"/>
                      <a:pt x="4745" y="1891"/>
                      <a:pt x="4869" y="2007"/>
                    </a:cubicBezTo>
                    <a:cubicBezTo>
                      <a:pt x="5400" y="2510"/>
                      <a:pt x="5778" y="3265"/>
                      <a:pt x="5948" y="3973"/>
                    </a:cubicBezTo>
                    <a:lnTo>
                      <a:pt x="6053" y="3834"/>
                    </a:lnTo>
                    <a:cubicBezTo>
                      <a:pt x="5975" y="3565"/>
                      <a:pt x="5819" y="3058"/>
                      <a:pt x="5737" y="2793"/>
                    </a:cubicBezTo>
                    <a:cubicBezTo>
                      <a:pt x="5683" y="2609"/>
                      <a:pt x="5546" y="2378"/>
                      <a:pt x="5478" y="2201"/>
                    </a:cubicBezTo>
                    <a:cubicBezTo>
                      <a:pt x="5220" y="1534"/>
                      <a:pt x="4927" y="905"/>
                      <a:pt x="4346" y="489"/>
                    </a:cubicBezTo>
                    <a:cubicBezTo>
                      <a:pt x="4213" y="394"/>
                      <a:pt x="3889" y="207"/>
                      <a:pt x="3740" y="149"/>
                    </a:cubicBezTo>
                    <a:cubicBezTo>
                      <a:pt x="3521" y="63"/>
                      <a:pt x="3354" y="1"/>
                      <a:pt x="3100" y="1"/>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84"/>
              <p:cNvSpPr/>
              <p:nvPr/>
            </p:nvSpPr>
            <p:spPr>
              <a:xfrm>
                <a:off x="5111700" y="2303375"/>
                <a:ext cx="55225" cy="68275"/>
              </a:xfrm>
              <a:custGeom>
                <a:avLst/>
                <a:gdLst/>
                <a:ahLst/>
                <a:cxnLst/>
                <a:rect l="l" t="t" r="r" b="b"/>
                <a:pathLst>
                  <a:path w="2209" h="2731" extrusionOk="0">
                    <a:moveTo>
                      <a:pt x="843" y="0"/>
                    </a:moveTo>
                    <a:cubicBezTo>
                      <a:pt x="818" y="0"/>
                      <a:pt x="794" y="3"/>
                      <a:pt x="769" y="8"/>
                    </a:cubicBezTo>
                    <a:cubicBezTo>
                      <a:pt x="694" y="25"/>
                      <a:pt x="623" y="69"/>
                      <a:pt x="592" y="141"/>
                    </a:cubicBezTo>
                    <a:cubicBezTo>
                      <a:pt x="575" y="182"/>
                      <a:pt x="572" y="226"/>
                      <a:pt x="575" y="270"/>
                    </a:cubicBezTo>
                    <a:cubicBezTo>
                      <a:pt x="582" y="420"/>
                      <a:pt x="647" y="563"/>
                      <a:pt x="752" y="669"/>
                    </a:cubicBezTo>
                    <a:lnTo>
                      <a:pt x="732" y="655"/>
                    </a:lnTo>
                    <a:cubicBezTo>
                      <a:pt x="636" y="649"/>
                      <a:pt x="541" y="606"/>
                      <a:pt x="443" y="606"/>
                    </a:cubicBezTo>
                    <a:cubicBezTo>
                      <a:pt x="426" y="606"/>
                      <a:pt x="409" y="608"/>
                      <a:pt x="391" y="611"/>
                    </a:cubicBezTo>
                    <a:cubicBezTo>
                      <a:pt x="276" y="631"/>
                      <a:pt x="181" y="737"/>
                      <a:pt x="177" y="856"/>
                    </a:cubicBezTo>
                    <a:cubicBezTo>
                      <a:pt x="174" y="971"/>
                      <a:pt x="269" y="1084"/>
                      <a:pt x="385" y="1097"/>
                    </a:cubicBezTo>
                    <a:lnTo>
                      <a:pt x="399" y="1131"/>
                    </a:lnTo>
                    <a:cubicBezTo>
                      <a:pt x="310" y="1148"/>
                      <a:pt x="231" y="1203"/>
                      <a:pt x="177" y="1271"/>
                    </a:cubicBezTo>
                    <a:cubicBezTo>
                      <a:pt x="123" y="1338"/>
                      <a:pt x="85" y="1420"/>
                      <a:pt x="55" y="1506"/>
                    </a:cubicBezTo>
                    <a:cubicBezTo>
                      <a:pt x="24" y="1597"/>
                      <a:pt x="0" y="1703"/>
                      <a:pt x="48" y="1787"/>
                    </a:cubicBezTo>
                    <a:cubicBezTo>
                      <a:pt x="85" y="1849"/>
                      <a:pt x="150" y="1883"/>
                      <a:pt x="218" y="1910"/>
                    </a:cubicBezTo>
                    <a:cubicBezTo>
                      <a:pt x="269" y="1928"/>
                      <a:pt x="324" y="1945"/>
                      <a:pt x="380" y="1945"/>
                    </a:cubicBezTo>
                    <a:cubicBezTo>
                      <a:pt x="389" y="1945"/>
                      <a:pt x="397" y="1945"/>
                      <a:pt x="405" y="1944"/>
                    </a:cubicBezTo>
                    <a:cubicBezTo>
                      <a:pt x="467" y="1941"/>
                      <a:pt x="531" y="1910"/>
                      <a:pt x="565" y="1856"/>
                    </a:cubicBezTo>
                    <a:lnTo>
                      <a:pt x="565" y="1856"/>
                    </a:lnTo>
                    <a:lnTo>
                      <a:pt x="545" y="1903"/>
                    </a:lnTo>
                    <a:cubicBezTo>
                      <a:pt x="470" y="2026"/>
                      <a:pt x="422" y="2162"/>
                      <a:pt x="402" y="2305"/>
                    </a:cubicBezTo>
                    <a:cubicBezTo>
                      <a:pt x="395" y="2349"/>
                      <a:pt x="391" y="2393"/>
                      <a:pt x="399" y="2437"/>
                    </a:cubicBezTo>
                    <a:cubicBezTo>
                      <a:pt x="426" y="2574"/>
                      <a:pt x="558" y="2665"/>
                      <a:pt x="691" y="2703"/>
                    </a:cubicBezTo>
                    <a:cubicBezTo>
                      <a:pt x="729" y="2713"/>
                      <a:pt x="771" y="2719"/>
                      <a:pt x="811" y="2719"/>
                    </a:cubicBezTo>
                    <a:cubicBezTo>
                      <a:pt x="893" y="2719"/>
                      <a:pt x="972" y="2694"/>
                      <a:pt x="1018" y="2629"/>
                    </a:cubicBezTo>
                    <a:lnTo>
                      <a:pt x="1045" y="2615"/>
                    </a:lnTo>
                    <a:cubicBezTo>
                      <a:pt x="1127" y="2671"/>
                      <a:pt x="1222" y="2731"/>
                      <a:pt x="1318" y="2731"/>
                    </a:cubicBezTo>
                    <a:cubicBezTo>
                      <a:pt x="1337" y="2731"/>
                      <a:pt x="1356" y="2728"/>
                      <a:pt x="1375" y="2723"/>
                    </a:cubicBezTo>
                    <a:cubicBezTo>
                      <a:pt x="1494" y="2693"/>
                      <a:pt x="1562" y="2567"/>
                      <a:pt x="1613" y="2455"/>
                    </a:cubicBezTo>
                    <a:cubicBezTo>
                      <a:pt x="1701" y="2254"/>
                      <a:pt x="1790" y="2050"/>
                      <a:pt x="1820" y="1832"/>
                    </a:cubicBezTo>
                    <a:cubicBezTo>
                      <a:pt x="1825" y="1802"/>
                      <a:pt x="1828" y="1772"/>
                      <a:pt x="1829" y="1741"/>
                    </a:cubicBezTo>
                    <a:lnTo>
                      <a:pt x="1829" y="1741"/>
                    </a:lnTo>
                    <a:lnTo>
                      <a:pt x="1895" y="1985"/>
                    </a:lnTo>
                    <a:cubicBezTo>
                      <a:pt x="2120" y="1608"/>
                      <a:pt x="2208" y="1148"/>
                      <a:pt x="2134" y="716"/>
                    </a:cubicBezTo>
                    <a:cubicBezTo>
                      <a:pt x="2117" y="621"/>
                      <a:pt x="2089" y="522"/>
                      <a:pt x="2028" y="448"/>
                    </a:cubicBezTo>
                    <a:cubicBezTo>
                      <a:pt x="1948" y="358"/>
                      <a:pt x="1829" y="324"/>
                      <a:pt x="1707" y="324"/>
                    </a:cubicBezTo>
                    <a:cubicBezTo>
                      <a:pt x="1653" y="324"/>
                      <a:pt x="1598" y="331"/>
                      <a:pt x="1545" y="342"/>
                    </a:cubicBezTo>
                    <a:cubicBezTo>
                      <a:pt x="1432" y="366"/>
                      <a:pt x="1307" y="430"/>
                      <a:pt x="1297" y="546"/>
                    </a:cubicBezTo>
                    <a:lnTo>
                      <a:pt x="1266" y="532"/>
                    </a:lnTo>
                    <a:cubicBezTo>
                      <a:pt x="1280" y="393"/>
                      <a:pt x="1242" y="247"/>
                      <a:pt x="1150" y="141"/>
                    </a:cubicBezTo>
                    <a:cubicBezTo>
                      <a:pt x="1072" y="55"/>
                      <a:pt x="957" y="0"/>
                      <a:pt x="843" y="0"/>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84"/>
              <p:cNvSpPr/>
              <p:nvPr/>
            </p:nvSpPr>
            <p:spPr>
              <a:xfrm>
                <a:off x="5227800" y="2260975"/>
                <a:ext cx="64850" cy="61425"/>
              </a:xfrm>
              <a:custGeom>
                <a:avLst/>
                <a:gdLst/>
                <a:ahLst/>
                <a:cxnLst/>
                <a:rect l="l" t="t" r="r" b="b"/>
                <a:pathLst>
                  <a:path w="2594" h="2457" extrusionOk="0">
                    <a:moveTo>
                      <a:pt x="1245" y="0"/>
                    </a:moveTo>
                    <a:cubicBezTo>
                      <a:pt x="1190" y="0"/>
                      <a:pt x="1133" y="12"/>
                      <a:pt x="1079" y="30"/>
                    </a:cubicBezTo>
                    <a:cubicBezTo>
                      <a:pt x="960" y="68"/>
                      <a:pt x="844" y="123"/>
                      <a:pt x="763" y="217"/>
                    </a:cubicBezTo>
                    <a:cubicBezTo>
                      <a:pt x="681" y="310"/>
                      <a:pt x="637" y="446"/>
                      <a:pt x="674" y="564"/>
                    </a:cubicBezTo>
                    <a:lnTo>
                      <a:pt x="650" y="609"/>
                    </a:lnTo>
                    <a:cubicBezTo>
                      <a:pt x="630" y="507"/>
                      <a:pt x="589" y="405"/>
                      <a:pt x="514" y="333"/>
                    </a:cubicBezTo>
                    <a:cubicBezTo>
                      <a:pt x="462" y="283"/>
                      <a:pt x="387" y="250"/>
                      <a:pt x="315" y="250"/>
                    </a:cubicBezTo>
                    <a:cubicBezTo>
                      <a:pt x="285" y="250"/>
                      <a:pt x="256" y="256"/>
                      <a:pt x="229" y="269"/>
                    </a:cubicBezTo>
                    <a:cubicBezTo>
                      <a:pt x="150" y="303"/>
                      <a:pt x="103" y="381"/>
                      <a:pt x="86" y="462"/>
                    </a:cubicBezTo>
                    <a:cubicBezTo>
                      <a:pt x="72" y="544"/>
                      <a:pt x="82" y="630"/>
                      <a:pt x="99" y="707"/>
                    </a:cubicBezTo>
                    <a:cubicBezTo>
                      <a:pt x="154" y="942"/>
                      <a:pt x="262" y="1164"/>
                      <a:pt x="416" y="1347"/>
                    </a:cubicBezTo>
                    <a:lnTo>
                      <a:pt x="1" y="1470"/>
                    </a:lnTo>
                    <a:cubicBezTo>
                      <a:pt x="283" y="1773"/>
                      <a:pt x="603" y="2034"/>
                      <a:pt x="953" y="2252"/>
                    </a:cubicBezTo>
                    <a:cubicBezTo>
                      <a:pt x="1055" y="2317"/>
                      <a:pt x="1164" y="2378"/>
                      <a:pt x="1276" y="2415"/>
                    </a:cubicBezTo>
                    <a:cubicBezTo>
                      <a:pt x="1364" y="2443"/>
                      <a:pt x="1454" y="2456"/>
                      <a:pt x="1545" y="2456"/>
                    </a:cubicBezTo>
                    <a:cubicBezTo>
                      <a:pt x="1918" y="2456"/>
                      <a:pt x="2290" y="2233"/>
                      <a:pt x="2501" y="1916"/>
                    </a:cubicBezTo>
                    <a:cubicBezTo>
                      <a:pt x="2548" y="1841"/>
                      <a:pt x="2593" y="1756"/>
                      <a:pt x="2586" y="1667"/>
                    </a:cubicBezTo>
                    <a:cubicBezTo>
                      <a:pt x="2576" y="1511"/>
                      <a:pt x="2423" y="1409"/>
                      <a:pt x="2283" y="1337"/>
                    </a:cubicBezTo>
                    <a:lnTo>
                      <a:pt x="2283" y="1337"/>
                    </a:lnTo>
                    <a:cubicBezTo>
                      <a:pt x="2288" y="1337"/>
                      <a:pt x="2292" y="1337"/>
                      <a:pt x="2297" y="1337"/>
                    </a:cubicBezTo>
                    <a:cubicBezTo>
                      <a:pt x="2404" y="1337"/>
                      <a:pt x="2502" y="1254"/>
                      <a:pt x="2532" y="1153"/>
                    </a:cubicBezTo>
                    <a:cubicBezTo>
                      <a:pt x="2566" y="1051"/>
                      <a:pt x="2539" y="932"/>
                      <a:pt x="2477" y="840"/>
                    </a:cubicBezTo>
                    <a:cubicBezTo>
                      <a:pt x="2416" y="748"/>
                      <a:pt x="2324" y="680"/>
                      <a:pt x="2226" y="626"/>
                    </a:cubicBezTo>
                    <a:cubicBezTo>
                      <a:pt x="2100" y="558"/>
                      <a:pt x="1952" y="515"/>
                      <a:pt x="1809" y="515"/>
                    </a:cubicBezTo>
                    <a:cubicBezTo>
                      <a:pt x="1732" y="515"/>
                      <a:pt x="1657" y="527"/>
                      <a:pt x="1587" y="555"/>
                    </a:cubicBezTo>
                    <a:lnTo>
                      <a:pt x="1587" y="555"/>
                    </a:lnTo>
                    <a:cubicBezTo>
                      <a:pt x="1597" y="452"/>
                      <a:pt x="1595" y="347"/>
                      <a:pt x="1562" y="248"/>
                    </a:cubicBezTo>
                    <a:cubicBezTo>
                      <a:pt x="1524" y="140"/>
                      <a:pt x="1440" y="38"/>
                      <a:pt x="1328" y="10"/>
                    </a:cubicBezTo>
                    <a:cubicBezTo>
                      <a:pt x="1301" y="3"/>
                      <a:pt x="1273" y="0"/>
                      <a:pt x="1245" y="0"/>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18" name="Google Shape;1818;p84"/>
          <p:cNvSpPr/>
          <p:nvPr/>
        </p:nvSpPr>
        <p:spPr>
          <a:xfrm rot="10800000" flipH="1">
            <a:off x="1196150" y="1371370"/>
            <a:ext cx="1106002" cy="886580"/>
          </a:xfrm>
          <a:custGeom>
            <a:avLst/>
            <a:gdLst/>
            <a:ahLst/>
            <a:cxnLst/>
            <a:rect l="l" t="t" r="r" b="b"/>
            <a:pathLst>
              <a:path w="63047" h="50539" extrusionOk="0">
                <a:moveTo>
                  <a:pt x="12202" y="0"/>
                </a:moveTo>
                <a:cubicBezTo>
                  <a:pt x="9265" y="0"/>
                  <a:pt x="6469" y="237"/>
                  <a:pt x="3876" y="616"/>
                </a:cubicBezTo>
                <a:cubicBezTo>
                  <a:pt x="2569" y="805"/>
                  <a:pt x="1276" y="1048"/>
                  <a:pt x="1" y="1336"/>
                </a:cubicBezTo>
                <a:lnTo>
                  <a:pt x="1" y="50538"/>
                </a:lnTo>
                <a:lnTo>
                  <a:pt x="61918" y="50538"/>
                </a:lnTo>
                <a:cubicBezTo>
                  <a:pt x="63046" y="38393"/>
                  <a:pt x="57947" y="23633"/>
                  <a:pt x="45302" y="12529"/>
                </a:cubicBezTo>
                <a:cubicBezTo>
                  <a:pt x="34285" y="2850"/>
                  <a:pt x="22391" y="0"/>
                  <a:pt x="12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9" name="Google Shape;1819;p84"/>
          <p:cNvGrpSpPr/>
          <p:nvPr/>
        </p:nvGrpSpPr>
        <p:grpSpPr>
          <a:xfrm>
            <a:off x="2456949" y="1848519"/>
            <a:ext cx="298794" cy="409474"/>
            <a:chOff x="8761045" y="1050474"/>
            <a:chExt cx="205188" cy="281174"/>
          </a:xfrm>
        </p:grpSpPr>
        <p:sp>
          <p:nvSpPr>
            <p:cNvPr id="1820" name="Google Shape;1820;p84"/>
            <p:cNvSpPr/>
            <p:nvPr/>
          </p:nvSpPr>
          <p:spPr>
            <a:xfrm>
              <a:off x="8761045" y="10504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84"/>
            <p:cNvSpPr/>
            <p:nvPr/>
          </p:nvSpPr>
          <p:spPr>
            <a:xfrm>
              <a:off x="8761045" y="1190876"/>
              <a:ext cx="205188" cy="140772"/>
            </a:xfrm>
            <a:custGeom>
              <a:avLst/>
              <a:gdLst/>
              <a:ahLst/>
              <a:cxnLst/>
              <a:rect l="l" t="t" r="r" b="b"/>
              <a:pathLst>
                <a:path w="2784" h="1910" extrusionOk="0">
                  <a:moveTo>
                    <a:pt x="1392" y="1"/>
                  </a:moveTo>
                  <a:lnTo>
                    <a:pt x="0" y="1909"/>
                  </a:lnTo>
                  <a:lnTo>
                    <a:pt x="2784" y="1909"/>
                  </a:lnTo>
                  <a:lnTo>
                    <a:pt x="139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2" name="Google Shape;1822;p84"/>
          <p:cNvSpPr/>
          <p:nvPr/>
        </p:nvSpPr>
        <p:spPr>
          <a:xfrm rot="10800000">
            <a:off x="3182477" y="1329269"/>
            <a:ext cx="1045721" cy="928730"/>
          </a:xfrm>
          <a:custGeom>
            <a:avLst/>
            <a:gdLst/>
            <a:ahLst/>
            <a:cxnLst/>
            <a:rect l="l" t="t" r="r" b="b"/>
            <a:pathLst>
              <a:path w="13583" h="12063" extrusionOk="0">
                <a:moveTo>
                  <a:pt x="5144" y="1"/>
                </a:moveTo>
                <a:cubicBezTo>
                  <a:pt x="4965" y="1"/>
                  <a:pt x="4788" y="15"/>
                  <a:pt x="4614" y="42"/>
                </a:cubicBezTo>
                <a:cubicBezTo>
                  <a:pt x="3179" y="267"/>
                  <a:pt x="2097" y="1206"/>
                  <a:pt x="1028" y="2110"/>
                </a:cubicBezTo>
                <a:cubicBezTo>
                  <a:pt x="718" y="2369"/>
                  <a:pt x="358" y="2611"/>
                  <a:pt x="1" y="2856"/>
                </a:cubicBezTo>
                <a:lnTo>
                  <a:pt x="1" y="12063"/>
                </a:lnTo>
                <a:lnTo>
                  <a:pt x="4213" y="12063"/>
                </a:lnTo>
                <a:cubicBezTo>
                  <a:pt x="4399" y="11297"/>
                  <a:pt x="4787" y="10607"/>
                  <a:pt x="5424" y="10147"/>
                </a:cubicBezTo>
                <a:cubicBezTo>
                  <a:pt x="6502" y="9357"/>
                  <a:pt x="7956" y="9436"/>
                  <a:pt x="9289" y="9361"/>
                </a:cubicBezTo>
                <a:cubicBezTo>
                  <a:pt x="10432" y="9296"/>
                  <a:pt x="11633" y="9058"/>
                  <a:pt x="12470" y="8275"/>
                </a:cubicBezTo>
                <a:cubicBezTo>
                  <a:pt x="13307" y="7496"/>
                  <a:pt x="13582" y="6034"/>
                  <a:pt x="12783" y="5217"/>
                </a:cubicBezTo>
                <a:cubicBezTo>
                  <a:pt x="11722" y="4135"/>
                  <a:pt x="9616" y="4775"/>
                  <a:pt x="8636" y="3621"/>
                </a:cubicBezTo>
                <a:cubicBezTo>
                  <a:pt x="8115" y="3013"/>
                  <a:pt x="8122" y="2118"/>
                  <a:pt x="7755" y="1407"/>
                </a:cubicBezTo>
                <a:cubicBezTo>
                  <a:pt x="7277" y="481"/>
                  <a:pt x="6199" y="1"/>
                  <a:pt x="5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84"/>
          <p:cNvSpPr/>
          <p:nvPr/>
        </p:nvSpPr>
        <p:spPr>
          <a:xfrm flipH="1">
            <a:off x="4571996" y="1848526"/>
            <a:ext cx="1200652" cy="409476"/>
          </a:xfrm>
          <a:custGeom>
            <a:avLst/>
            <a:gdLst/>
            <a:ahLst/>
            <a:cxnLst/>
            <a:rect l="l" t="t" r="r" b="b"/>
            <a:pathLst>
              <a:path w="33456" h="11410" extrusionOk="0">
                <a:moveTo>
                  <a:pt x="22424" y="1"/>
                </a:moveTo>
                <a:cubicBezTo>
                  <a:pt x="16324" y="1"/>
                  <a:pt x="10216" y="1853"/>
                  <a:pt x="5291" y="5466"/>
                </a:cubicBezTo>
                <a:cubicBezTo>
                  <a:pt x="3145" y="7038"/>
                  <a:pt x="1158" y="9055"/>
                  <a:pt x="1" y="11410"/>
                </a:cubicBezTo>
                <a:lnTo>
                  <a:pt x="10841" y="11410"/>
                </a:lnTo>
                <a:cubicBezTo>
                  <a:pt x="13276" y="8184"/>
                  <a:pt x="17056" y="5854"/>
                  <a:pt x="20972" y="5009"/>
                </a:cubicBezTo>
                <a:cubicBezTo>
                  <a:pt x="22163" y="4754"/>
                  <a:pt x="23375" y="4631"/>
                  <a:pt x="24588" y="4631"/>
                </a:cubicBezTo>
                <a:cubicBezTo>
                  <a:pt x="27653" y="4631"/>
                  <a:pt x="30721" y="5417"/>
                  <a:pt x="33456" y="6840"/>
                </a:cubicBezTo>
                <a:lnTo>
                  <a:pt x="33456" y="2151"/>
                </a:lnTo>
                <a:cubicBezTo>
                  <a:pt x="29971" y="710"/>
                  <a:pt x="26199" y="1"/>
                  <a:pt x="224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4" name="Google Shape;1824;p84"/>
          <p:cNvGrpSpPr/>
          <p:nvPr/>
        </p:nvGrpSpPr>
        <p:grpSpPr>
          <a:xfrm flipH="1">
            <a:off x="6004940" y="1695724"/>
            <a:ext cx="205188" cy="562273"/>
            <a:chOff x="8761045" y="769374"/>
            <a:chExt cx="205188" cy="562273"/>
          </a:xfrm>
        </p:grpSpPr>
        <p:sp>
          <p:nvSpPr>
            <p:cNvPr id="1825" name="Google Shape;1825;p84"/>
            <p:cNvSpPr/>
            <p:nvPr/>
          </p:nvSpPr>
          <p:spPr>
            <a:xfrm>
              <a:off x="8761045" y="7693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84"/>
            <p:cNvSpPr/>
            <p:nvPr/>
          </p:nvSpPr>
          <p:spPr>
            <a:xfrm>
              <a:off x="8761045" y="909777"/>
              <a:ext cx="205188" cy="140772"/>
            </a:xfrm>
            <a:custGeom>
              <a:avLst/>
              <a:gdLst/>
              <a:ahLst/>
              <a:cxnLst/>
              <a:rect l="l" t="t" r="r" b="b"/>
              <a:pathLst>
                <a:path w="2784" h="1910" extrusionOk="0">
                  <a:moveTo>
                    <a:pt x="1392" y="1"/>
                  </a:moveTo>
                  <a:lnTo>
                    <a:pt x="0" y="1910"/>
                  </a:lnTo>
                  <a:lnTo>
                    <a:pt x="2784" y="1910"/>
                  </a:lnTo>
                  <a:lnTo>
                    <a:pt x="13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84"/>
            <p:cNvSpPr/>
            <p:nvPr/>
          </p:nvSpPr>
          <p:spPr>
            <a:xfrm>
              <a:off x="8761045" y="1050474"/>
              <a:ext cx="205188" cy="140477"/>
            </a:xfrm>
            <a:custGeom>
              <a:avLst/>
              <a:gdLst/>
              <a:ahLst/>
              <a:cxnLst/>
              <a:rect l="l" t="t" r="r" b="b"/>
              <a:pathLst>
                <a:path w="2784" h="1906" extrusionOk="0">
                  <a:moveTo>
                    <a:pt x="1392" y="1"/>
                  </a:moveTo>
                  <a:lnTo>
                    <a:pt x="0" y="1906"/>
                  </a:lnTo>
                  <a:lnTo>
                    <a:pt x="2784" y="1906"/>
                  </a:lnTo>
                  <a:lnTo>
                    <a:pt x="13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84"/>
            <p:cNvSpPr/>
            <p:nvPr/>
          </p:nvSpPr>
          <p:spPr>
            <a:xfrm>
              <a:off x="8761045" y="1190876"/>
              <a:ext cx="205188" cy="140772"/>
            </a:xfrm>
            <a:custGeom>
              <a:avLst/>
              <a:gdLst/>
              <a:ahLst/>
              <a:cxnLst/>
              <a:rect l="l" t="t" r="r" b="b"/>
              <a:pathLst>
                <a:path w="2784" h="1910" extrusionOk="0">
                  <a:moveTo>
                    <a:pt x="1392" y="1"/>
                  </a:moveTo>
                  <a:lnTo>
                    <a:pt x="0" y="1909"/>
                  </a:lnTo>
                  <a:lnTo>
                    <a:pt x="2784" y="1909"/>
                  </a:lnTo>
                  <a:lnTo>
                    <a:pt x="13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9" name="Google Shape;1829;p84"/>
          <p:cNvSpPr/>
          <p:nvPr/>
        </p:nvSpPr>
        <p:spPr>
          <a:xfrm>
            <a:off x="4572000" y="1329277"/>
            <a:ext cx="1682379" cy="262526"/>
          </a:xfrm>
          <a:custGeom>
            <a:avLst/>
            <a:gdLst/>
            <a:ahLst/>
            <a:cxnLst/>
            <a:rect l="l" t="t" r="r" b="b"/>
            <a:pathLst>
              <a:path w="18507" h="2888" extrusionOk="0">
                <a:moveTo>
                  <a:pt x="1" y="1"/>
                </a:moveTo>
                <a:cubicBezTo>
                  <a:pt x="437" y="831"/>
                  <a:pt x="1083" y="1549"/>
                  <a:pt x="1872" y="2053"/>
                </a:cubicBezTo>
                <a:cubicBezTo>
                  <a:pt x="2736" y="2601"/>
                  <a:pt x="3760" y="2887"/>
                  <a:pt x="4782" y="2887"/>
                </a:cubicBezTo>
                <a:cubicBezTo>
                  <a:pt x="5270" y="2887"/>
                  <a:pt x="5757" y="2822"/>
                  <a:pt x="6227" y="2689"/>
                </a:cubicBezTo>
                <a:cubicBezTo>
                  <a:pt x="7227" y="2403"/>
                  <a:pt x="8146" y="1832"/>
                  <a:pt x="9177" y="1682"/>
                </a:cubicBezTo>
                <a:cubicBezTo>
                  <a:pt x="9376" y="1653"/>
                  <a:pt x="9575" y="1640"/>
                  <a:pt x="9773" y="1640"/>
                </a:cubicBezTo>
                <a:cubicBezTo>
                  <a:pt x="11106" y="1640"/>
                  <a:pt x="12423" y="2218"/>
                  <a:pt x="13773" y="2298"/>
                </a:cubicBezTo>
                <a:cubicBezTo>
                  <a:pt x="13869" y="2304"/>
                  <a:pt x="13964" y="2306"/>
                  <a:pt x="14059" y="2306"/>
                </a:cubicBezTo>
                <a:cubicBezTo>
                  <a:pt x="15793" y="2306"/>
                  <a:pt x="17467" y="1382"/>
                  <a:pt x="18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833"/>
        <p:cNvGrpSpPr/>
        <p:nvPr/>
      </p:nvGrpSpPr>
      <p:grpSpPr>
        <a:xfrm>
          <a:off x="0" y="0"/>
          <a:ext cx="0" cy="0"/>
          <a:chOff x="0" y="0"/>
          <a:chExt cx="0" cy="0"/>
        </a:xfrm>
      </p:grpSpPr>
      <p:sp>
        <p:nvSpPr>
          <p:cNvPr id="1834" name="Google Shape;1834;p85"/>
          <p:cNvSpPr txBox="1">
            <a:spLocks noGrp="1"/>
          </p:cNvSpPr>
          <p:nvPr>
            <p:ph type="body" idx="1"/>
          </p:nvPr>
        </p:nvSpPr>
        <p:spPr>
          <a:xfrm>
            <a:off x="713850" y="1361550"/>
            <a:ext cx="7716000" cy="31209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solidFill>
                  <a:schemeClr val="lt1"/>
                </a:solidFill>
              </a:rPr>
              <a:t>VECTORS</a:t>
            </a:r>
            <a:endParaRPr>
              <a:solidFill>
                <a:schemeClr val="lt1"/>
              </a:solidFill>
            </a:endParaRPr>
          </a:p>
          <a:p>
            <a:pPr marL="0" lvl="0" indent="0" algn="l" rtl="0">
              <a:lnSpc>
                <a:spcPct val="100000"/>
              </a:lnSpc>
              <a:spcBef>
                <a:spcPts val="0"/>
              </a:spcBef>
              <a:spcAft>
                <a:spcPts val="0"/>
              </a:spcAft>
              <a:buNone/>
            </a:pPr>
            <a:endParaRPr>
              <a:solidFill>
                <a:schemeClr val="lt1"/>
              </a:solidFill>
            </a:endParaRPr>
          </a:p>
          <a:p>
            <a:pPr marL="457200" lvl="0" indent="-317500" algn="l" rtl="0">
              <a:lnSpc>
                <a:spcPct val="100000"/>
              </a:lnSpc>
              <a:spcBef>
                <a:spcPts val="0"/>
              </a:spcBef>
              <a:spcAft>
                <a:spcPts val="0"/>
              </a:spcAft>
              <a:buClr>
                <a:schemeClr val="lt1"/>
              </a:buClr>
              <a:buSzPts val="1400"/>
              <a:buChar char="●"/>
            </a:pPr>
            <a:r>
              <a:rPr lang="en">
                <a:solidFill>
                  <a:schemeClr val="hlink"/>
                </a:solidFill>
                <a:uFill>
                  <a:noFill/>
                </a:uFill>
                <a:hlinkClick r:id="rId3"/>
              </a:rPr>
              <a:t>Cartoon draw with animal collection</a:t>
            </a:r>
            <a:endParaRPr>
              <a:solidFill>
                <a:schemeClr val="lt1"/>
              </a:solidFill>
            </a:endParaRPr>
          </a:p>
          <a:p>
            <a:pPr marL="457200" lvl="0" indent="-317500" algn="l" rtl="0">
              <a:lnSpc>
                <a:spcPct val="100000"/>
              </a:lnSpc>
              <a:spcBef>
                <a:spcPts val="0"/>
              </a:spcBef>
              <a:spcAft>
                <a:spcPts val="0"/>
              </a:spcAft>
              <a:buClr>
                <a:schemeClr val="lt1"/>
              </a:buClr>
              <a:buSzPts val="1400"/>
              <a:buChar char="●"/>
            </a:pPr>
            <a:r>
              <a:rPr lang="en">
                <a:solidFill>
                  <a:schemeClr val="hlink"/>
                </a:solidFill>
                <a:uFill>
                  <a:noFill/>
                </a:uFill>
                <a:hlinkClick r:id="rId4"/>
              </a:rPr>
              <a:t>Hand drawn world teachers' day</a:t>
            </a:r>
            <a:endParaRPr>
              <a:solidFill>
                <a:schemeClr val="lt1"/>
              </a:solidFill>
            </a:endParaRPr>
          </a:p>
          <a:p>
            <a:pPr marL="457200" lvl="0" indent="-317500" algn="l" rtl="0">
              <a:lnSpc>
                <a:spcPct val="100000"/>
              </a:lnSpc>
              <a:spcBef>
                <a:spcPts val="0"/>
              </a:spcBef>
              <a:spcAft>
                <a:spcPts val="0"/>
              </a:spcAft>
              <a:buClr>
                <a:schemeClr val="lt1"/>
              </a:buClr>
              <a:buSzPts val="1400"/>
              <a:buChar char="●"/>
            </a:pPr>
            <a:r>
              <a:rPr lang="en">
                <a:solidFill>
                  <a:schemeClr val="hlink"/>
                </a:solidFill>
                <a:uFill>
                  <a:noFill/>
                </a:uFill>
                <a:hlinkClick r:id="rId5"/>
              </a:rPr>
              <a:t>Hand drawn world teachers' day</a:t>
            </a:r>
            <a:endParaRPr>
              <a:solidFill>
                <a:schemeClr val="lt1"/>
              </a:solidFill>
            </a:endParaRPr>
          </a:p>
          <a:p>
            <a:pPr marL="457200" lvl="0" indent="-317500" algn="l" rtl="0">
              <a:lnSpc>
                <a:spcPct val="100000"/>
              </a:lnSpc>
              <a:spcBef>
                <a:spcPts val="0"/>
              </a:spcBef>
              <a:spcAft>
                <a:spcPts val="0"/>
              </a:spcAft>
              <a:buClr>
                <a:schemeClr val="lt1"/>
              </a:buClr>
              <a:buSzPts val="1400"/>
              <a:buChar char="●"/>
            </a:pPr>
            <a:r>
              <a:rPr lang="en"/>
              <a:t>H</a:t>
            </a:r>
            <a:r>
              <a:rPr lang="en">
                <a:solidFill>
                  <a:schemeClr val="hlink"/>
                </a:solidFill>
                <a:uFill>
                  <a:noFill/>
                </a:uFill>
                <a:hlinkClick r:id="rId6"/>
              </a:rPr>
              <a:t>and-drawn children holding hands for peace day </a:t>
            </a:r>
            <a:endParaRPr>
              <a:solidFill>
                <a:schemeClr val="lt1"/>
              </a:solidFill>
            </a:endParaRPr>
          </a:p>
          <a:p>
            <a:pPr marL="457200" lvl="0" indent="-317500" algn="l" rtl="0">
              <a:lnSpc>
                <a:spcPct val="100000"/>
              </a:lnSpc>
              <a:spcBef>
                <a:spcPts val="0"/>
              </a:spcBef>
              <a:spcAft>
                <a:spcPts val="0"/>
              </a:spcAft>
              <a:buClr>
                <a:schemeClr val="lt1"/>
              </a:buClr>
              <a:buSzPts val="1400"/>
              <a:buChar char="●"/>
            </a:pPr>
            <a:r>
              <a:rPr lang="en">
                <a:solidFill>
                  <a:schemeClr val="hlink"/>
                </a:solidFill>
                <a:uFill>
                  <a:noFill/>
                </a:uFill>
                <a:hlinkClick r:id="rId7"/>
              </a:rPr>
              <a:t>Young people reading a book collection </a:t>
            </a:r>
            <a:endParaRPr>
              <a:solidFill>
                <a:schemeClr val="lt1"/>
              </a:solidFill>
            </a:endParaRPr>
          </a:p>
          <a:p>
            <a:pPr marL="457200" lvl="0" indent="-317500" algn="l" rtl="0">
              <a:lnSpc>
                <a:spcPct val="100000"/>
              </a:lnSpc>
              <a:spcBef>
                <a:spcPts val="0"/>
              </a:spcBef>
              <a:spcAft>
                <a:spcPts val="0"/>
              </a:spcAft>
              <a:buClr>
                <a:schemeClr val="lt1"/>
              </a:buClr>
              <a:buSzPts val="1400"/>
              <a:buChar char="●"/>
            </a:pPr>
            <a:r>
              <a:rPr lang="en">
                <a:solidFill>
                  <a:schemeClr val="hlink"/>
                </a:solidFill>
                <a:uFill>
                  <a:noFill/>
                </a:uFill>
                <a:hlinkClick r:id="rId8"/>
              </a:rPr>
              <a:t>Abstract sales landing page with photo</a:t>
            </a:r>
            <a:endParaRPr>
              <a:solidFill>
                <a:schemeClr val="lt1"/>
              </a:solidFill>
            </a:endParaRPr>
          </a:p>
          <a:p>
            <a:pPr marL="0" lvl="0" indent="0" algn="l" rtl="0">
              <a:lnSpc>
                <a:spcPct val="100000"/>
              </a:lnSpc>
              <a:spcBef>
                <a:spcPts val="0"/>
              </a:spcBef>
              <a:spcAft>
                <a:spcPts val="0"/>
              </a:spcAft>
              <a:buNone/>
            </a:pPr>
            <a:endParaRPr>
              <a:solidFill>
                <a:schemeClr val="lt1"/>
              </a:solidFill>
            </a:endParaRPr>
          </a:p>
          <a:p>
            <a:pPr marL="0" lvl="0" indent="0" algn="l" rtl="0">
              <a:lnSpc>
                <a:spcPct val="100000"/>
              </a:lnSpc>
              <a:spcBef>
                <a:spcPts val="0"/>
              </a:spcBef>
              <a:spcAft>
                <a:spcPts val="0"/>
              </a:spcAft>
              <a:buNone/>
            </a:pPr>
            <a:r>
              <a:rPr lang="en">
                <a:solidFill>
                  <a:schemeClr val="lt1"/>
                </a:solidFill>
              </a:rPr>
              <a:t>PHOTOS</a:t>
            </a:r>
            <a:endParaRPr>
              <a:solidFill>
                <a:schemeClr val="lt1"/>
              </a:solidFill>
            </a:endParaRPr>
          </a:p>
          <a:p>
            <a:pPr marL="0" lvl="0" indent="0" algn="l" rtl="0">
              <a:lnSpc>
                <a:spcPct val="100000"/>
              </a:lnSpc>
              <a:spcBef>
                <a:spcPts val="0"/>
              </a:spcBef>
              <a:spcAft>
                <a:spcPts val="0"/>
              </a:spcAft>
              <a:buNone/>
            </a:pPr>
            <a:endParaRPr>
              <a:solidFill>
                <a:schemeClr val="lt1"/>
              </a:solidFill>
            </a:endParaRPr>
          </a:p>
          <a:p>
            <a:pPr marL="457200" lvl="0" indent="-317500" algn="l" rtl="0">
              <a:lnSpc>
                <a:spcPct val="100000"/>
              </a:lnSpc>
              <a:spcBef>
                <a:spcPts val="0"/>
              </a:spcBef>
              <a:spcAft>
                <a:spcPts val="0"/>
              </a:spcAft>
              <a:buClr>
                <a:schemeClr val="lt1"/>
              </a:buClr>
              <a:buSzPts val="1400"/>
              <a:buChar char="●"/>
            </a:pPr>
            <a:r>
              <a:rPr lang="en">
                <a:solidFill>
                  <a:schemeClr val="hlink"/>
                </a:solidFill>
                <a:uFill>
                  <a:noFill/>
                </a:uFill>
                <a:hlinkClick r:id="rId9"/>
              </a:rPr>
              <a:t>Top view math and science pi symbol with numbers</a:t>
            </a:r>
            <a:endParaRPr>
              <a:solidFill>
                <a:schemeClr val="lt1"/>
              </a:solidFill>
            </a:endParaRPr>
          </a:p>
          <a:p>
            <a:pPr marL="457200" lvl="0" indent="-317500" algn="l" rtl="0">
              <a:lnSpc>
                <a:spcPct val="100000"/>
              </a:lnSpc>
              <a:spcBef>
                <a:spcPts val="0"/>
              </a:spcBef>
              <a:spcAft>
                <a:spcPts val="0"/>
              </a:spcAft>
              <a:buClr>
                <a:schemeClr val="lt1"/>
              </a:buClr>
              <a:buSzPts val="1400"/>
              <a:buChar char="●"/>
            </a:pPr>
            <a:r>
              <a:rPr lang="en">
                <a:solidFill>
                  <a:schemeClr val="hlink"/>
                </a:solidFill>
                <a:uFill>
                  <a:noFill/>
                </a:uFill>
                <a:hlinkClick r:id="rId10"/>
              </a:rPr>
              <a:t>Frame with stationery school supplies</a:t>
            </a:r>
            <a:endParaRPr>
              <a:solidFill>
                <a:schemeClr val="lt1"/>
              </a:solidFill>
            </a:endParaRPr>
          </a:p>
        </p:txBody>
      </p:sp>
      <p:sp>
        <p:nvSpPr>
          <p:cNvPr id="1835" name="Google Shape;1835;p85"/>
          <p:cNvSpPr txBox="1">
            <a:spLocks noGrp="1"/>
          </p:cNvSpPr>
          <p:nvPr>
            <p:ph type="title"/>
          </p:nvPr>
        </p:nvSpPr>
        <p:spPr>
          <a:xfrm>
            <a:off x="713850" y="445025"/>
            <a:ext cx="6789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39"/>
        <p:cNvGrpSpPr/>
        <p:nvPr/>
      </p:nvGrpSpPr>
      <p:grpSpPr>
        <a:xfrm>
          <a:off x="0" y="0"/>
          <a:ext cx="0" cy="0"/>
          <a:chOff x="0" y="0"/>
          <a:chExt cx="0" cy="0"/>
        </a:xfrm>
      </p:grpSpPr>
      <p:sp>
        <p:nvSpPr>
          <p:cNvPr id="1840" name="Google Shape;1840;p8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1841" name="Google Shape;1841;p86"/>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a:solidFill>
                  <a:srgbClr val="869FB2"/>
                </a:solidFill>
                <a:uFill>
                  <a:noFill/>
                </a:uFill>
                <a:latin typeface="Arial"/>
                <a:ea typeface="Arial"/>
                <a:cs typeface="Arial"/>
                <a:sym typeface="Arial"/>
                <a:hlinkClick r:id="rId4"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spcBef>
                <a:spcPts val="0"/>
              </a:spcBef>
              <a:spcAft>
                <a:spcPts val="0"/>
              </a:spcAft>
              <a:buNone/>
            </a:pPr>
            <a:endParaRPr sz="1100">
              <a:solidFill>
                <a:srgbClr val="435D74"/>
              </a:solidFill>
              <a:latin typeface="Arial"/>
              <a:ea typeface="Arial"/>
              <a:cs typeface="Arial"/>
              <a:sym typeface="Arial"/>
            </a:endParaRPr>
          </a:p>
          <a:p>
            <a:pPr marL="0" lvl="0" indent="0" algn="ctr" rtl="0">
              <a:spcBef>
                <a:spcPts val="0"/>
              </a:spcBef>
              <a:spcAft>
                <a:spcPts val="0"/>
              </a:spcAft>
              <a:buNone/>
            </a:pPr>
            <a:endParaRPr sz="1400">
              <a:solidFill>
                <a:srgbClr val="435D74"/>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1842" name="Google Shape;1842;p86"/>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921"/>
        <p:cNvGrpSpPr/>
        <p:nvPr/>
      </p:nvGrpSpPr>
      <p:grpSpPr>
        <a:xfrm>
          <a:off x="0" y="0"/>
          <a:ext cx="0" cy="0"/>
          <a:chOff x="0" y="0"/>
          <a:chExt cx="0" cy="0"/>
        </a:xfrm>
      </p:grpSpPr>
      <p:sp>
        <p:nvSpPr>
          <p:cNvPr id="922" name="Google Shape;922;p64"/>
          <p:cNvSpPr txBox="1">
            <a:spLocks noGrp="1"/>
          </p:cNvSpPr>
          <p:nvPr>
            <p:ph type="title"/>
          </p:nvPr>
        </p:nvSpPr>
        <p:spPr>
          <a:xfrm>
            <a:off x="709689" y="2378554"/>
            <a:ext cx="3809275" cy="117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400" b="1" dirty="0" smtClean="0">
                <a:latin typeface="Cambria" panose="02040503050406030204" pitchFamily="18" charset="0"/>
                <a:ea typeface="Cambria" panose="02040503050406030204" pitchFamily="18" charset="0"/>
              </a:rPr>
              <a:t>KHÁM PHÁ</a:t>
            </a:r>
            <a:endParaRPr sz="4400" b="1" dirty="0">
              <a:solidFill>
                <a:schemeClr val="accent4"/>
              </a:solidFill>
              <a:latin typeface="Cambria" panose="02040503050406030204" pitchFamily="18" charset="0"/>
              <a:ea typeface="Cambria" panose="02040503050406030204" pitchFamily="18" charset="0"/>
            </a:endParaRPr>
          </a:p>
        </p:txBody>
      </p:sp>
      <p:sp>
        <p:nvSpPr>
          <p:cNvPr id="923" name="Google Shape;923;p64"/>
          <p:cNvSpPr txBox="1">
            <a:spLocks noGrp="1"/>
          </p:cNvSpPr>
          <p:nvPr>
            <p:ph type="title" idx="2"/>
          </p:nvPr>
        </p:nvSpPr>
        <p:spPr>
          <a:xfrm>
            <a:off x="713850" y="1415225"/>
            <a:ext cx="1907700" cy="918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smtClean="0"/>
              <a:t>II</a:t>
            </a:r>
            <a:endParaRPr dirty="0"/>
          </a:p>
        </p:txBody>
      </p:sp>
      <p:grpSp>
        <p:nvGrpSpPr>
          <p:cNvPr id="925" name="Google Shape;925;p64"/>
          <p:cNvGrpSpPr/>
          <p:nvPr/>
        </p:nvGrpSpPr>
        <p:grpSpPr>
          <a:xfrm rot="2970920">
            <a:off x="5469857" y="734382"/>
            <a:ext cx="3945528" cy="4022097"/>
            <a:chOff x="4080122" y="-462477"/>
            <a:chExt cx="3335433" cy="3400162"/>
          </a:xfrm>
        </p:grpSpPr>
        <p:grpSp>
          <p:nvGrpSpPr>
            <p:cNvPr id="926" name="Google Shape;926;p64"/>
            <p:cNvGrpSpPr/>
            <p:nvPr/>
          </p:nvGrpSpPr>
          <p:grpSpPr>
            <a:xfrm rot="-1716579">
              <a:off x="4201520" y="2139182"/>
              <a:ext cx="673301" cy="678737"/>
              <a:chOff x="4566208" y="2132179"/>
              <a:chExt cx="1190999" cy="1200614"/>
            </a:xfrm>
          </p:grpSpPr>
          <p:sp>
            <p:nvSpPr>
              <p:cNvPr id="927" name="Google Shape;927;p64"/>
              <p:cNvSpPr/>
              <p:nvPr/>
            </p:nvSpPr>
            <p:spPr>
              <a:xfrm rot="724461">
                <a:off x="4661765" y="2197509"/>
                <a:ext cx="729412" cy="990771"/>
              </a:xfrm>
              <a:custGeom>
                <a:avLst/>
                <a:gdLst/>
                <a:ahLst/>
                <a:cxnLst/>
                <a:rect l="l" t="t" r="r" b="b"/>
                <a:pathLst>
                  <a:path w="6952" h="9443" extrusionOk="0">
                    <a:moveTo>
                      <a:pt x="6952" y="0"/>
                    </a:moveTo>
                    <a:lnTo>
                      <a:pt x="1" y="9443"/>
                    </a:lnTo>
                    <a:lnTo>
                      <a:pt x="6952" y="4543"/>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64"/>
              <p:cNvSpPr/>
              <p:nvPr/>
            </p:nvSpPr>
            <p:spPr>
              <a:xfrm rot="724461">
                <a:off x="4602634" y="2756601"/>
                <a:ext cx="899384" cy="443397"/>
              </a:xfrm>
              <a:custGeom>
                <a:avLst/>
                <a:gdLst/>
                <a:ahLst/>
                <a:cxnLst/>
                <a:rect l="l" t="t" r="r" b="b"/>
                <a:pathLst>
                  <a:path w="8572" h="4226" extrusionOk="0">
                    <a:moveTo>
                      <a:pt x="8301" y="0"/>
                    </a:moveTo>
                    <a:lnTo>
                      <a:pt x="1" y="4226"/>
                    </a:lnTo>
                    <a:lnTo>
                      <a:pt x="8572" y="2971"/>
                    </a:lnTo>
                    <a:lnTo>
                      <a:pt x="830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64"/>
              <p:cNvSpPr/>
              <p:nvPr/>
            </p:nvSpPr>
            <p:spPr>
              <a:xfrm rot="724461">
                <a:off x="4607723" y="2708483"/>
                <a:ext cx="1107968" cy="514114"/>
              </a:xfrm>
              <a:custGeom>
                <a:avLst/>
                <a:gdLst/>
                <a:ahLst/>
                <a:cxnLst/>
                <a:rect l="l" t="t" r="r" b="b"/>
                <a:pathLst>
                  <a:path w="10560" h="4900" extrusionOk="0">
                    <a:moveTo>
                      <a:pt x="6952" y="0"/>
                    </a:moveTo>
                    <a:lnTo>
                      <a:pt x="1" y="4900"/>
                    </a:lnTo>
                    <a:lnTo>
                      <a:pt x="10559" y="1046"/>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64"/>
              <p:cNvSpPr/>
              <p:nvPr/>
            </p:nvSpPr>
            <p:spPr>
              <a:xfrm rot="724461">
                <a:off x="4617060" y="2620208"/>
                <a:ext cx="791735" cy="569932"/>
              </a:xfrm>
              <a:custGeom>
                <a:avLst/>
                <a:gdLst/>
                <a:ahLst/>
                <a:cxnLst/>
                <a:rect l="l" t="t" r="r" b="b"/>
                <a:pathLst>
                  <a:path w="7546" h="5432" extrusionOk="0">
                    <a:moveTo>
                      <a:pt x="6952" y="1"/>
                    </a:moveTo>
                    <a:lnTo>
                      <a:pt x="1" y="5432"/>
                    </a:lnTo>
                    <a:lnTo>
                      <a:pt x="7546" y="709"/>
                    </a:lnTo>
                    <a:lnTo>
                      <a:pt x="69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 name="Google Shape;931;p64"/>
            <p:cNvSpPr/>
            <p:nvPr/>
          </p:nvSpPr>
          <p:spPr>
            <a:xfrm rot="-886031">
              <a:off x="4429262" y="-146961"/>
              <a:ext cx="2756062" cy="2163643"/>
            </a:xfrm>
            <a:custGeom>
              <a:avLst/>
              <a:gdLst/>
              <a:ahLst/>
              <a:cxnLst/>
              <a:rect l="l" t="t" r="r" b="b"/>
              <a:pathLst>
                <a:path w="110239" h="86543" extrusionOk="0">
                  <a:moveTo>
                    <a:pt x="0" y="86543"/>
                  </a:moveTo>
                  <a:cubicBezTo>
                    <a:pt x="3531" y="79484"/>
                    <a:pt x="14559" y="80127"/>
                    <a:pt x="22299" y="78579"/>
                  </a:cubicBezTo>
                  <a:cubicBezTo>
                    <a:pt x="45419" y="73955"/>
                    <a:pt x="72767" y="82102"/>
                    <a:pt x="92384" y="69022"/>
                  </a:cubicBezTo>
                  <a:cubicBezTo>
                    <a:pt x="105017" y="60598"/>
                    <a:pt x="113645" y="40952"/>
                    <a:pt x="108843" y="26547"/>
                  </a:cubicBezTo>
                  <a:cubicBezTo>
                    <a:pt x="105040" y="15140"/>
                    <a:pt x="92922" y="8503"/>
                    <a:pt x="84419" y="0"/>
                  </a:cubicBezTo>
                </a:path>
              </a:pathLst>
            </a:custGeom>
            <a:noFill/>
            <a:ln w="19050" cap="flat" cmpd="sng">
              <a:solidFill>
                <a:schemeClr val="accent4"/>
              </a:solidFill>
              <a:prstDash val="dot"/>
              <a:round/>
              <a:headEnd type="none" w="med" len="med"/>
              <a:tailEnd type="none" w="med" len="med"/>
            </a:ln>
          </p:spPr>
        </p:sp>
      </p:grpSp>
      <p:grpSp>
        <p:nvGrpSpPr>
          <p:cNvPr id="932" name="Google Shape;932;p64"/>
          <p:cNvGrpSpPr/>
          <p:nvPr/>
        </p:nvGrpSpPr>
        <p:grpSpPr>
          <a:xfrm>
            <a:off x="4523125" y="413800"/>
            <a:ext cx="1682340" cy="669750"/>
            <a:chOff x="5981625" y="1844100"/>
            <a:chExt cx="1682340" cy="669750"/>
          </a:xfrm>
        </p:grpSpPr>
        <p:sp>
          <p:nvSpPr>
            <p:cNvPr id="933" name="Google Shape;933;p64"/>
            <p:cNvSpPr/>
            <p:nvPr/>
          </p:nvSpPr>
          <p:spPr>
            <a:xfrm>
              <a:off x="5981625" y="1844100"/>
              <a:ext cx="1682340" cy="578084"/>
            </a:xfrm>
            <a:custGeom>
              <a:avLst/>
              <a:gdLst/>
              <a:ahLst/>
              <a:cxnLst/>
              <a:rect l="l" t="t" r="r" b="b"/>
              <a:pathLst>
                <a:path w="10241" h="3519" extrusionOk="0">
                  <a:moveTo>
                    <a:pt x="4635" y="0"/>
                  </a:moveTo>
                  <a:cubicBezTo>
                    <a:pt x="4618" y="0"/>
                    <a:pt x="4600" y="1"/>
                    <a:pt x="4583" y="1"/>
                  </a:cubicBezTo>
                  <a:cubicBezTo>
                    <a:pt x="2786" y="59"/>
                    <a:pt x="2616" y="1015"/>
                    <a:pt x="2562" y="1804"/>
                  </a:cubicBezTo>
                  <a:cubicBezTo>
                    <a:pt x="2562" y="1804"/>
                    <a:pt x="2205" y="1627"/>
                    <a:pt x="1820" y="1627"/>
                  </a:cubicBezTo>
                  <a:cubicBezTo>
                    <a:pt x="1407" y="1627"/>
                    <a:pt x="962" y="1831"/>
                    <a:pt x="888" y="2675"/>
                  </a:cubicBezTo>
                  <a:cubicBezTo>
                    <a:pt x="888" y="2675"/>
                    <a:pt x="800" y="2644"/>
                    <a:pt x="679" y="2644"/>
                  </a:cubicBezTo>
                  <a:cubicBezTo>
                    <a:pt x="437" y="2644"/>
                    <a:pt x="65" y="2769"/>
                    <a:pt x="0" y="3519"/>
                  </a:cubicBezTo>
                  <a:lnTo>
                    <a:pt x="9870" y="3519"/>
                  </a:lnTo>
                  <a:cubicBezTo>
                    <a:pt x="9870" y="3519"/>
                    <a:pt x="10240" y="2615"/>
                    <a:pt x="7742" y="2615"/>
                  </a:cubicBezTo>
                  <a:cubicBezTo>
                    <a:pt x="7316" y="2615"/>
                    <a:pt x="6807" y="2641"/>
                    <a:pt x="6199" y="2702"/>
                  </a:cubicBezTo>
                  <a:cubicBezTo>
                    <a:pt x="6199" y="2702"/>
                    <a:pt x="6376" y="0"/>
                    <a:pt x="4635" y="0"/>
                  </a:cubicBezTo>
                  <a:close/>
                </a:path>
              </a:pathLst>
            </a:custGeom>
            <a:solidFill>
              <a:srgbClr val="CFC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 name="Google Shape;934;p64"/>
            <p:cNvGrpSpPr/>
            <p:nvPr/>
          </p:nvGrpSpPr>
          <p:grpSpPr>
            <a:xfrm>
              <a:off x="6140808" y="2016260"/>
              <a:ext cx="1417036" cy="497589"/>
              <a:chOff x="6140808" y="1936610"/>
              <a:chExt cx="1417036" cy="497589"/>
            </a:xfrm>
          </p:grpSpPr>
          <p:sp>
            <p:nvSpPr>
              <p:cNvPr id="935" name="Google Shape;935;p64"/>
              <p:cNvSpPr/>
              <p:nvPr/>
            </p:nvSpPr>
            <p:spPr>
              <a:xfrm>
                <a:off x="6140808" y="2131112"/>
                <a:ext cx="1417036" cy="303087"/>
              </a:xfrm>
              <a:custGeom>
                <a:avLst/>
                <a:gdLst/>
                <a:ahLst/>
                <a:cxnLst/>
                <a:rect l="l" t="t" r="r" b="b"/>
                <a:pathLst>
                  <a:path w="8626" h="1845" extrusionOk="0">
                    <a:moveTo>
                      <a:pt x="5226" y="1"/>
                    </a:moveTo>
                    <a:lnTo>
                      <a:pt x="5226" y="1"/>
                    </a:lnTo>
                    <a:cubicBezTo>
                      <a:pt x="5240" y="280"/>
                      <a:pt x="5230" y="470"/>
                      <a:pt x="5230" y="470"/>
                    </a:cubicBezTo>
                    <a:cubicBezTo>
                      <a:pt x="5253" y="470"/>
                      <a:pt x="5281" y="467"/>
                      <a:pt x="5308" y="464"/>
                    </a:cubicBezTo>
                    <a:cubicBezTo>
                      <a:pt x="5291" y="318"/>
                      <a:pt x="5267" y="161"/>
                      <a:pt x="5226" y="1"/>
                    </a:cubicBezTo>
                    <a:close/>
                    <a:moveTo>
                      <a:pt x="181" y="1287"/>
                    </a:moveTo>
                    <a:cubicBezTo>
                      <a:pt x="93" y="1403"/>
                      <a:pt x="24" y="1576"/>
                      <a:pt x="0" y="1845"/>
                    </a:cubicBezTo>
                    <a:lnTo>
                      <a:pt x="8493" y="1845"/>
                    </a:lnTo>
                    <a:cubicBezTo>
                      <a:pt x="8493" y="1845"/>
                      <a:pt x="8626" y="1518"/>
                      <a:pt x="8136" y="128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4"/>
              <p:cNvSpPr/>
              <p:nvPr/>
            </p:nvSpPr>
            <p:spPr>
              <a:xfrm>
                <a:off x="6170378" y="1936610"/>
                <a:ext cx="1306972" cy="405924"/>
              </a:xfrm>
              <a:custGeom>
                <a:avLst/>
                <a:gdLst/>
                <a:ahLst/>
                <a:cxnLst/>
                <a:rect l="l" t="t" r="r" b="b"/>
                <a:pathLst>
                  <a:path w="7956" h="2471" extrusionOk="0">
                    <a:moveTo>
                      <a:pt x="3764" y="1"/>
                    </a:moveTo>
                    <a:cubicBezTo>
                      <a:pt x="2215" y="48"/>
                      <a:pt x="2072" y="872"/>
                      <a:pt x="2022" y="1552"/>
                    </a:cubicBezTo>
                    <a:cubicBezTo>
                      <a:pt x="2022" y="1552"/>
                      <a:pt x="1716" y="1400"/>
                      <a:pt x="1386" y="1400"/>
                    </a:cubicBezTo>
                    <a:cubicBezTo>
                      <a:pt x="1031" y="1400"/>
                      <a:pt x="648" y="1573"/>
                      <a:pt x="582" y="2301"/>
                    </a:cubicBezTo>
                    <a:cubicBezTo>
                      <a:pt x="582" y="2301"/>
                      <a:pt x="508" y="2273"/>
                      <a:pt x="406" y="2273"/>
                    </a:cubicBezTo>
                    <a:cubicBezTo>
                      <a:pt x="283" y="2273"/>
                      <a:pt x="123" y="2311"/>
                      <a:pt x="1" y="2471"/>
                    </a:cubicBezTo>
                    <a:lnTo>
                      <a:pt x="7956" y="2471"/>
                    </a:lnTo>
                    <a:cubicBezTo>
                      <a:pt x="7690" y="2348"/>
                      <a:pt x="7237" y="2250"/>
                      <a:pt x="6479" y="2250"/>
                    </a:cubicBezTo>
                    <a:cubicBezTo>
                      <a:pt x="6114" y="2250"/>
                      <a:pt x="5676" y="2273"/>
                      <a:pt x="5152" y="2325"/>
                    </a:cubicBezTo>
                    <a:cubicBezTo>
                      <a:pt x="5152" y="2325"/>
                      <a:pt x="5172" y="2028"/>
                      <a:pt x="5128" y="1648"/>
                    </a:cubicBezTo>
                    <a:cubicBezTo>
                      <a:pt x="5101" y="1651"/>
                      <a:pt x="5073" y="1654"/>
                      <a:pt x="5050" y="1654"/>
                    </a:cubicBezTo>
                    <a:cubicBezTo>
                      <a:pt x="5050" y="1654"/>
                      <a:pt x="5060" y="1464"/>
                      <a:pt x="5046" y="1185"/>
                    </a:cubicBezTo>
                    <a:cubicBezTo>
                      <a:pt x="4900" y="596"/>
                      <a:pt x="4567" y="1"/>
                      <a:pt x="38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46"/>
        <p:cNvGrpSpPr/>
        <p:nvPr/>
      </p:nvGrpSpPr>
      <p:grpSpPr>
        <a:xfrm>
          <a:off x="0" y="0"/>
          <a:ext cx="0" cy="0"/>
          <a:chOff x="0" y="0"/>
          <a:chExt cx="0" cy="0"/>
        </a:xfrm>
      </p:grpSpPr>
      <p:sp>
        <p:nvSpPr>
          <p:cNvPr id="1847" name="Google Shape;1847;p87"/>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848" name="Google Shape;1848;p87"/>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1849" name="Google Shape;1849;p87"/>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Arial"/>
                <a:ea typeface="Arial"/>
                <a:cs typeface="Arial"/>
                <a:sym typeface="Arial"/>
              </a:rPr>
              <a:t>Black Han Sans</a:t>
            </a:r>
            <a:endParaRPr b="1">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https://fonts.google.com/specimen/Black+Han+Sans</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FFFFFF"/>
              </a:solidFill>
              <a:latin typeface="Arial"/>
              <a:ea typeface="Arial"/>
              <a:cs typeface="Arial"/>
              <a:sym typeface="Arial"/>
            </a:endParaRPr>
          </a:p>
          <a:p>
            <a:pPr marL="0" lvl="0" indent="0" algn="ctr" rtl="0">
              <a:spcBef>
                <a:spcPts val="0"/>
              </a:spcBef>
              <a:spcAft>
                <a:spcPts val="0"/>
              </a:spcAft>
              <a:buNone/>
            </a:pPr>
            <a:r>
              <a:rPr lang="en" b="1">
                <a:solidFill>
                  <a:srgbClr val="FFFFFF"/>
                </a:solidFill>
                <a:latin typeface="Arial"/>
                <a:ea typeface="Arial"/>
                <a:cs typeface="Arial"/>
                <a:sym typeface="Arial"/>
              </a:rPr>
              <a:t>Lato</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https://fonts.google.com/specimen/Lato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1850" name="Google Shape;1850;p87"/>
          <p:cNvGrpSpPr/>
          <p:nvPr/>
        </p:nvGrpSpPr>
        <p:grpSpPr>
          <a:xfrm>
            <a:off x="956200" y="3656200"/>
            <a:ext cx="7231608" cy="587400"/>
            <a:chOff x="1123475" y="3656200"/>
            <a:chExt cx="7231608" cy="587400"/>
          </a:xfrm>
        </p:grpSpPr>
        <p:sp>
          <p:nvSpPr>
            <p:cNvPr id="1851" name="Google Shape;1851;p87"/>
            <p:cNvSpPr/>
            <p:nvPr/>
          </p:nvSpPr>
          <p:spPr>
            <a:xfrm>
              <a:off x="1950395" y="3656200"/>
              <a:ext cx="616200" cy="587400"/>
            </a:xfrm>
            <a:prstGeom prst="roundRect">
              <a:avLst>
                <a:gd name="adj" fmla="val 16667"/>
              </a:avLst>
            </a:prstGeom>
            <a:solidFill>
              <a:srgbClr val="18BCB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87"/>
            <p:cNvSpPr/>
            <p:nvPr/>
          </p:nvSpPr>
          <p:spPr>
            <a:xfrm>
              <a:off x="2777310" y="3656200"/>
              <a:ext cx="616200" cy="587400"/>
            </a:xfrm>
            <a:prstGeom prst="roundRect">
              <a:avLst>
                <a:gd name="adj" fmla="val 16667"/>
              </a:avLst>
            </a:prstGeom>
            <a:solidFill>
              <a:srgbClr val="87D5D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87"/>
            <p:cNvSpPr/>
            <p:nvPr/>
          </p:nvSpPr>
          <p:spPr>
            <a:xfrm>
              <a:off x="3604226" y="3656200"/>
              <a:ext cx="616200" cy="587400"/>
            </a:xfrm>
            <a:prstGeom prst="roundRect">
              <a:avLst>
                <a:gd name="adj" fmla="val 16667"/>
              </a:avLst>
            </a:prstGeom>
            <a:solidFill>
              <a:srgbClr val="FF6B4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87"/>
            <p:cNvSpPr/>
            <p:nvPr/>
          </p:nvSpPr>
          <p:spPr>
            <a:xfrm>
              <a:off x="1123475" y="3656200"/>
              <a:ext cx="616200" cy="587400"/>
            </a:xfrm>
            <a:prstGeom prst="roundRect">
              <a:avLst>
                <a:gd name="adj" fmla="val 16667"/>
              </a:avLst>
            </a:prstGeom>
            <a:solidFill>
              <a:srgbClr val="23385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87"/>
            <p:cNvSpPr txBox="1"/>
            <p:nvPr/>
          </p:nvSpPr>
          <p:spPr>
            <a:xfrm>
              <a:off x="1950395" y="3778506"/>
              <a:ext cx="616200" cy="342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FFFFFF"/>
                  </a:solidFill>
                </a:rPr>
                <a:t>#18bcbe</a:t>
              </a:r>
              <a:endParaRPr sz="800">
                <a:solidFill>
                  <a:srgbClr val="FFFFFF"/>
                </a:solidFill>
              </a:endParaRPr>
            </a:p>
          </p:txBody>
        </p:sp>
        <p:sp>
          <p:nvSpPr>
            <p:cNvPr id="1856" name="Google Shape;1856;p87"/>
            <p:cNvSpPr txBox="1"/>
            <p:nvPr/>
          </p:nvSpPr>
          <p:spPr>
            <a:xfrm>
              <a:off x="2777315" y="3778506"/>
              <a:ext cx="616200" cy="342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FFFFFF"/>
                  </a:solidFill>
                </a:rPr>
                <a:t>#87d5d6</a:t>
              </a:r>
              <a:endParaRPr sz="800">
                <a:solidFill>
                  <a:srgbClr val="FFFFFF"/>
                </a:solidFill>
              </a:endParaRPr>
            </a:p>
          </p:txBody>
        </p:sp>
        <p:sp>
          <p:nvSpPr>
            <p:cNvPr id="1857" name="Google Shape;1857;p87"/>
            <p:cNvSpPr txBox="1"/>
            <p:nvPr/>
          </p:nvSpPr>
          <p:spPr>
            <a:xfrm>
              <a:off x="3604234" y="3778506"/>
              <a:ext cx="616200" cy="342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FFFFFF"/>
                  </a:solidFill>
                </a:rPr>
                <a:t>#ff6b48</a:t>
              </a:r>
              <a:endParaRPr sz="800">
                <a:solidFill>
                  <a:srgbClr val="FFFFFF"/>
                </a:solidFill>
              </a:endParaRPr>
            </a:p>
          </p:txBody>
        </p:sp>
        <p:sp>
          <p:nvSpPr>
            <p:cNvPr id="1858" name="Google Shape;1858;p87"/>
            <p:cNvSpPr txBox="1"/>
            <p:nvPr/>
          </p:nvSpPr>
          <p:spPr>
            <a:xfrm>
              <a:off x="1123475" y="3778506"/>
              <a:ext cx="616200" cy="342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FFFFFF"/>
                  </a:solidFill>
                </a:rPr>
                <a:t>#23385c</a:t>
              </a:r>
              <a:endParaRPr sz="800">
                <a:solidFill>
                  <a:srgbClr val="FFFFFF"/>
                </a:solidFill>
              </a:endParaRPr>
            </a:p>
          </p:txBody>
        </p:sp>
        <p:sp>
          <p:nvSpPr>
            <p:cNvPr id="1859" name="Google Shape;1859;p87"/>
            <p:cNvSpPr/>
            <p:nvPr/>
          </p:nvSpPr>
          <p:spPr>
            <a:xfrm>
              <a:off x="4431165" y="3656200"/>
              <a:ext cx="616200" cy="587400"/>
            </a:xfrm>
            <a:prstGeom prst="roundRect">
              <a:avLst>
                <a:gd name="adj" fmla="val 16667"/>
              </a:avLst>
            </a:prstGeom>
            <a:solidFill>
              <a:srgbClr val="FD927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87"/>
            <p:cNvSpPr txBox="1"/>
            <p:nvPr/>
          </p:nvSpPr>
          <p:spPr>
            <a:xfrm>
              <a:off x="4431174" y="3778506"/>
              <a:ext cx="616200" cy="342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FFFFFF"/>
                  </a:solidFill>
                </a:rPr>
                <a:t>#fd9279</a:t>
              </a:r>
              <a:endParaRPr sz="800">
                <a:solidFill>
                  <a:srgbClr val="FFFFFF"/>
                </a:solidFill>
              </a:endParaRPr>
            </a:p>
          </p:txBody>
        </p:sp>
        <p:sp>
          <p:nvSpPr>
            <p:cNvPr id="1861" name="Google Shape;1861;p87"/>
            <p:cNvSpPr/>
            <p:nvPr/>
          </p:nvSpPr>
          <p:spPr>
            <a:xfrm>
              <a:off x="5258085" y="3656200"/>
              <a:ext cx="616200" cy="587400"/>
            </a:xfrm>
            <a:prstGeom prst="roundRect">
              <a:avLst>
                <a:gd name="adj" fmla="val 16667"/>
              </a:avLst>
            </a:prstGeom>
            <a:solidFill>
              <a:srgbClr val="FFC56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87"/>
            <p:cNvSpPr txBox="1"/>
            <p:nvPr/>
          </p:nvSpPr>
          <p:spPr>
            <a:xfrm>
              <a:off x="5258093" y="3778506"/>
              <a:ext cx="616200" cy="342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FFFFFF"/>
                  </a:solidFill>
                </a:rPr>
                <a:t>#ffc561</a:t>
              </a:r>
              <a:endParaRPr sz="800">
                <a:solidFill>
                  <a:srgbClr val="FFFFFF"/>
                </a:solidFill>
              </a:endParaRPr>
            </a:p>
          </p:txBody>
        </p:sp>
        <p:sp>
          <p:nvSpPr>
            <p:cNvPr id="1863" name="Google Shape;1863;p87"/>
            <p:cNvSpPr/>
            <p:nvPr/>
          </p:nvSpPr>
          <p:spPr>
            <a:xfrm>
              <a:off x="6085024" y="3656200"/>
              <a:ext cx="616200" cy="587400"/>
            </a:xfrm>
            <a:prstGeom prst="roundRect">
              <a:avLst>
                <a:gd name="adj" fmla="val 16667"/>
              </a:avLst>
            </a:prstGeom>
            <a:solidFill>
              <a:srgbClr val="FFE59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87"/>
            <p:cNvSpPr txBox="1"/>
            <p:nvPr/>
          </p:nvSpPr>
          <p:spPr>
            <a:xfrm>
              <a:off x="6085033" y="3778506"/>
              <a:ext cx="616200" cy="342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434343"/>
                  </a:solidFill>
                </a:rPr>
                <a:t>#ffe599</a:t>
              </a:r>
              <a:endParaRPr sz="800">
                <a:solidFill>
                  <a:srgbClr val="434343"/>
                </a:solidFill>
              </a:endParaRPr>
            </a:p>
          </p:txBody>
        </p:sp>
        <p:sp>
          <p:nvSpPr>
            <p:cNvPr id="1865" name="Google Shape;1865;p87"/>
            <p:cNvSpPr/>
            <p:nvPr/>
          </p:nvSpPr>
          <p:spPr>
            <a:xfrm>
              <a:off x="6911935" y="3656200"/>
              <a:ext cx="616200" cy="587400"/>
            </a:xfrm>
            <a:prstGeom prst="roundRect">
              <a:avLst>
                <a:gd name="adj" fmla="val 16667"/>
              </a:avLst>
            </a:prstGeom>
            <a:solidFill>
              <a:srgbClr val="F4F0E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87"/>
            <p:cNvSpPr txBox="1"/>
            <p:nvPr/>
          </p:nvSpPr>
          <p:spPr>
            <a:xfrm>
              <a:off x="6911943" y="3778506"/>
              <a:ext cx="616200" cy="342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434343"/>
                  </a:solidFill>
                </a:rPr>
                <a:t>#f4f0e9</a:t>
              </a:r>
              <a:endParaRPr sz="800">
                <a:solidFill>
                  <a:srgbClr val="434343"/>
                </a:solidFill>
              </a:endParaRPr>
            </a:p>
          </p:txBody>
        </p:sp>
        <p:sp>
          <p:nvSpPr>
            <p:cNvPr id="1867" name="Google Shape;1867;p87"/>
            <p:cNvSpPr/>
            <p:nvPr/>
          </p:nvSpPr>
          <p:spPr>
            <a:xfrm>
              <a:off x="7738874" y="3656200"/>
              <a:ext cx="616200" cy="587400"/>
            </a:xfrm>
            <a:prstGeom prst="roundRect">
              <a:avLst>
                <a:gd name="adj" fmla="val 16667"/>
              </a:avLst>
            </a:prstGeom>
            <a:solidFill>
              <a:srgbClr val="EBE6D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87"/>
            <p:cNvSpPr txBox="1"/>
            <p:nvPr/>
          </p:nvSpPr>
          <p:spPr>
            <a:xfrm>
              <a:off x="7738883" y="3778506"/>
              <a:ext cx="616200" cy="342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434343"/>
                  </a:solidFill>
                </a:rPr>
                <a:t>#ebe6dd</a:t>
              </a:r>
              <a:endParaRPr sz="800">
                <a:solidFill>
                  <a:srgbClr val="434343"/>
                </a:solidFill>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72"/>
        <p:cNvGrpSpPr/>
        <p:nvPr/>
      </p:nvGrpSpPr>
      <p:grpSpPr>
        <a:xfrm>
          <a:off x="0" y="0"/>
          <a:ext cx="0" cy="0"/>
          <a:chOff x="0" y="0"/>
          <a:chExt cx="0" cy="0"/>
        </a:xfrm>
      </p:grpSpPr>
      <p:sp>
        <p:nvSpPr>
          <p:cNvPr id="1873" name="Google Shape;1873;p88"/>
          <p:cNvSpPr txBox="1"/>
          <p:nvPr/>
        </p:nvSpPr>
        <p:spPr>
          <a:xfrm>
            <a:off x="1068100" y="66640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a:solidFill>
                <a:srgbClr val="FFFFFF"/>
              </a:solidFill>
            </a:endParaRPr>
          </a:p>
        </p:txBody>
      </p:sp>
      <p:sp>
        <p:nvSpPr>
          <p:cNvPr id="1874" name="Google Shape;1874;p88"/>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How it Works.</a:t>
            </a:r>
            <a:endParaRPr sz="1100">
              <a:solidFill>
                <a:srgbClr val="869FB2"/>
              </a:solidFill>
            </a:endParaRPr>
          </a:p>
        </p:txBody>
      </p:sp>
      <p:pic>
        <p:nvPicPr>
          <p:cNvPr id="1875" name="Google Shape;1875;p88"/>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1876" name="Google Shape;1876;p88"/>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Pana</a:t>
            </a:r>
            <a:endParaRPr>
              <a:solidFill>
                <a:srgbClr val="869FB2"/>
              </a:solidFill>
            </a:endParaRPr>
          </a:p>
        </p:txBody>
      </p:sp>
      <p:sp>
        <p:nvSpPr>
          <p:cNvPr id="1877" name="Google Shape;1877;p88"/>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Amico</a:t>
            </a:r>
            <a:endParaRPr>
              <a:solidFill>
                <a:srgbClr val="869FB2"/>
              </a:solidFill>
            </a:endParaRPr>
          </a:p>
        </p:txBody>
      </p:sp>
      <p:sp>
        <p:nvSpPr>
          <p:cNvPr id="1878" name="Google Shape;1878;p88"/>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Bro</a:t>
            </a:r>
            <a:endParaRPr>
              <a:solidFill>
                <a:srgbClr val="869FB2"/>
              </a:solidFill>
            </a:endParaRPr>
          </a:p>
        </p:txBody>
      </p:sp>
      <p:sp>
        <p:nvSpPr>
          <p:cNvPr id="1879" name="Google Shape;1879;p88"/>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Rafiki</a:t>
            </a:r>
            <a:endParaRPr>
              <a:solidFill>
                <a:srgbClr val="869FB2"/>
              </a:solidFill>
            </a:endParaRPr>
          </a:p>
        </p:txBody>
      </p:sp>
      <p:pic>
        <p:nvPicPr>
          <p:cNvPr id="1880" name="Google Shape;1880;p88"/>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1881" name="Google Shape;1881;p88"/>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1882" name="Google Shape;1882;p88"/>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1883" name="Google Shape;1883;p88"/>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1884" name="Google Shape;1884;p88"/>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88"/>
        <p:cNvGrpSpPr/>
        <p:nvPr/>
      </p:nvGrpSpPr>
      <p:grpSpPr>
        <a:xfrm>
          <a:off x="0" y="0"/>
          <a:ext cx="0" cy="0"/>
          <a:chOff x="0" y="0"/>
          <a:chExt cx="0" cy="0"/>
        </a:xfrm>
      </p:grpSpPr>
      <p:sp>
        <p:nvSpPr>
          <p:cNvPr id="1889" name="Google Shape;1889;p8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1890" name="Google Shape;1890;p89"/>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a:t>
            </a:r>
            <a:r>
              <a:rPr lang="en">
                <a:solidFill>
                  <a:srgbClr val="FFFFFF"/>
                </a:solidFill>
                <a:latin typeface="Arial"/>
                <a:ea typeface="Arial"/>
                <a:cs typeface="Arial"/>
                <a:sym typeface="Arial"/>
              </a:rPr>
              <a:t> without losing </a:t>
            </a:r>
            <a:r>
              <a:rPr lang="en" sz="1100">
                <a:solidFill>
                  <a:srgbClr val="FFFFFF"/>
                </a:solidFill>
                <a:latin typeface="Arial"/>
                <a:ea typeface="Arial"/>
                <a:cs typeface="Arial"/>
                <a:sym typeface="Arial"/>
              </a:rPr>
              <a:t>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a:t>
            </a:r>
            <a:endParaRPr sz="1100">
              <a:solidFill>
                <a:srgbClr val="FFFFFF"/>
              </a:solidFill>
              <a:latin typeface="Arial"/>
              <a:ea typeface="Arial"/>
              <a:cs typeface="Arial"/>
              <a:sym typeface="Arial"/>
            </a:endParaRPr>
          </a:p>
        </p:txBody>
      </p:sp>
      <p:grpSp>
        <p:nvGrpSpPr>
          <p:cNvPr id="1891" name="Google Shape;1891;p89"/>
          <p:cNvGrpSpPr/>
          <p:nvPr/>
        </p:nvGrpSpPr>
        <p:grpSpPr>
          <a:xfrm>
            <a:off x="5082708" y="3095784"/>
            <a:ext cx="442841" cy="514271"/>
            <a:chOff x="4727025" y="1332775"/>
            <a:chExt cx="59900" cy="69625"/>
          </a:xfrm>
        </p:grpSpPr>
        <p:sp>
          <p:nvSpPr>
            <p:cNvPr id="1892" name="Google Shape;1892;p89"/>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89"/>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 name="Google Shape;1894;p89"/>
          <p:cNvGrpSpPr/>
          <p:nvPr/>
        </p:nvGrpSpPr>
        <p:grpSpPr>
          <a:xfrm>
            <a:off x="5758025" y="2343272"/>
            <a:ext cx="500909" cy="500899"/>
            <a:chOff x="4820425" y="1329900"/>
            <a:chExt cx="70175" cy="70350"/>
          </a:xfrm>
        </p:grpSpPr>
        <p:sp>
          <p:nvSpPr>
            <p:cNvPr id="1895" name="Google Shape;1895;p89"/>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89"/>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89"/>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89"/>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9" name="Google Shape;1899;p89"/>
          <p:cNvGrpSpPr/>
          <p:nvPr/>
        </p:nvGrpSpPr>
        <p:grpSpPr>
          <a:xfrm>
            <a:off x="6410648" y="2355062"/>
            <a:ext cx="538135" cy="493119"/>
            <a:chOff x="4903200" y="1331525"/>
            <a:chExt cx="73575" cy="67425"/>
          </a:xfrm>
        </p:grpSpPr>
        <p:sp>
          <p:nvSpPr>
            <p:cNvPr id="1900" name="Google Shape;1900;p89"/>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901" name="Google Shape;1901;p89"/>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2" name="Google Shape;1902;p89"/>
          <p:cNvGrpSpPr/>
          <p:nvPr/>
        </p:nvGrpSpPr>
        <p:grpSpPr>
          <a:xfrm>
            <a:off x="5670599" y="3097040"/>
            <a:ext cx="544563" cy="511895"/>
            <a:chOff x="4815575" y="1416800"/>
            <a:chExt cx="73750" cy="71400"/>
          </a:xfrm>
        </p:grpSpPr>
        <p:sp>
          <p:nvSpPr>
            <p:cNvPr id="1903" name="Google Shape;1903;p89"/>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89"/>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89"/>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 name="Google Shape;1906;p89"/>
          <p:cNvGrpSpPr/>
          <p:nvPr/>
        </p:nvGrpSpPr>
        <p:grpSpPr>
          <a:xfrm>
            <a:off x="6367224" y="3096746"/>
            <a:ext cx="602914" cy="512477"/>
            <a:chOff x="4902475" y="1418875"/>
            <a:chExt cx="74500" cy="63775"/>
          </a:xfrm>
        </p:grpSpPr>
        <p:sp>
          <p:nvSpPr>
            <p:cNvPr id="1907" name="Google Shape;1907;p89"/>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89"/>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 name="Google Shape;1909;p89"/>
          <p:cNvGrpSpPr/>
          <p:nvPr/>
        </p:nvGrpSpPr>
        <p:grpSpPr>
          <a:xfrm>
            <a:off x="5783096" y="3835985"/>
            <a:ext cx="515391" cy="525699"/>
            <a:chOff x="4818100" y="1507675"/>
            <a:chExt cx="71225" cy="71625"/>
          </a:xfrm>
        </p:grpSpPr>
        <p:sp>
          <p:nvSpPr>
            <p:cNvPr id="1910" name="Google Shape;1910;p89"/>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89"/>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89"/>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89"/>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 name="Google Shape;1914;p89"/>
          <p:cNvGrpSpPr/>
          <p:nvPr/>
        </p:nvGrpSpPr>
        <p:grpSpPr>
          <a:xfrm>
            <a:off x="5121199" y="3857517"/>
            <a:ext cx="522956" cy="489869"/>
            <a:chOff x="4721450" y="1509475"/>
            <a:chExt cx="79350" cy="74325"/>
          </a:xfrm>
        </p:grpSpPr>
        <p:sp>
          <p:nvSpPr>
            <p:cNvPr id="1915" name="Google Shape;1915;p89"/>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89"/>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89"/>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89"/>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9" name="Google Shape;1919;p89"/>
          <p:cNvGrpSpPr/>
          <p:nvPr/>
        </p:nvGrpSpPr>
        <p:grpSpPr>
          <a:xfrm>
            <a:off x="6444441" y="3837269"/>
            <a:ext cx="525704" cy="535436"/>
            <a:chOff x="4906800" y="1507500"/>
            <a:chExt cx="70350" cy="71075"/>
          </a:xfrm>
        </p:grpSpPr>
        <p:sp>
          <p:nvSpPr>
            <p:cNvPr id="1920" name="Google Shape;1920;p89"/>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89"/>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89"/>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89"/>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89"/>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 name="Google Shape;1925;p89"/>
          <p:cNvGrpSpPr/>
          <p:nvPr/>
        </p:nvGrpSpPr>
        <p:grpSpPr>
          <a:xfrm>
            <a:off x="4477263" y="2343250"/>
            <a:ext cx="508054" cy="508095"/>
            <a:chOff x="3736598" y="2170606"/>
            <a:chExt cx="404889" cy="404889"/>
          </a:xfrm>
        </p:grpSpPr>
        <p:sp>
          <p:nvSpPr>
            <p:cNvPr id="1926" name="Google Shape;1926;p89"/>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89"/>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89"/>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89"/>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 name="Google Shape;1930;p89"/>
          <p:cNvGrpSpPr/>
          <p:nvPr/>
        </p:nvGrpSpPr>
        <p:grpSpPr>
          <a:xfrm>
            <a:off x="3765303" y="2343345"/>
            <a:ext cx="575790" cy="507904"/>
            <a:chOff x="3161917" y="2170682"/>
            <a:chExt cx="458870" cy="404737"/>
          </a:xfrm>
        </p:grpSpPr>
        <p:sp>
          <p:nvSpPr>
            <p:cNvPr id="1931" name="Google Shape;1931;p89"/>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932" name="Google Shape;1932;p89"/>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89"/>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 name="Google Shape;1934;p89"/>
          <p:cNvGrpSpPr/>
          <p:nvPr/>
        </p:nvGrpSpPr>
        <p:grpSpPr>
          <a:xfrm>
            <a:off x="3792833" y="3103717"/>
            <a:ext cx="520730" cy="498567"/>
            <a:chOff x="3179914" y="2889488"/>
            <a:chExt cx="422876" cy="404911"/>
          </a:xfrm>
        </p:grpSpPr>
        <p:sp>
          <p:nvSpPr>
            <p:cNvPr id="1935" name="Google Shape;1935;p89"/>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89"/>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89"/>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89"/>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89"/>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89"/>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1" name="Google Shape;1941;p89"/>
          <p:cNvGrpSpPr/>
          <p:nvPr/>
        </p:nvGrpSpPr>
        <p:grpSpPr>
          <a:xfrm>
            <a:off x="4421513" y="3103677"/>
            <a:ext cx="516145" cy="498648"/>
            <a:chOff x="3729467" y="2889422"/>
            <a:chExt cx="419153" cy="404977"/>
          </a:xfrm>
        </p:grpSpPr>
        <p:sp>
          <p:nvSpPr>
            <p:cNvPr id="1942" name="Google Shape;1942;p89"/>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89"/>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89"/>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89"/>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89"/>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89"/>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89"/>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9" name="Google Shape;1949;p89"/>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89"/>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89"/>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89"/>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3" name="Google Shape;1953;p89"/>
          <p:cNvGrpSpPr/>
          <p:nvPr/>
        </p:nvGrpSpPr>
        <p:grpSpPr>
          <a:xfrm>
            <a:off x="7141841" y="2550562"/>
            <a:ext cx="166473" cy="141497"/>
            <a:chOff x="4660325" y="1866850"/>
            <a:chExt cx="68350" cy="58100"/>
          </a:xfrm>
        </p:grpSpPr>
        <p:sp>
          <p:nvSpPr>
            <p:cNvPr id="1954" name="Google Shape;1954;p89"/>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89"/>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6" name="Google Shape;1956;p89"/>
          <p:cNvGrpSpPr/>
          <p:nvPr/>
        </p:nvGrpSpPr>
        <p:grpSpPr>
          <a:xfrm>
            <a:off x="7451186" y="2576286"/>
            <a:ext cx="162515" cy="90049"/>
            <a:chOff x="4791775" y="1877500"/>
            <a:chExt cx="66725" cy="36975"/>
          </a:xfrm>
        </p:grpSpPr>
        <p:sp>
          <p:nvSpPr>
            <p:cNvPr id="1957" name="Google Shape;1957;p89"/>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89"/>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9" name="Google Shape;1959;p89"/>
          <p:cNvGrpSpPr/>
          <p:nvPr/>
        </p:nvGrpSpPr>
        <p:grpSpPr>
          <a:xfrm>
            <a:off x="7772899" y="2576286"/>
            <a:ext cx="144979" cy="90049"/>
            <a:chOff x="4923925" y="1877500"/>
            <a:chExt cx="59525" cy="36975"/>
          </a:xfrm>
        </p:grpSpPr>
        <p:sp>
          <p:nvSpPr>
            <p:cNvPr id="1960" name="Google Shape;1960;p89"/>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89"/>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 name="Google Shape;1962;p89"/>
          <p:cNvGrpSpPr/>
          <p:nvPr/>
        </p:nvGrpSpPr>
        <p:grpSpPr>
          <a:xfrm>
            <a:off x="8067390" y="2558477"/>
            <a:ext cx="141447" cy="125667"/>
            <a:chOff x="5058450" y="1870100"/>
            <a:chExt cx="58075" cy="51600"/>
          </a:xfrm>
        </p:grpSpPr>
        <p:sp>
          <p:nvSpPr>
            <p:cNvPr id="1963" name="Google Shape;1963;p89"/>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89"/>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 name="Google Shape;1965;p89"/>
          <p:cNvGrpSpPr/>
          <p:nvPr/>
        </p:nvGrpSpPr>
        <p:grpSpPr>
          <a:xfrm>
            <a:off x="7481905" y="2980885"/>
            <a:ext cx="101077" cy="107645"/>
            <a:chOff x="4811425" y="2065025"/>
            <a:chExt cx="41500" cy="44200"/>
          </a:xfrm>
        </p:grpSpPr>
        <p:sp>
          <p:nvSpPr>
            <p:cNvPr id="1966" name="Google Shape;1966;p89"/>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89"/>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 name="Google Shape;1968;p89"/>
          <p:cNvGrpSpPr/>
          <p:nvPr/>
        </p:nvGrpSpPr>
        <p:grpSpPr>
          <a:xfrm>
            <a:off x="7774342" y="2981098"/>
            <a:ext cx="120867" cy="107218"/>
            <a:chOff x="4929875" y="2065025"/>
            <a:chExt cx="49625" cy="44025"/>
          </a:xfrm>
        </p:grpSpPr>
        <p:sp>
          <p:nvSpPr>
            <p:cNvPr id="1969" name="Google Shape;1969;p89"/>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89"/>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1" name="Google Shape;1971;p89"/>
          <p:cNvGrpSpPr/>
          <p:nvPr/>
        </p:nvGrpSpPr>
        <p:grpSpPr>
          <a:xfrm>
            <a:off x="8103011" y="2984112"/>
            <a:ext cx="70206" cy="101191"/>
            <a:chOff x="5083925" y="2066350"/>
            <a:chExt cx="28825" cy="41550"/>
          </a:xfrm>
        </p:grpSpPr>
        <p:sp>
          <p:nvSpPr>
            <p:cNvPr id="1972" name="Google Shape;1972;p89"/>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89"/>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4" name="Google Shape;1974;p89"/>
          <p:cNvGrpSpPr/>
          <p:nvPr/>
        </p:nvGrpSpPr>
        <p:grpSpPr>
          <a:xfrm>
            <a:off x="7134565" y="2999759"/>
            <a:ext cx="181026" cy="69896"/>
            <a:chOff x="4659775" y="2072775"/>
            <a:chExt cx="74325" cy="28700"/>
          </a:xfrm>
        </p:grpSpPr>
        <p:sp>
          <p:nvSpPr>
            <p:cNvPr id="1975" name="Google Shape;1975;p89"/>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89"/>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89"/>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8" name="Google Shape;1978;p89"/>
          <p:cNvGrpSpPr/>
          <p:nvPr/>
        </p:nvGrpSpPr>
        <p:grpSpPr>
          <a:xfrm>
            <a:off x="8054421" y="2790324"/>
            <a:ext cx="167387" cy="89197"/>
            <a:chOff x="4662475" y="1976500"/>
            <a:chExt cx="68725" cy="36625"/>
          </a:xfrm>
        </p:grpSpPr>
        <p:sp>
          <p:nvSpPr>
            <p:cNvPr id="1979" name="Google Shape;1979;p89"/>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89"/>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89"/>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2" name="Google Shape;1982;p89"/>
          <p:cNvGrpSpPr/>
          <p:nvPr/>
        </p:nvGrpSpPr>
        <p:grpSpPr>
          <a:xfrm>
            <a:off x="7751326" y="2793764"/>
            <a:ext cx="166899" cy="82317"/>
            <a:chOff x="4920150" y="1977875"/>
            <a:chExt cx="68525" cy="33800"/>
          </a:xfrm>
        </p:grpSpPr>
        <p:sp>
          <p:nvSpPr>
            <p:cNvPr id="1983" name="Google Shape;1983;p89"/>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89"/>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89"/>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6" name="Google Shape;1986;p89"/>
          <p:cNvGrpSpPr/>
          <p:nvPr/>
        </p:nvGrpSpPr>
        <p:grpSpPr>
          <a:xfrm>
            <a:off x="7162483" y="3197682"/>
            <a:ext cx="125190" cy="127859"/>
            <a:chOff x="4676550" y="2160575"/>
            <a:chExt cx="51400" cy="52500"/>
          </a:xfrm>
        </p:grpSpPr>
        <p:sp>
          <p:nvSpPr>
            <p:cNvPr id="1987" name="Google Shape;1987;p89"/>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89"/>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89"/>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0" name="Google Shape;1990;p89"/>
          <p:cNvGrpSpPr/>
          <p:nvPr/>
        </p:nvGrpSpPr>
        <p:grpSpPr>
          <a:xfrm>
            <a:off x="7459741" y="3204714"/>
            <a:ext cx="145405" cy="113794"/>
            <a:chOff x="4768325" y="2163475"/>
            <a:chExt cx="59700" cy="46725"/>
          </a:xfrm>
        </p:grpSpPr>
        <p:sp>
          <p:nvSpPr>
            <p:cNvPr id="1991" name="Google Shape;1991;p89"/>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89"/>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3" name="Google Shape;1993;p89"/>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89"/>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89"/>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89"/>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89"/>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89"/>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9" name="Google Shape;1999;p89"/>
          <p:cNvGrpSpPr/>
          <p:nvPr/>
        </p:nvGrpSpPr>
        <p:grpSpPr>
          <a:xfrm>
            <a:off x="7476059" y="3459808"/>
            <a:ext cx="112768" cy="106853"/>
            <a:chOff x="4768575" y="2253950"/>
            <a:chExt cx="46300" cy="43875"/>
          </a:xfrm>
        </p:grpSpPr>
        <p:sp>
          <p:nvSpPr>
            <p:cNvPr id="2000" name="Google Shape;2000;p89"/>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89"/>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2" name="Google Shape;2002;p89"/>
          <p:cNvGrpSpPr/>
          <p:nvPr/>
        </p:nvGrpSpPr>
        <p:grpSpPr>
          <a:xfrm>
            <a:off x="7775682" y="3948834"/>
            <a:ext cx="118187" cy="146246"/>
            <a:chOff x="4960900" y="2433225"/>
            <a:chExt cx="48525" cy="60050"/>
          </a:xfrm>
        </p:grpSpPr>
        <p:sp>
          <p:nvSpPr>
            <p:cNvPr id="2003" name="Google Shape;2003;p89"/>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89"/>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5" name="Google Shape;2005;p89"/>
          <p:cNvGrpSpPr/>
          <p:nvPr/>
        </p:nvGrpSpPr>
        <p:grpSpPr>
          <a:xfrm>
            <a:off x="7464247" y="4212895"/>
            <a:ext cx="136394" cy="143810"/>
            <a:chOff x="4854075" y="2527625"/>
            <a:chExt cx="56000" cy="59050"/>
          </a:xfrm>
        </p:grpSpPr>
        <p:sp>
          <p:nvSpPr>
            <p:cNvPr id="2006" name="Google Shape;2006;p89"/>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89"/>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8" name="Google Shape;2008;p89"/>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89"/>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89"/>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11" name="Google Shape;2011;p89"/>
          <p:cNvGrpSpPr/>
          <p:nvPr/>
        </p:nvGrpSpPr>
        <p:grpSpPr>
          <a:xfrm>
            <a:off x="8088458" y="3676639"/>
            <a:ext cx="99312" cy="160797"/>
            <a:chOff x="5059700" y="2334775"/>
            <a:chExt cx="40775" cy="66025"/>
          </a:xfrm>
        </p:grpSpPr>
        <p:sp>
          <p:nvSpPr>
            <p:cNvPr id="2012" name="Google Shape;2012;p89"/>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89"/>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89"/>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89"/>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89"/>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89"/>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89"/>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89"/>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89"/>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1" name="Google Shape;2021;p89"/>
          <p:cNvGrpSpPr/>
          <p:nvPr/>
        </p:nvGrpSpPr>
        <p:grpSpPr>
          <a:xfrm>
            <a:off x="8045622" y="3941771"/>
            <a:ext cx="184984" cy="160371"/>
            <a:chOff x="5037700" y="2430325"/>
            <a:chExt cx="75950" cy="65850"/>
          </a:xfrm>
        </p:grpSpPr>
        <p:sp>
          <p:nvSpPr>
            <p:cNvPr id="2022" name="Google Shape;2022;p89"/>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89"/>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4" name="Google Shape;2024;p89"/>
          <p:cNvGrpSpPr/>
          <p:nvPr/>
        </p:nvGrpSpPr>
        <p:grpSpPr>
          <a:xfrm>
            <a:off x="7465128" y="3708223"/>
            <a:ext cx="173014" cy="97629"/>
            <a:chOff x="4756975" y="2341800"/>
            <a:chExt cx="91975" cy="51925"/>
          </a:xfrm>
        </p:grpSpPr>
        <p:sp>
          <p:nvSpPr>
            <p:cNvPr id="2025" name="Google Shape;2025;p89"/>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89"/>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89"/>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89"/>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89"/>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89"/>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89"/>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89"/>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89"/>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89"/>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89"/>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89"/>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89"/>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89"/>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89"/>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89"/>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89"/>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89"/>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89"/>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89"/>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5" name="Google Shape;2045;p89"/>
          <p:cNvGrpSpPr/>
          <p:nvPr/>
        </p:nvGrpSpPr>
        <p:grpSpPr>
          <a:xfrm>
            <a:off x="7732065" y="4196920"/>
            <a:ext cx="212497" cy="175761"/>
            <a:chOff x="4943575" y="2516350"/>
            <a:chExt cx="98675" cy="81700"/>
          </a:xfrm>
        </p:grpSpPr>
        <p:sp>
          <p:nvSpPr>
            <p:cNvPr id="2046" name="Google Shape;2046;p89"/>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89"/>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89"/>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89"/>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89"/>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89"/>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89"/>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89"/>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89"/>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89"/>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89"/>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89"/>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89"/>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89"/>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89"/>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89"/>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89"/>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89"/>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89"/>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89"/>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89"/>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89"/>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89"/>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89"/>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89"/>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89"/>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89"/>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89"/>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89"/>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89"/>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89"/>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89"/>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89"/>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89"/>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89"/>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89"/>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89"/>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89"/>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89"/>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89"/>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89"/>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89"/>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89"/>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89"/>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89"/>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89"/>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89"/>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89"/>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89"/>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89"/>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89"/>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89"/>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89"/>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89"/>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89"/>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89"/>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89"/>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89"/>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89"/>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89"/>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89"/>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89"/>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89"/>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89"/>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89"/>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89"/>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89"/>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89"/>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89"/>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89"/>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89"/>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89"/>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89"/>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89"/>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89"/>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89"/>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89"/>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89"/>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4" name="Google Shape;2124;p89"/>
          <p:cNvGrpSpPr/>
          <p:nvPr/>
        </p:nvGrpSpPr>
        <p:grpSpPr>
          <a:xfrm>
            <a:off x="1990126" y="3423163"/>
            <a:ext cx="965351" cy="134611"/>
            <a:chOff x="4411970" y="2962952"/>
            <a:chExt cx="706544" cy="104212"/>
          </a:xfrm>
        </p:grpSpPr>
        <p:sp>
          <p:nvSpPr>
            <p:cNvPr id="2125" name="Google Shape;2125;p89"/>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89"/>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89"/>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89"/>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9" name="Google Shape;2129;p89"/>
          <p:cNvGrpSpPr/>
          <p:nvPr/>
        </p:nvGrpSpPr>
        <p:grpSpPr>
          <a:xfrm>
            <a:off x="1990126" y="3012077"/>
            <a:ext cx="960158" cy="289172"/>
            <a:chOff x="4411970" y="2726085"/>
            <a:chExt cx="643107" cy="193659"/>
          </a:xfrm>
        </p:grpSpPr>
        <p:sp>
          <p:nvSpPr>
            <p:cNvPr id="2130" name="Google Shape;2130;p89"/>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89"/>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89"/>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3" name="Google Shape;2133;p89"/>
          <p:cNvGrpSpPr/>
          <p:nvPr/>
        </p:nvGrpSpPr>
        <p:grpSpPr>
          <a:xfrm>
            <a:off x="993018" y="3278187"/>
            <a:ext cx="833173" cy="259209"/>
            <a:chOff x="4411970" y="4340222"/>
            <a:chExt cx="779467" cy="242683"/>
          </a:xfrm>
        </p:grpSpPr>
        <p:sp>
          <p:nvSpPr>
            <p:cNvPr id="2134" name="Google Shape;2134;p89"/>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89"/>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89"/>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7" name="Google Shape;2137;p89"/>
          <p:cNvGrpSpPr/>
          <p:nvPr/>
        </p:nvGrpSpPr>
        <p:grpSpPr>
          <a:xfrm>
            <a:off x="1990126" y="2673933"/>
            <a:ext cx="965160" cy="216230"/>
            <a:chOff x="4411970" y="2468674"/>
            <a:chExt cx="747317" cy="167425"/>
          </a:xfrm>
        </p:grpSpPr>
        <p:sp>
          <p:nvSpPr>
            <p:cNvPr id="2138" name="Google Shape;2138;p89"/>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89"/>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0" name="Google Shape;2140;p89"/>
          <p:cNvGrpSpPr/>
          <p:nvPr/>
        </p:nvGrpSpPr>
        <p:grpSpPr>
          <a:xfrm>
            <a:off x="988873" y="2578650"/>
            <a:ext cx="810451" cy="319148"/>
            <a:chOff x="4411970" y="3686602"/>
            <a:chExt cx="797845" cy="314215"/>
          </a:xfrm>
        </p:grpSpPr>
        <p:sp>
          <p:nvSpPr>
            <p:cNvPr id="2141" name="Google Shape;2141;p89"/>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89"/>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89"/>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89"/>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89"/>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6" name="Google Shape;2146;p89"/>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7" name="Google Shape;2147;p89"/>
          <p:cNvGrpSpPr/>
          <p:nvPr/>
        </p:nvGrpSpPr>
        <p:grpSpPr>
          <a:xfrm>
            <a:off x="988970" y="2333174"/>
            <a:ext cx="1970333" cy="208784"/>
            <a:chOff x="6336019" y="3733725"/>
            <a:chExt cx="2566206" cy="351310"/>
          </a:xfrm>
        </p:grpSpPr>
        <p:sp>
          <p:nvSpPr>
            <p:cNvPr id="2148" name="Google Shape;2148;p89"/>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89"/>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89"/>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89"/>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2" name="Google Shape;2152;p89"/>
          <p:cNvGrpSpPr/>
          <p:nvPr/>
        </p:nvGrpSpPr>
        <p:grpSpPr>
          <a:xfrm>
            <a:off x="1990126" y="3940729"/>
            <a:ext cx="946551" cy="153200"/>
            <a:chOff x="4404545" y="3301592"/>
            <a:chExt cx="782403" cy="129272"/>
          </a:xfrm>
        </p:grpSpPr>
        <p:sp>
          <p:nvSpPr>
            <p:cNvPr id="2153" name="Google Shape;2153;p89"/>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89"/>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5" name="Google Shape;2155;p89"/>
          <p:cNvGrpSpPr/>
          <p:nvPr/>
        </p:nvGrpSpPr>
        <p:grpSpPr>
          <a:xfrm>
            <a:off x="1990126" y="3679688"/>
            <a:ext cx="962257" cy="139127"/>
            <a:chOff x="4411970" y="3131459"/>
            <a:chExt cx="710520" cy="117397"/>
          </a:xfrm>
        </p:grpSpPr>
        <p:sp>
          <p:nvSpPr>
            <p:cNvPr id="2156" name="Google Shape;2156;p89"/>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89"/>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8" name="Google Shape;2158;p89"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9" name="Google Shape;2159;p89"/>
          <p:cNvGrpSpPr/>
          <p:nvPr/>
        </p:nvGrpSpPr>
        <p:grpSpPr>
          <a:xfrm>
            <a:off x="990271" y="3614482"/>
            <a:ext cx="823838" cy="458988"/>
            <a:chOff x="4411970" y="1801825"/>
            <a:chExt cx="734586" cy="409262"/>
          </a:xfrm>
        </p:grpSpPr>
        <p:sp>
          <p:nvSpPr>
            <p:cNvPr id="2160" name="Google Shape;2160;p89"/>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89"/>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2" name="Google Shape;2162;p89"/>
          <p:cNvGrpSpPr/>
          <p:nvPr/>
        </p:nvGrpSpPr>
        <p:grpSpPr>
          <a:xfrm>
            <a:off x="990271" y="4162908"/>
            <a:ext cx="856348" cy="212039"/>
            <a:chOff x="4411970" y="2233974"/>
            <a:chExt cx="763574" cy="189068"/>
          </a:xfrm>
        </p:grpSpPr>
        <p:sp>
          <p:nvSpPr>
            <p:cNvPr id="2163" name="Google Shape;2163;p89"/>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89"/>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5" name="Google Shape;2165;p89"/>
          <p:cNvGrpSpPr/>
          <p:nvPr/>
        </p:nvGrpSpPr>
        <p:grpSpPr>
          <a:xfrm>
            <a:off x="3100467" y="2338244"/>
            <a:ext cx="511602" cy="511602"/>
            <a:chOff x="5681300" y="2527788"/>
            <a:chExt cx="805800" cy="805800"/>
          </a:xfrm>
        </p:grpSpPr>
        <p:sp>
          <p:nvSpPr>
            <p:cNvPr id="2166" name="Google Shape;2166;p89"/>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89"/>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8" name="Google Shape;2168;p89"/>
          <p:cNvGrpSpPr/>
          <p:nvPr/>
        </p:nvGrpSpPr>
        <p:grpSpPr>
          <a:xfrm>
            <a:off x="3097662" y="3104827"/>
            <a:ext cx="513021" cy="512935"/>
            <a:chOff x="4049800" y="640400"/>
            <a:chExt cx="858900" cy="858900"/>
          </a:xfrm>
        </p:grpSpPr>
        <p:sp>
          <p:nvSpPr>
            <p:cNvPr id="2169" name="Google Shape;2169;p89"/>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89"/>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1" name="Google Shape;2171;p89"/>
          <p:cNvGrpSpPr/>
          <p:nvPr/>
        </p:nvGrpSpPr>
        <p:grpSpPr>
          <a:xfrm>
            <a:off x="3014861" y="3756719"/>
            <a:ext cx="686489" cy="686585"/>
            <a:chOff x="5080188" y="927900"/>
            <a:chExt cx="961200" cy="961200"/>
          </a:xfrm>
        </p:grpSpPr>
        <p:sp>
          <p:nvSpPr>
            <p:cNvPr id="2172" name="Google Shape;2172;p89"/>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89"/>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89"/>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89"/>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89"/>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89"/>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89"/>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89"/>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0" name="Google Shape;2180;p89"/>
          <p:cNvGrpSpPr/>
          <p:nvPr/>
        </p:nvGrpSpPr>
        <p:grpSpPr>
          <a:xfrm>
            <a:off x="3798012" y="3849448"/>
            <a:ext cx="510373" cy="510937"/>
            <a:chOff x="7508249" y="1522825"/>
            <a:chExt cx="1326332" cy="1322987"/>
          </a:xfrm>
        </p:grpSpPr>
        <p:sp>
          <p:nvSpPr>
            <p:cNvPr id="2181" name="Google Shape;2181;p89"/>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89"/>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89"/>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89"/>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89"/>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89"/>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89"/>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89"/>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89"/>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89"/>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1" name="Google Shape;2191;p89"/>
          <p:cNvGrpSpPr/>
          <p:nvPr/>
        </p:nvGrpSpPr>
        <p:grpSpPr>
          <a:xfrm>
            <a:off x="4489605" y="3850853"/>
            <a:ext cx="492652" cy="503348"/>
            <a:chOff x="6039282" y="1042577"/>
            <a:chExt cx="734315" cy="731929"/>
          </a:xfrm>
        </p:grpSpPr>
        <p:sp>
          <p:nvSpPr>
            <p:cNvPr id="2192" name="Google Shape;2192;p89"/>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89"/>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89"/>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89"/>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89"/>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89"/>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89"/>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89"/>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89"/>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89"/>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89"/>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89"/>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89"/>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89"/>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89"/>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89"/>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89"/>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89"/>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89"/>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89"/>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89"/>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3" name="Google Shape;2213;p89"/>
          <p:cNvGrpSpPr/>
          <p:nvPr/>
        </p:nvGrpSpPr>
        <p:grpSpPr>
          <a:xfrm>
            <a:off x="5130019" y="2346894"/>
            <a:ext cx="483304" cy="504902"/>
            <a:chOff x="1825800" y="1651625"/>
            <a:chExt cx="568125" cy="591775"/>
          </a:xfrm>
        </p:grpSpPr>
        <p:sp>
          <p:nvSpPr>
            <p:cNvPr id="2214" name="Google Shape;2214;p89"/>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89"/>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89"/>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89"/>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89"/>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89"/>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0" name="Google Shape;2220;p89"/>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89"/>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89"/>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89"/>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2227"/>
        <p:cNvGrpSpPr/>
        <p:nvPr/>
      </p:nvGrpSpPr>
      <p:grpSpPr>
        <a:xfrm>
          <a:off x="0" y="0"/>
          <a:ext cx="0" cy="0"/>
          <a:chOff x="0" y="0"/>
          <a:chExt cx="0" cy="0"/>
        </a:xfrm>
      </p:grpSpPr>
      <p:grpSp>
        <p:nvGrpSpPr>
          <p:cNvPr id="2228" name="Google Shape;2228;p90"/>
          <p:cNvGrpSpPr/>
          <p:nvPr/>
        </p:nvGrpSpPr>
        <p:grpSpPr>
          <a:xfrm>
            <a:off x="745571" y="1168666"/>
            <a:ext cx="2492868" cy="1379876"/>
            <a:chOff x="2654821" y="2311071"/>
            <a:chExt cx="2279715" cy="1262120"/>
          </a:xfrm>
        </p:grpSpPr>
        <p:grpSp>
          <p:nvGrpSpPr>
            <p:cNvPr id="2229" name="Google Shape;2229;p90"/>
            <p:cNvGrpSpPr/>
            <p:nvPr/>
          </p:nvGrpSpPr>
          <p:grpSpPr>
            <a:xfrm>
              <a:off x="4034269" y="2840745"/>
              <a:ext cx="40212" cy="36437"/>
              <a:chOff x="4293400" y="2574725"/>
              <a:chExt cx="84425" cy="80100"/>
            </a:xfrm>
          </p:grpSpPr>
          <p:sp>
            <p:nvSpPr>
              <p:cNvPr id="2230" name="Google Shape;2230;p90"/>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231" name="Google Shape;2231;p90"/>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2" name="Google Shape;2232;p90"/>
            <p:cNvGrpSpPr/>
            <p:nvPr/>
          </p:nvGrpSpPr>
          <p:grpSpPr>
            <a:xfrm>
              <a:off x="3894606" y="2334874"/>
              <a:ext cx="913198" cy="518984"/>
              <a:chOff x="4000175" y="1462675"/>
              <a:chExt cx="1917275" cy="1140875"/>
            </a:xfrm>
          </p:grpSpPr>
          <p:sp>
            <p:nvSpPr>
              <p:cNvPr id="2233" name="Google Shape;2233;p90"/>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234" name="Google Shape;2234;p90"/>
              <p:cNvGrpSpPr/>
              <p:nvPr/>
            </p:nvGrpSpPr>
            <p:grpSpPr>
              <a:xfrm>
                <a:off x="4000175" y="1462675"/>
                <a:ext cx="1917275" cy="1140875"/>
                <a:chOff x="4000175" y="1462675"/>
                <a:chExt cx="1917275" cy="1140875"/>
              </a:xfrm>
            </p:grpSpPr>
            <p:sp>
              <p:nvSpPr>
                <p:cNvPr id="2235" name="Google Shape;2235;p90"/>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236" name="Google Shape;2236;p90"/>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90"/>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90"/>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90"/>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240" name="Google Shape;2240;p90"/>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41" name="Google Shape;2241;p90"/>
            <p:cNvGrpSpPr/>
            <p:nvPr/>
          </p:nvGrpSpPr>
          <p:grpSpPr>
            <a:xfrm>
              <a:off x="3875768" y="2846704"/>
              <a:ext cx="44796" cy="47366"/>
              <a:chOff x="3960625" y="2587825"/>
              <a:chExt cx="94050" cy="104125"/>
            </a:xfrm>
          </p:grpSpPr>
          <p:sp>
            <p:nvSpPr>
              <p:cNvPr id="2242" name="Google Shape;2242;p90"/>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243" name="Google Shape;2243;p90"/>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4" name="Google Shape;2244;p90"/>
            <p:cNvGrpSpPr/>
            <p:nvPr/>
          </p:nvGrpSpPr>
          <p:grpSpPr>
            <a:xfrm>
              <a:off x="3782759" y="2807162"/>
              <a:ext cx="82686" cy="85487"/>
              <a:chOff x="3765350" y="2500900"/>
              <a:chExt cx="173600" cy="187925"/>
            </a:xfrm>
          </p:grpSpPr>
          <p:sp>
            <p:nvSpPr>
              <p:cNvPr id="2245" name="Google Shape;2245;p90"/>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246" name="Google Shape;2246;p90"/>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90"/>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90"/>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90"/>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90"/>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1" name="Google Shape;2251;p90"/>
            <p:cNvGrpSpPr/>
            <p:nvPr/>
          </p:nvGrpSpPr>
          <p:grpSpPr>
            <a:xfrm>
              <a:off x="3775674" y="2798496"/>
              <a:ext cx="40545" cy="23564"/>
              <a:chOff x="3750475" y="2481850"/>
              <a:chExt cx="85125" cy="51800"/>
            </a:xfrm>
          </p:grpSpPr>
          <p:sp>
            <p:nvSpPr>
              <p:cNvPr id="2252" name="Google Shape;2252;p90"/>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90"/>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254" name="Google Shape;2254;p90"/>
            <p:cNvGrpSpPr/>
            <p:nvPr/>
          </p:nvGrpSpPr>
          <p:grpSpPr>
            <a:xfrm>
              <a:off x="3716946" y="2776024"/>
              <a:ext cx="81971" cy="76912"/>
              <a:chOff x="3627175" y="2432450"/>
              <a:chExt cx="172100" cy="169075"/>
            </a:xfrm>
          </p:grpSpPr>
          <p:sp>
            <p:nvSpPr>
              <p:cNvPr id="2255" name="Google Shape;2255;p90"/>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90"/>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257" name="Google Shape;2257;p90"/>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258" name="Google Shape;2258;p90"/>
            <p:cNvGrpSpPr/>
            <p:nvPr/>
          </p:nvGrpSpPr>
          <p:grpSpPr>
            <a:xfrm>
              <a:off x="3685682" y="2845624"/>
              <a:ext cx="29311" cy="45055"/>
              <a:chOff x="3561536" y="2585450"/>
              <a:chExt cx="61539" cy="99045"/>
            </a:xfrm>
          </p:grpSpPr>
          <p:sp>
            <p:nvSpPr>
              <p:cNvPr id="2259" name="Google Shape;2259;p90"/>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90"/>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261" name="Google Shape;2261;p90"/>
            <p:cNvGrpSpPr/>
            <p:nvPr/>
          </p:nvGrpSpPr>
          <p:grpSpPr>
            <a:xfrm>
              <a:off x="3849905" y="2572252"/>
              <a:ext cx="74339" cy="119559"/>
              <a:chOff x="3906325" y="1984500"/>
              <a:chExt cx="156075" cy="262825"/>
            </a:xfrm>
          </p:grpSpPr>
          <p:sp>
            <p:nvSpPr>
              <p:cNvPr id="2262" name="Google Shape;2262;p90"/>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263" name="Google Shape;2263;p90"/>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4" name="Google Shape;2264;p90"/>
            <p:cNvGrpSpPr/>
            <p:nvPr/>
          </p:nvGrpSpPr>
          <p:grpSpPr>
            <a:xfrm>
              <a:off x="2654821" y="2414345"/>
              <a:ext cx="667570" cy="558731"/>
              <a:chOff x="1397225" y="1637375"/>
              <a:chExt cx="1401575" cy="1228250"/>
            </a:xfrm>
          </p:grpSpPr>
          <p:sp>
            <p:nvSpPr>
              <p:cNvPr id="2265" name="Google Shape;2265;p90"/>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266" name="Google Shape;2266;p90"/>
              <p:cNvGrpSpPr/>
              <p:nvPr/>
            </p:nvGrpSpPr>
            <p:grpSpPr>
              <a:xfrm>
                <a:off x="1397225" y="1637375"/>
                <a:ext cx="1398775" cy="1228250"/>
                <a:chOff x="1397225" y="1637375"/>
                <a:chExt cx="1398775" cy="1228250"/>
              </a:xfrm>
            </p:grpSpPr>
            <p:sp>
              <p:nvSpPr>
                <p:cNvPr id="2267" name="Google Shape;2267;p90"/>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90"/>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69" name="Google Shape;2269;p90"/>
            <p:cNvGrpSpPr/>
            <p:nvPr/>
          </p:nvGrpSpPr>
          <p:grpSpPr>
            <a:xfrm>
              <a:off x="3230417" y="3103734"/>
              <a:ext cx="282982" cy="280332"/>
              <a:chOff x="2605700" y="3152850"/>
              <a:chExt cx="594125" cy="616250"/>
            </a:xfrm>
          </p:grpSpPr>
          <p:sp>
            <p:nvSpPr>
              <p:cNvPr id="2270" name="Google Shape;2270;p90"/>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271" name="Google Shape;2271;p90"/>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272" name="Google Shape;2272;p90"/>
            <p:cNvGrpSpPr/>
            <p:nvPr/>
          </p:nvGrpSpPr>
          <p:grpSpPr>
            <a:xfrm>
              <a:off x="3265985" y="3226989"/>
              <a:ext cx="87151" cy="346202"/>
              <a:chOff x="2680375" y="3423800"/>
              <a:chExt cx="182975" cy="761050"/>
            </a:xfrm>
          </p:grpSpPr>
          <p:sp>
            <p:nvSpPr>
              <p:cNvPr id="2273" name="Google Shape;2273;p90"/>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274" name="Google Shape;2274;p90"/>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5" name="Google Shape;2275;p90"/>
            <p:cNvGrpSpPr/>
            <p:nvPr/>
          </p:nvGrpSpPr>
          <p:grpSpPr>
            <a:xfrm>
              <a:off x="3855466" y="3289811"/>
              <a:ext cx="112514" cy="94210"/>
              <a:chOff x="3918000" y="3561900"/>
              <a:chExt cx="236225" cy="207100"/>
            </a:xfrm>
          </p:grpSpPr>
          <p:sp>
            <p:nvSpPr>
              <p:cNvPr id="2276" name="Google Shape;2276;p90"/>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277" name="Google Shape;2277;p90"/>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8" name="Google Shape;2278;p90"/>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90"/>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90"/>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281" name="Google Shape;2281;p90"/>
            <p:cNvGrpSpPr/>
            <p:nvPr/>
          </p:nvGrpSpPr>
          <p:grpSpPr>
            <a:xfrm>
              <a:off x="2905224" y="2311071"/>
              <a:ext cx="596721" cy="528992"/>
              <a:chOff x="1922950" y="1410350"/>
              <a:chExt cx="1252825" cy="1162875"/>
            </a:xfrm>
          </p:grpSpPr>
          <p:sp>
            <p:nvSpPr>
              <p:cNvPr id="2282" name="Google Shape;2282;p90"/>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90"/>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90"/>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90"/>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90"/>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90"/>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90"/>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90"/>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90"/>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90"/>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90"/>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90"/>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90"/>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90"/>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90"/>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90"/>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2298" name="Google Shape;2298;p90"/>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90"/>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90"/>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90"/>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90"/>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90"/>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90"/>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90"/>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90"/>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90"/>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90"/>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90"/>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90"/>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90"/>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90"/>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90"/>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90"/>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90"/>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90"/>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90"/>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318" name="Google Shape;2318;p90"/>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319" name="Google Shape;2319;p90"/>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0" name="Google Shape;2320;p90"/>
            <p:cNvGrpSpPr/>
            <p:nvPr/>
          </p:nvGrpSpPr>
          <p:grpSpPr>
            <a:xfrm>
              <a:off x="3280929" y="3294542"/>
              <a:ext cx="109894" cy="272224"/>
              <a:chOff x="2711750" y="3572300"/>
              <a:chExt cx="230725" cy="598425"/>
            </a:xfrm>
          </p:grpSpPr>
          <p:sp>
            <p:nvSpPr>
              <p:cNvPr id="2321" name="Google Shape;2321;p90"/>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90"/>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3" name="Google Shape;2323;p90"/>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4" name="Google Shape;2324;p90"/>
            <p:cNvGrpSpPr/>
            <p:nvPr/>
          </p:nvGrpSpPr>
          <p:grpSpPr>
            <a:xfrm>
              <a:off x="3790439" y="2408636"/>
              <a:ext cx="73017" cy="75684"/>
              <a:chOff x="3781475" y="1624825"/>
              <a:chExt cx="153300" cy="166375"/>
            </a:xfrm>
          </p:grpSpPr>
          <p:sp>
            <p:nvSpPr>
              <p:cNvPr id="2325" name="Google Shape;2325;p90"/>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90"/>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90"/>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90"/>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9" name="Google Shape;2329;p90"/>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90"/>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90"/>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90"/>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90"/>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90"/>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90"/>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36" name="Google Shape;2336;p90"/>
            <p:cNvGrpSpPr/>
            <p:nvPr/>
          </p:nvGrpSpPr>
          <p:grpSpPr>
            <a:xfrm>
              <a:off x="4403342" y="3107749"/>
              <a:ext cx="316680" cy="101374"/>
              <a:chOff x="5068275" y="3161675"/>
              <a:chExt cx="664875" cy="222850"/>
            </a:xfrm>
          </p:grpSpPr>
          <p:sp>
            <p:nvSpPr>
              <p:cNvPr id="2337" name="Google Shape;2337;p90"/>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90"/>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90"/>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90"/>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41" name="Google Shape;2341;p90"/>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90"/>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90"/>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90"/>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90"/>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90"/>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90"/>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90"/>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90"/>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90"/>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90"/>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90"/>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90"/>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90"/>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90"/>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90"/>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90"/>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90"/>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90"/>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90"/>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90"/>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90"/>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90"/>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90"/>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90"/>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90"/>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90"/>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90"/>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90"/>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0" name="Google Shape;2370;p90"/>
            <p:cNvGrpSpPr/>
            <p:nvPr/>
          </p:nvGrpSpPr>
          <p:grpSpPr>
            <a:xfrm>
              <a:off x="3697513" y="2707266"/>
              <a:ext cx="59549" cy="79733"/>
              <a:chOff x="3586375" y="2281300"/>
              <a:chExt cx="125025" cy="175275"/>
            </a:xfrm>
          </p:grpSpPr>
          <p:sp>
            <p:nvSpPr>
              <p:cNvPr id="2371" name="Google Shape;2371;p90"/>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90"/>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3" name="Google Shape;2373;p90"/>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4" name="Google Shape;2374;p90"/>
            <p:cNvGrpSpPr/>
            <p:nvPr/>
          </p:nvGrpSpPr>
          <p:grpSpPr>
            <a:xfrm>
              <a:off x="4513224" y="3221724"/>
              <a:ext cx="274563" cy="280321"/>
              <a:chOff x="5298975" y="3412225"/>
              <a:chExt cx="576450" cy="616225"/>
            </a:xfrm>
          </p:grpSpPr>
          <p:sp>
            <p:nvSpPr>
              <p:cNvPr id="2375" name="Google Shape;2375;p90"/>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376" name="Google Shape;2376;p90"/>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7" name="Google Shape;2377;p90"/>
            <p:cNvGrpSpPr/>
            <p:nvPr/>
          </p:nvGrpSpPr>
          <p:grpSpPr>
            <a:xfrm>
              <a:off x="4824403" y="3421846"/>
              <a:ext cx="110132" cy="130647"/>
              <a:chOff x="5952300" y="3852150"/>
              <a:chExt cx="231225" cy="287200"/>
            </a:xfrm>
          </p:grpSpPr>
          <p:sp>
            <p:nvSpPr>
              <p:cNvPr id="2378" name="Google Shape;2378;p90"/>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90"/>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0" name="Google Shape;2380;p90"/>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90"/>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90"/>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90"/>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90"/>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90"/>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90"/>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90"/>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8" name="Google Shape;2388;p90"/>
            <p:cNvGrpSpPr/>
            <p:nvPr/>
          </p:nvGrpSpPr>
          <p:grpSpPr>
            <a:xfrm>
              <a:off x="4295710" y="3079670"/>
              <a:ext cx="14968" cy="27135"/>
              <a:chOff x="4842300" y="3099950"/>
              <a:chExt cx="31425" cy="59650"/>
            </a:xfrm>
          </p:grpSpPr>
          <p:sp>
            <p:nvSpPr>
              <p:cNvPr id="2389" name="Google Shape;2389;p90"/>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90"/>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90"/>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90"/>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3" name="Google Shape;2393;p90"/>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90"/>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90"/>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90"/>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90"/>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90"/>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90"/>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90"/>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01" name="Google Shape;2401;p90"/>
            <p:cNvGrpSpPr/>
            <p:nvPr/>
          </p:nvGrpSpPr>
          <p:grpSpPr>
            <a:xfrm>
              <a:off x="3831056" y="2816010"/>
              <a:ext cx="37378" cy="27612"/>
              <a:chOff x="3866750" y="2520350"/>
              <a:chExt cx="78475" cy="60700"/>
            </a:xfrm>
          </p:grpSpPr>
          <p:sp>
            <p:nvSpPr>
              <p:cNvPr id="2402" name="Google Shape;2402;p90"/>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90"/>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90"/>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90"/>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6" name="Google Shape;2406;p90"/>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90"/>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90"/>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90"/>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90"/>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90"/>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90"/>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90"/>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90"/>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90"/>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90"/>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90"/>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90"/>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90"/>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90"/>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90"/>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90"/>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423" name="Google Shape;2423;p90"/>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90"/>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90"/>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90"/>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90"/>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90"/>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90"/>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90"/>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90"/>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90"/>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90"/>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90"/>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435" name="Google Shape;2435;p90"/>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90"/>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90"/>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90"/>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90"/>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90"/>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90"/>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90"/>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90"/>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90"/>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90"/>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90"/>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90"/>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8" name="Google Shape;2448;p90"/>
            <p:cNvGrpSpPr/>
            <p:nvPr/>
          </p:nvGrpSpPr>
          <p:grpSpPr>
            <a:xfrm>
              <a:off x="3632736" y="3051591"/>
              <a:ext cx="63288" cy="45217"/>
              <a:chOff x="3450375" y="3038225"/>
              <a:chExt cx="132875" cy="99400"/>
            </a:xfrm>
          </p:grpSpPr>
          <p:sp>
            <p:nvSpPr>
              <p:cNvPr id="2449" name="Google Shape;2449;p90"/>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90"/>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51" name="Google Shape;2451;p90"/>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90"/>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90"/>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90"/>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90"/>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90"/>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90"/>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90"/>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90"/>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460" name="Google Shape;2460;p90"/>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90"/>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90"/>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90"/>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90"/>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90"/>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90"/>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90"/>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90"/>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90"/>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470" name="Google Shape;2470;p90"/>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90"/>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90"/>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90"/>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90"/>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90"/>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476" name="Google Shape;2476;p90"/>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90"/>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90"/>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90"/>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90"/>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90"/>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90"/>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90"/>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90"/>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90"/>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6" name="Google Shape;2486;p90"/>
          <p:cNvGrpSpPr/>
          <p:nvPr/>
        </p:nvGrpSpPr>
        <p:grpSpPr>
          <a:xfrm>
            <a:off x="3554131" y="1233340"/>
            <a:ext cx="2078182" cy="1366558"/>
            <a:chOff x="235800" y="830650"/>
            <a:chExt cx="6978450" cy="4588844"/>
          </a:xfrm>
        </p:grpSpPr>
        <p:sp>
          <p:nvSpPr>
            <p:cNvPr id="2487" name="Google Shape;2487;p90"/>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90"/>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90"/>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90"/>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90"/>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90"/>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3" name="Google Shape;2493;p90"/>
          <p:cNvGrpSpPr/>
          <p:nvPr/>
        </p:nvGrpSpPr>
        <p:grpSpPr>
          <a:xfrm>
            <a:off x="742628" y="3064442"/>
            <a:ext cx="2622876" cy="1333540"/>
            <a:chOff x="238125" y="1038125"/>
            <a:chExt cx="7146800" cy="3633625"/>
          </a:xfrm>
        </p:grpSpPr>
        <p:sp>
          <p:nvSpPr>
            <p:cNvPr id="2494" name="Google Shape;2494;p90"/>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90"/>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90"/>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90"/>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90"/>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90"/>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90"/>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90"/>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90"/>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90"/>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90"/>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90"/>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90"/>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90"/>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90"/>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90"/>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90"/>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90"/>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90"/>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90"/>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90"/>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90"/>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90"/>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90"/>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90"/>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90"/>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90"/>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90"/>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90"/>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90"/>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90"/>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90"/>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90"/>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90"/>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90"/>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90"/>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90"/>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90"/>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90"/>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90"/>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90"/>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90"/>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90"/>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90"/>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90"/>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90"/>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90"/>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90"/>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90"/>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90"/>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90"/>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90"/>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90"/>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90"/>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90"/>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90"/>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90"/>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90"/>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90"/>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90"/>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90"/>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90"/>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90"/>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90"/>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90"/>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90"/>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90"/>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90"/>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90"/>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90"/>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90"/>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90"/>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90"/>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90"/>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90"/>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90"/>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90"/>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90"/>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90"/>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90"/>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90"/>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90"/>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90"/>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90"/>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90"/>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90"/>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90"/>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90"/>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90"/>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90"/>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90"/>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90"/>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90"/>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90"/>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90"/>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90"/>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90"/>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90"/>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90"/>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90"/>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90"/>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90"/>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90"/>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90"/>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90"/>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90"/>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90"/>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90"/>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90"/>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90"/>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90"/>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90"/>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90"/>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90"/>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90"/>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90"/>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90"/>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90"/>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90"/>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90"/>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90"/>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90"/>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90"/>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90"/>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90"/>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90"/>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90"/>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90"/>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90"/>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90"/>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90"/>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90"/>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90"/>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90"/>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90"/>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90"/>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90"/>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90"/>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90"/>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90"/>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90"/>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90"/>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90"/>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90"/>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90"/>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90"/>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90"/>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90"/>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90"/>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90"/>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90"/>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90"/>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90"/>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90"/>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90"/>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90"/>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90"/>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90"/>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90"/>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90"/>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90"/>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90"/>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90"/>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90"/>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90"/>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90"/>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90"/>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90"/>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90"/>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90"/>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90"/>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90"/>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90"/>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90"/>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90"/>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90"/>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90"/>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90"/>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90"/>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90"/>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90"/>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90"/>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90"/>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90"/>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90"/>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90"/>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90"/>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90"/>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90"/>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90"/>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90"/>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90"/>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90"/>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90"/>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90"/>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90"/>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90"/>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90"/>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90"/>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90"/>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90"/>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90"/>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90"/>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90"/>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90"/>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90"/>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90"/>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90"/>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90"/>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90"/>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90"/>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90"/>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90"/>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90"/>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90"/>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90"/>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90"/>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90"/>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90"/>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90"/>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90"/>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90"/>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90"/>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90"/>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90"/>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90"/>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90"/>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90"/>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90"/>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90"/>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90"/>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90"/>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90"/>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90"/>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90"/>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90"/>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90"/>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90"/>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90"/>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90"/>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90"/>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90"/>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90"/>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90"/>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90"/>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90"/>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90"/>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90"/>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90"/>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90"/>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90"/>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90"/>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90"/>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90"/>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90"/>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90"/>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90"/>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90"/>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90"/>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90"/>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90"/>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90"/>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90"/>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90"/>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90"/>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90"/>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90"/>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90"/>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90"/>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90"/>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90"/>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90"/>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90"/>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90"/>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90"/>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90"/>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90"/>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90"/>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90"/>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90"/>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90"/>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90"/>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90"/>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90"/>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90"/>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90"/>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90"/>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90"/>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90"/>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90"/>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90"/>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90"/>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90"/>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90"/>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90"/>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90"/>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90"/>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90"/>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90"/>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90"/>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90"/>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90"/>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90"/>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90"/>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90"/>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90"/>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90"/>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90"/>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90"/>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90"/>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90"/>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90"/>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90"/>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90"/>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90"/>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90"/>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90"/>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90"/>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90"/>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90"/>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90"/>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90"/>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90"/>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90"/>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90"/>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90"/>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90"/>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90"/>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90"/>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90"/>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90"/>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90"/>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90"/>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90"/>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90"/>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90"/>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90"/>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90"/>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90"/>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90"/>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90"/>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90"/>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90"/>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90"/>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90"/>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90"/>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90"/>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90"/>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90"/>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90"/>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90"/>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90"/>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90"/>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90"/>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90"/>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90"/>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90"/>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90"/>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90"/>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90"/>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90"/>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90"/>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90"/>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90"/>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90"/>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90"/>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90"/>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90"/>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90"/>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90"/>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90"/>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90"/>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90"/>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90"/>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90"/>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90"/>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90"/>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90"/>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90"/>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90"/>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90"/>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90"/>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90"/>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90"/>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90"/>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90"/>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90"/>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90"/>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90"/>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90"/>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90"/>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90"/>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90"/>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90"/>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90"/>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90"/>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90"/>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90"/>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90"/>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90"/>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90"/>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90"/>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90"/>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90"/>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90"/>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90"/>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90"/>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90"/>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90"/>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90"/>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90"/>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90"/>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90"/>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90"/>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90"/>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90"/>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90"/>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90"/>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90"/>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90"/>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90"/>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90"/>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90"/>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90"/>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90"/>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90"/>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90"/>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90"/>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90"/>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90"/>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90"/>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90"/>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90"/>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90"/>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90"/>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90"/>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90"/>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90"/>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90"/>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90"/>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90"/>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90"/>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90"/>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90"/>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90"/>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90"/>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90"/>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90"/>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90"/>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90"/>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90"/>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90"/>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90"/>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90"/>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90"/>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90"/>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90"/>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90"/>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90"/>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90"/>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90"/>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90"/>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90"/>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90"/>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90"/>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90"/>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90"/>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90"/>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90"/>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90"/>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90"/>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90"/>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90"/>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90"/>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90"/>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90"/>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90"/>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90"/>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90"/>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90"/>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90"/>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90"/>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90"/>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90"/>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90"/>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90"/>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90"/>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90"/>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90"/>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90"/>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90"/>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90"/>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90"/>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90"/>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90"/>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90"/>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90"/>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90"/>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90"/>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90"/>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90"/>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90"/>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90"/>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90"/>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90"/>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90"/>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90"/>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90"/>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90"/>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90"/>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90"/>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90"/>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90"/>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90"/>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90"/>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90"/>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90"/>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90"/>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90"/>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90"/>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90"/>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90"/>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90"/>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90"/>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90"/>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90"/>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90"/>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90"/>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90"/>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90"/>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90"/>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90"/>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90"/>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90"/>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90"/>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90"/>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90"/>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90"/>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90"/>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90"/>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90"/>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90"/>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90"/>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90"/>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90"/>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90"/>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90"/>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90"/>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90"/>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90"/>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90"/>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90"/>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90"/>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90"/>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90"/>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90"/>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90"/>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90"/>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90"/>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90"/>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90"/>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90"/>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90"/>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90"/>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90"/>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90"/>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90"/>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90"/>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90"/>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90"/>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90"/>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90"/>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90"/>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90"/>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90"/>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90"/>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90"/>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90"/>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90"/>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90"/>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90"/>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90"/>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90"/>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90"/>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90"/>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90"/>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90"/>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90"/>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90"/>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90"/>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90"/>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90"/>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90"/>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90"/>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90"/>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90"/>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90"/>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90"/>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90"/>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90"/>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90"/>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90"/>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90"/>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90"/>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90"/>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90"/>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90"/>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90"/>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90"/>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90"/>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90"/>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90"/>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90"/>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90"/>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90"/>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90"/>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90"/>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90"/>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90"/>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90"/>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90"/>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90"/>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90"/>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90"/>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90"/>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90"/>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90"/>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90"/>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90"/>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90"/>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90"/>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90"/>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90"/>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90"/>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90"/>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90"/>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90"/>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90"/>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90"/>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90"/>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90"/>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90"/>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90"/>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90"/>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90"/>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90"/>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90"/>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90"/>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90"/>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90"/>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90"/>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90"/>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90"/>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90"/>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90"/>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90"/>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90"/>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90"/>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90"/>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90"/>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90"/>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90"/>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90"/>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90"/>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90"/>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90"/>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90"/>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90"/>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90"/>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90"/>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90"/>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90"/>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90"/>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90"/>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90"/>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90"/>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90"/>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90"/>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90"/>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90"/>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90"/>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90"/>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90"/>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90"/>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90"/>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90"/>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90"/>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90"/>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90"/>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90"/>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90"/>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90"/>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90"/>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90"/>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90"/>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90"/>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90"/>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90"/>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90"/>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90"/>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90"/>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90"/>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90"/>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90"/>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90"/>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90"/>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90"/>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90"/>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90"/>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90"/>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90"/>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90"/>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90"/>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90"/>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90"/>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90"/>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90"/>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90"/>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90"/>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90"/>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90"/>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90"/>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90"/>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90"/>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90"/>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90"/>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90"/>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90"/>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90"/>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90"/>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90"/>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90"/>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90"/>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90"/>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90"/>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90"/>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90"/>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90"/>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90"/>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90"/>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90"/>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90"/>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90"/>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90"/>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90"/>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90"/>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90"/>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90"/>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90"/>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90"/>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90"/>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90"/>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90"/>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90"/>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90"/>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90"/>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90"/>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90"/>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90"/>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90"/>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90"/>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90"/>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90"/>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90"/>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90"/>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90"/>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90"/>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90"/>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90"/>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90"/>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90"/>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90"/>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90"/>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90"/>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90"/>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90"/>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90"/>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90"/>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90"/>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90"/>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90"/>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90"/>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90"/>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90"/>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90"/>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90"/>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90"/>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90"/>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90"/>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90"/>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90"/>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90"/>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90"/>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90"/>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90"/>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90"/>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90"/>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90"/>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90"/>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90"/>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90"/>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90"/>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90"/>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90"/>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90"/>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90"/>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90"/>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90"/>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90"/>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90"/>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90"/>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90"/>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90"/>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90"/>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90"/>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90"/>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90"/>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90"/>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90"/>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90"/>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90"/>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90"/>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90"/>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90"/>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90"/>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90"/>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90"/>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90"/>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90"/>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90"/>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90"/>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90"/>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90"/>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90"/>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90"/>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90"/>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90"/>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90"/>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90"/>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90"/>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90"/>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90"/>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90"/>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90"/>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90"/>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90"/>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90"/>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90"/>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90"/>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90"/>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90"/>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90"/>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90"/>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90"/>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90"/>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90"/>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90"/>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90"/>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90"/>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90"/>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90"/>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90"/>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90"/>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90"/>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90"/>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90"/>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90"/>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90"/>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90"/>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90"/>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90"/>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90"/>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90"/>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90"/>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90"/>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90"/>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90"/>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90"/>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90"/>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90"/>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90"/>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90"/>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90"/>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90"/>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90"/>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90"/>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90"/>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90"/>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90"/>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90"/>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90"/>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90"/>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90"/>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90"/>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90"/>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90"/>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90"/>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90"/>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90"/>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90"/>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90"/>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90"/>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90"/>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90"/>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90"/>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90"/>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90"/>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90"/>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90"/>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90"/>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90"/>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90"/>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90"/>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90"/>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90"/>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90"/>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90"/>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90"/>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90"/>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90"/>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90"/>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90"/>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90"/>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90"/>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90"/>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90"/>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90"/>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90"/>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90"/>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90"/>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90"/>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90"/>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90"/>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90"/>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90"/>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90"/>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90"/>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90"/>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90"/>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90"/>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90"/>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90"/>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90"/>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90"/>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90"/>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90"/>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90"/>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90"/>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90"/>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90"/>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90"/>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90"/>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90"/>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90"/>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90"/>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90"/>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90"/>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90"/>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90"/>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90"/>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90"/>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90"/>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90"/>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90"/>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90"/>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90"/>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90"/>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90"/>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90"/>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90"/>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90"/>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90"/>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90"/>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90"/>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90"/>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90"/>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90"/>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90"/>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90"/>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90"/>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90"/>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90"/>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90"/>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90"/>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90"/>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90"/>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90"/>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90"/>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90"/>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90"/>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90"/>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90"/>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90"/>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90"/>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90"/>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90"/>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90"/>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90"/>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90"/>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90"/>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90"/>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90"/>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90"/>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90"/>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90"/>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90"/>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90"/>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90"/>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90"/>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90"/>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90"/>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90"/>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90"/>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90"/>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90"/>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90"/>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90"/>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90"/>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90"/>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90"/>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90"/>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90"/>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90"/>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90"/>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90"/>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90"/>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90"/>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90"/>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90"/>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90"/>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90"/>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90"/>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90"/>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90"/>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90"/>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90"/>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90"/>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90"/>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90"/>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90"/>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90"/>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90"/>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90"/>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90"/>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90"/>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90"/>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90"/>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90"/>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90"/>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90"/>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90"/>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90"/>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90"/>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90"/>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90"/>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90"/>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90"/>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90"/>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90"/>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90"/>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90"/>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90"/>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90"/>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90"/>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90"/>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90"/>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90"/>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90"/>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90"/>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90"/>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90"/>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90"/>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90"/>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90"/>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90"/>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90"/>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90"/>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90"/>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90"/>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90"/>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90"/>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90"/>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90"/>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90"/>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90"/>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90"/>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90"/>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90"/>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90"/>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90"/>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90"/>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90"/>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90"/>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90"/>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90"/>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90"/>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90"/>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90"/>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90"/>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90"/>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90"/>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90"/>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90"/>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90"/>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90"/>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90"/>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90"/>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90"/>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90"/>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90"/>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90"/>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90"/>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90"/>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90"/>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90"/>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90"/>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90"/>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90"/>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90"/>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90"/>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90"/>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90"/>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90"/>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90"/>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90"/>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90"/>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90"/>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90"/>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90"/>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90"/>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90"/>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90"/>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90"/>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90"/>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90"/>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90"/>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90"/>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90"/>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90"/>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90"/>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90"/>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90"/>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90"/>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90"/>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90"/>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90"/>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90"/>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90"/>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90"/>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90"/>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90"/>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90"/>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90"/>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90"/>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90"/>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90"/>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90"/>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90"/>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90"/>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90"/>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90"/>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90"/>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90"/>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90"/>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90"/>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90"/>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90"/>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90"/>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90"/>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90"/>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90"/>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90"/>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90"/>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90"/>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90"/>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90"/>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90"/>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90"/>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90"/>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90"/>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90"/>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90"/>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90"/>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90"/>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90"/>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90"/>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90"/>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90"/>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90"/>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90"/>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90"/>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90"/>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90"/>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90"/>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90"/>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90"/>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90"/>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90"/>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90"/>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90"/>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90"/>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90"/>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90"/>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90"/>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90"/>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90"/>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90"/>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90"/>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90"/>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90"/>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90"/>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90"/>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90"/>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90"/>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90"/>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90"/>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90"/>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90"/>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90"/>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90"/>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90"/>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90"/>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90"/>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90"/>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90"/>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90"/>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90"/>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90"/>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90"/>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90"/>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90"/>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90"/>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90"/>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90"/>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90"/>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90"/>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90"/>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90"/>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90"/>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90"/>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90"/>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90"/>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90"/>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90"/>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90"/>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90"/>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90"/>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90"/>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90"/>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90"/>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90"/>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90"/>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90"/>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90"/>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90"/>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90"/>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90"/>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90"/>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90"/>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90"/>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90"/>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90"/>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90"/>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90"/>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90"/>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90"/>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90"/>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90"/>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90"/>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90"/>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90"/>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90"/>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90"/>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90"/>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90"/>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90"/>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90"/>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90"/>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90"/>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90"/>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90"/>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90"/>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90"/>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90"/>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90"/>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90"/>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90"/>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90"/>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90"/>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90"/>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90"/>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90"/>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90"/>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90"/>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90"/>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90"/>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90"/>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90"/>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90"/>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90"/>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90"/>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90"/>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90"/>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90"/>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90"/>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90"/>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90"/>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90"/>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90"/>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90"/>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90"/>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90"/>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90"/>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90"/>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90"/>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90"/>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90"/>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90"/>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90"/>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90"/>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90"/>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90"/>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90"/>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90"/>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90"/>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90"/>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90"/>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90"/>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90"/>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90"/>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90"/>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90"/>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90"/>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90"/>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90"/>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90"/>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90"/>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90"/>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90"/>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90"/>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90"/>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90"/>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90"/>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90"/>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90"/>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90"/>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90"/>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90"/>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90"/>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90"/>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90"/>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90"/>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90"/>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90"/>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90"/>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90"/>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90"/>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90"/>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90"/>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90"/>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90"/>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90"/>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90"/>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90"/>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90"/>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90"/>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90"/>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90"/>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90"/>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90"/>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90"/>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90"/>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90"/>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90"/>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90"/>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90"/>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90"/>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90"/>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90"/>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90"/>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90"/>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90"/>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90"/>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90"/>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90"/>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90"/>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90"/>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90"/>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90"/>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90"/>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90"/>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90"/>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90"/>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90"/>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90"/>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90"/>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90"/>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90"/>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90"/>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90"/>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90"/>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90"/>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90"/>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90"/>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90"/>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90"/>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90"/>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90"/>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90"/>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90"/>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90"/>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90"/>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90"/>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90"/>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90"/>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90"/>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90"/>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90"/>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90"/>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90"/>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90"/>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90"/>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90"/>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90"/>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90"/>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90"/>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90"/>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90"/>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90"/>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90"/>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90"/>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90"/>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90"/>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90"/>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90"/>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90"/>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90"/>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90"/>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90"/>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90"/>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90"/>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90"/>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90"/>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90"/>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90"/>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90"/>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90"/>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90"/>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90"/>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90"/>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90"/>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90"/>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90"/>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90"/>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90"/>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90"/>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90"/>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90"/>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90"/>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90"/>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90"/>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90"/>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90"/>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90"/>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90"/>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90"/>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90"/>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90"/>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90"/>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90"/>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90"/>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90"/>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90"/>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90"/>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90"/>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90"/>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90"/>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90"/>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90"/>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90"/>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90"/>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90"/>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90"/>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90"/>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90"/>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90"/>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90"/>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90"/>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90"/>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90"/>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90"/>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90"/>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90"/>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90"/>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90"/>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90"/>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90"/>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90"/>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90"/>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90"/>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90"/>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90"/>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90"/>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90"/>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90"/>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90"/>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90"/>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90"/>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90"/>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90"/>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90"/>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90"/>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90"/>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90"/>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90"/>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90"/>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90"/>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90"/>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90"/>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90"/>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90"/>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90"/>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90"/>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90"/>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90"/>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90"/>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90"/>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90"/>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90"/>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90"/>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90"/>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90"/>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90"/>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90"/>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90"/>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90"/>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90"/>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90"/>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90"/>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90"/>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90"/>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90"/>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90"/>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90"/>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90"/>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90"/>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90"/>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90"/>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90"/>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90"/>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90"/>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90"/>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90"/>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90"/>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90"/>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90"/>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90"/>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90"/>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90"/>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90"/>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90"/>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90"/>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90"/>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90"/>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90"/>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90"/>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90"/>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90"/>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90"/>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90"/>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90"/>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90"/>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6" name="Google Shape;4066;p90"/>
          <p:cNvGrpSpPr/>
          <p:nvPr/>
        </p:nvGrpSpPr>
        <p:grpSpPr>
          <a:xfrm>
            <a:off x="5857556" y="1206552"/>
            <a:ext cx="2590840" cy="1380235"/>
            <a:chOff x="233350" y="949250"/>
            <a:chExt cx="7137300" cy="3802300"/>
          </a:xfrm>
        </p:grpSpPr>
        <p:sp>
          <p:nvSpPr>
            <p:cNvPr id="4067" name="Google Shape;4067;p9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9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9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9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9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9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9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9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9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9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9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9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9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9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9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9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9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9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9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9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9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9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9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9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9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9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9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9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9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9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9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9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9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9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9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9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9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9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9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9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9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9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9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9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9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9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9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9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9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9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9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8" name="Google Shape;4118;p90"/>
          <p:cNvGrpSpPr/>
          <p:nvPr/>
        </p:nvGrpSpPr>
        <p:grpSpPr>
          <a:xfrm>
            <a:off x="7671985" y="3251325"/>
            <a:ext cx="104231" cy="320340"/>
            <a:chOff x="7564426" y="3224343"/>
            <a:chExt cx="119985" cy="368801"/>
          </a:xfrm>
        </p:grpSpPr>
        <p:sp>
          <p:nvSpPr>
            <p:cNvPr id="4119" name="Google Shape;4119;p90"/>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90"/>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1" name="Google Shape;4121;p90"/>
          <p:cNvGrpSpPr/>
          <p:nvPr/>
        </p:nvGrpSpPr>
        <p:grpSpPr>
          <a:xfrm>
            <a:off x="7371473" y="3245427"/>
            <a:ext cx="189489" cy="332132"/>
            <a:chOff x="8370831" y="3202002"/>
            <a:chExt cx="218129" cy="382376"/>
          </a:xfrm>
        </p:grpSpPr>
        <p:sp>
          <p:nvSpPr>
            <p:cNvPr id="4122" name="Google Shape;4122;p90"/>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90"/>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4" name="Google Shape;4124;p90"/>
          <p:cNvGrpSpPr/>
          <p:nvPr/>
        </p:nvGrpSpPr>
        <p:grpSpPr>
          <a:xfrm>
            <a:off x="8094863" y="3656559"/>
            <a:ext cx="309429" cy="267000"/>
            <a:chOff x="6742064" y="3750480"/>
            <a:chExt cx="399315" cy="344560"/>
          </a:xfrm>
        </p:grpSpPr>
        <p:sp>
          <p:nvSpPr>
            <p:cNvPr id="4125" name="Google Shape;4125;p90"/>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90"/>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7" name="Google Shape;4127;p90"/>
          <p:cNvGrpSpPr/>
          <p:nvPr/>
        </p:nvGrpSpPr>
        <p:grpSpPr>
          <a:xfrm>
            <a:off x="7633882" y="4007606"/>
            <a:ext cx="180437" cy="281608"/>
            <a:chOff x="7248525" y="3739696"/>
            <a:chExt cx="230531" cy="359790"/>
          </a:xfrm>
        </p:grpSpPr>
        <p:sp>
          <p:nvSpPr>
            <p:cNvPr id="4128" name="Google Shape;4128;p90"/>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90"/>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0" name="Google Shape;4130;p90"/>
          <p:cNvGrpSpPr/>
          <p:nvPr/>
        </p:nvGrpSpPr>
        <p:grpSpPr>
          <a:xfrm>
            <a:off x="7879801" y="3650830"/>
            <a:ext cx="162896" cy="278710"/>
            <a:chOff x="7601242" y="3729267"/>
            <a:chExt cx="222566" cy="380803"/>
          </a:xfrm>
        </p:grpSpPr>
        <p:sp>
          <p:nvSpPr>
            <p:cNvPr id="4131" name="Google Shape;4131;p90"/>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90"/>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3" name="Google Shape;4133;p90"/>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34" name="Google Shape;4134;p90"/>
          <p:cNvGrpSpPr/>
          <p:nvPr/>
        </p:nvGrpSpPr>
        <p:grpSpPr>
          <a:xfrm>
            <a:off x="7369446" y="3651971"/>
            <a:ext cx="193543" cy="275990"/>
            <a:chOff x="8304647" y="3738687"/>
            <a:chExt cx="225076" cy="320956"/>
          </a:xfrm>
        </p:grpSpPr>
        <p:sp>
          <p:nvSpPr>
            <p:cNvPr id="4135" name="Google Shape;4135;p90"/>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90"/>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90"/>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8" name="Google Shape;4138;p90"/>
          <p:cNvGrpSpPr/>
          <p:nvPr/>
        </p:nvGrpSpPr>
        <p:grpSpPr>
          <a:xfrm>
            <a:off x="7641939" y="3651971"/>
            <a:ext cx="178492" cy="275990"/>
            <a:chOff x="8615101" y="3738687"/>
            <a:chExt cx="207573" cy="320956"/>
          </a:xfrm>
        </p:grpSpPr>
        <p:sp>
          <p:nvSpPr>
            <p:cNvPr id="4139" name="Google Shape;4139;p90"/>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90"/>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90"/>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42" name="Google Shape;4142;p90"/>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43" name="Google Shape;4143;p90"/>
          <p:cNvGrpSpPr/>
          <p:nvPr/>
        </p:nvGrpSpPr>
        <p:grpSpPr>
          <a:xfrm>
            <a:off x="6036644" y="3773459"/>
            <a:ext cx="557670" cy="511283"/>
            <a:chOff x="6015419" y="3716859"/>
            <a:chExt cx="557671" cy="511283"/>
          </a:xfrm>
        </p:grpSpPr>
        <p:sp>
          <p:nvSpPr>
            <p:cNvPr id="4144" name="Google Shape;4144;p90"/>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45" name="Google Shape;4145;p90"/>
            <p:cNvGrpSpPr/>
            <p:nvPr/>
          </p:nvGrpSpPr>
          <p:grpSpPr>
            <a:xfrm>
              <a:off x="6036094" y="3716980"/>
              <a:ext cx="529860" cy="510468"/>
              <a:chOff x="6036094" y="3716980"/>
              <a:chExt cx="529860" cy="510468"/>
            </a:xfrm>
          </p:grpSpPr>
          <p:sp>
            <p:nvSpPr>
              <p:cNvPr id="4146" name="Google Shape;4146;p90"/>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90"/>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90"/>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90"/>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90"/>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90"/>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90"/>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90"/>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90"/>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90"/>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56" name="Google Shape;4156;p90"/>
          <p:cNvGrpSpPr/>
          <p:nvPr/>
        </p:nvGrpSpPr>
        <p:grpSpPr>
          <a:xfrm>
            <a:off x="6665529" y="3130228"/>
            <a:ext cx="576302" cy="511871"/>
            <a:chOff x="6644304" y="3073628"/>
            <a:chExt cx="576302" cy="511871"/>
          </a:xfrm>
        </p:grpSpPr>
        <p:sp>
          <p:nvSpPr>
            <p:cNvPr id="4157" name="Google Shape;4157;p90"/>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58" name="Google Shape;4158;p90"/>
            <p:cNvGrpSpPr/>
            <p:nvPr/>
          </p:nvGrpSpPr>
          <p:grpSpPr>
            <a:xfrm>
              <a:off x="6712169" y="3085440"/>
              <a:ext cx="481622" cy="494913"/>
              <a:chOff x="6712169" y="3085440"/>
              <a:chExt cx="481622" cy="494913"/>
            </a:xfrm>
          </p:grpSpPr>
          <p:sp>
            <p:nvSpPr>
              <p:cNvPr id="4159" name="Google Shape;4159;p90"/>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90"/>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90"/>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90"/>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90"/>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64" name="Google Shape;4164;p90"/>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90"/>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90"/>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67" name="Google Shape;4167;p90"/>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8" name="Google Shape;4168;p90"/>
          <p:cNvGrpSpPr/>
          <p:nvPr/>
        </p:nvGrpSpPr>
        <p:grpSpPr>
          <a:xfrm>
            <a:off x="6673379" y="3773223"/>
            <a:ext cx="560631" cy="511352"/>
            <a:chOff x="6652154" y="3716623"/>
            <a:chExt cx="560631" cy="511352"/>
          </a:xfrm>
        </p:grpSpPr>
        <p:sp>
          <p:nvSpPr>
            <p:cNvPr id="4169" name="Google Shape;4169;p90"/>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0" name="Google Shape;4170;p90"/>
            <p:cNvGrpSpPr/>
            <p:nvPr/>
          </p:nvGrpSpPr>
          <p:grpSpPr>
            <a:xfrm>
              <a:off x="6669657" y="3716715"/>
              <a:ext cx="466779" cy="464290"/>
              <a:chOff x="6669657" y="3716715"/>
              <a:chExt cx="466779" cy="464290"/>
            </a:xfrm>
          </p:grpSpPr>
          <p:sp>
            <p:nvSpPr>
              <p:cNvPr id="4171" name="Google Shape;4171;p90"/>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90"/>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90"/>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90"/>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90"/>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90"/>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90"/>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90"/>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90"/>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90"/>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90"/>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90"/>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90"/>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84" name="Google Shape;4184;p90"/>
          <p:cNvGrpSpPr/>
          <p:nvPr/>
        </p:nvGrpSpPr>
        <p:grpSpPr>
          <a:xfrm>
            <a:off x="7867470" y="4054631"/>
            <a:ext cx="187557" cy="187557"/>
            <a:chOff x="8565775" y="671075"/>
            <a:chExt cx="441000" cy="441000"/>
          </a:xfrm>
        </p:grpSpPr>
        <p:sp>
          <p:nvSpPr>
            <p:cNvPr id="4185" name="Google Shape;4185;p90"/>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90"/>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7" name="Google Shape;4187;p90"/>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90"/>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89" name="Google Shape;4189;p90"/>
          <p:cNvGrpSpPr/>
          <p:nvPr/>
        </p:nvGrpSpPr>
        <p:grpSpPr>
          <a:xfrm>
            <a:off x="6021325" y="3132850"/>
            <a:ext cx="587871" cy="512373"/>
            <a:chOff x="6000100" y="3076250"/>
            <a:chExt cx="587871" cy="512373"/>
          </a:xfrm>
        </p:grpSpPr>
        <p:sp>
          <p:nvSpPr>
            <p:cNvPr id="4190" name="Google Shape;4190;p90"/>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1" name="Google Shape;4191;p90"/>
            <p:cNvGrpSpPr/>
            <p:nvPr/>
          </p:nvGrpSpPr>
          <p:grpSpPr>
            <a:xfrm>
              <a:off x="6031360" y="3076713"/>
              <a:ext cx="539107" cy="480965"/>
              <a:chOff x="6031360" y="3076713"/>
              <a:chExt cx="539107" cy="480965"/>
            </a:xfrm>
          </p:grpSpPr>
          <p:sp>
            <p:nvSpPr>
              <p:cNvPr id="4192" name="Google Shape;4192;p90"/>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90"/>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90"/>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90"/>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90"/>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90"/>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90"/>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99" name="Google Shape;4199;p90"/>
          <p:cNvGrpSpPr/>
          <p:nvPr/>
        </p:nvGrpSpPr>
        <p:grpSpPr>
          <a:xfrm>
            <a:off x="3597785" y="3065882"/>
            <a:ext cx="2241344" cy="1330656"/>
            <a:chOff x="3597785" y="3065882"/>
            <a:chExt cx="2241344" cy="1330656"/>
          </a:xfrm>
        </p:grpSpPr>
        <p:grpSp>
          <p:nvGrpSpPr>
            <p:cNvPr id="4200" name="Google Shape;4200;p90"/>
            <p:cNvGrpSpPr/>
            <p:nvPr/>
          </p:nvGrpSpPr>
          <p:grpSpPr>
            <a:xfrm>
              <a:off x="5296908" y="3937355"/>
              <a:ext cx="143198" cy="32380"/>
              <a:chOff x="5296908" y="3937355"/>
              <a:chExt cx="143198" cy="32380"/>
            </a:xfrm>
          </p:grpSpPr>
          <p:sp>
            <p:nvSpPr>
              <p:cNvPr id="4201" name="Google Shape;4201;p90"/>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02" name="Google Shape;4202;p90"/>
              <p:cNvGrpSpPr/>
              <p:nvPr/>
            </p:nvGrpSpPr>
            <p:grpSpPr>
              <a:xfrm>
                <a:off x="5402331" y="3937355"/>
                <a:ext cx="37776" cy="32380"/>
                <a:chOff x="5402331" y="3937355"/>
                <a:chExt cx="37776" cy="32380"/>
              </a:xfrm>
            </p:grpSpPr>
            <p:sp>
              <p:nvSpPr>
                <p:cNvPr id="4203" name="Google Shape;4203;p90"/>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90"/>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5" name="Google Shape;4205;p90"/>
              <p:cNvGrpSpPr/>
              <p:nvPr/>
            </p:nvGrpSpPr>
            <p:grpSpPr>
              <a:xfrm>
                <a:off x="5296908" y="3937355"/>
                <a:ext cx="37783" cy="32380"/>
                <a:chOff x="5296908" y="3937355"/>
                <a:chExt cx="37783" cy="32380"/>
              </a:xfrm>
            </p:grpSpPr>
            <p:sp>
              <p:nvSpPr>
                <p:cNvPr id="4206" name="Google Shape;4206;p90"/>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90"/>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08" name="Google Shape;4208;p90"/>
            <p:cNvGrpSpPr/>
            <p:nvPr/>
          </p:nvGrpSpPr>
          <p:grpSpPr>
            <a:xfrm>
              <a:off x="4724163" y="3119631"/>
              <a:ext cx="120838" cy="84218"/>
              <a:chOff x="4724163" y="3119631"/>
              <a:chExt cx="120838" cy="84218"/>
            </a:xfrm>
          </p:grpSpPr>
          <p:grpSp>
            <p:nvGrpSpPr>
              <p:cNvPr id="4209" name="Google Shape;4209;p90"/>
              <p:cNvGrpSpPr/>
              <p:nvPr/>
            </p:nvGrpSpPr>
            <p:grpSpPr>
              <a:xfrm>
                <a:off x="4746712" y="3132773"/>
                <a:ext cx="86869" cy="56424"/>
                <a:chOff x="4746712" y="3132773"/>
                <a:chExt cx="86869" cy="56424"/>
              </a:xfrm>
            </p:grpSpPr>
            <p:sp>
              <p:nvSpPr>
                <p:cNvPr id="4210" name="Google Shape;4210;p90"/>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90"/>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2" name="Google Shape;4212;p90"/>
              <p:cNvGrpSpPr/>
              <p:nvPr/>
            </p:nvGrpSpPr>
            <p:grpSpPr>
              <a:xfrm>
                <a:off x="4773634" y="3143336"/>
                <a:ext cx="37776" cy="32451"/>
                <a:chOff x="4773634" y="3143336"/>
                <a:chExt cx="37776" cy="32451"/>
              </a:xfrm>
            </p:grpSpPr>
            <p:sp>
              <p:nvSpPr>
                <p:cNvPr id="4213" name="Google Shape;4213;p90"/>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90"/>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5" name="Google Shape;4215;p90"/>
              <p:cNvGrpSpPr/>
              <p:nvPr/>
            </p:nvGrpSpPr>
            <p:grpSpPr>
              <a:xfrm>
                <a:off x="4724163" y="3131248"/>
                <a:ext cx="37776" cy="32459"/>
                <a:chOff x="4724163" y="3131248"/>
                <a:chExt cx="37776" cy="32459"/>
              </a:xfrm>
            </p:grpSpPr>
            <p:sp>
              <p:nvSpPr>
                <p:cNvPr id="4216" name="Google Shape;4216;p90"/>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90"/>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8" name="Google Shape;4218;p90"/>
              <p:cNvGrpSpPr/>
              <p:nvPr/>
            </p:nvGrpSpPr>
            <p:grpSpPr>
              <a:xfrm>
                <a:off x="4755081" y="3176054"/>
                <a:ext cx="32357" cy="27795"/>
                <a:chOff x="4755081" y="3176054"/>
                <a:chExt cx="32357" cy="27795"/>
              </a:xfrm>
            </p:grpSpPr>
            <p:sp>
              <p:nvSpPr>
                <p:cNvPr id="4219" name="Google Shape;4219;p90"/>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90"/>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1" name="Google Shape;4221;p90"/>
              <p:cNvGrpSpPr/>
              <p:nvPr/>
            </p:nvGrpSpPr>
            <p:grpSpPr>
              <a:xfrm>
                <a:off x="4812550" y="3119631"/>
                <a:ext cx="32451" cy="27803"/>
                <a:chOff x="4812550" y="3119631"/>
                <a:chExt cx="32451" cy="27803"/>
              </a:xfrm>
            </p:grpSpPr>
            <p:sp>
              <p:nvSpPr>
                <p:cNvPr id="4222" name="Google Shape;4222;p90"/>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90"/>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24" name="Google Shape;4224;p90"/>
            <p:cNvGrpSpPr/>
            <p:nvPr/>
          </p:nvGrpSpPr>
          <p:grpSpPr>
            <a:xfrm>
              <a:off x="5382826" y="4027197"/>
              <a:ext cx="268967" cy="250422"/>
              <a:chOff x="5382826" y="4027197"/>
              <a:chExt cx="268967" cy="250422"/>
            </a:xfrm>
          </p:grpSpPr>
          <p:grpSp>
            <p:nvGrpSpPr>
              <p:cNvPr id="4225" name="Google Shape;4225;p90"/>
              <p:cNvGrpSpPr/>
              <p:nvPr/>
            </p:nvGrpSpPr>
            <p:grpSpPr>
              <a:xfrm>
                <a:off x="5405280" y="4042510"/>
                <a:ext cx="237570" cy="218647"/>
                <a:chOff x="5405280" y="4042510"/>
                <a:chExt cx="237570" cy="218647"/>
              </a:xfrm>
            </p:grpSpPr>
            <p:sp>
              <p:nvSpPr>
                <p:cNvPr id="4226" name="Google Shape;4226;p90"/>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90"/>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90"/>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90"/>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90"/>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90"/>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2" name="Google Shape;4232;p90"/>
              <p:cNvGrpSpPr/>
              <p:nvPr/>
            </p:nvGrpSpPr>
            <p:grpSpPr>
              <a:xfrm>
                <a:off x="5382826" y="4125549"/>
                <a:ext cx="37776" cy="32380"/>
                <a:chOff x="5382826" y="4125549"/>
                <a:chExt cx="37776" cy="32380"/>
              </a:xfrm>
            </p:grpSpPr>
            <p:sp>
              <p:nvSpPr>
                <p:cNvPr id="4233" name="Google Shape;4233;p90"/>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90"/>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5" name="Google Shape;4235;p90"/>
              <p:cNvGrpSpPr/>
              <p:nvPr/>
            </p:nvGrpSpPr>
            <p:grpSpPr>
              <a:xfrm>
                <a:off x="5475680" y="4195587"/>
                <a:ext cx="37783" cy="32364"/>
                <a:chOff x="5475680" y="4195587"/>
                <a:chExt cx="37783" cy="32364"/>
              </a:xfrm>
            </p:grpSpPr>
            <p:sp>
              <p:nvSpPr>
                <p:cNvPr id="4236" name="Google Shape;4236;p90"/>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90"/>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8" name="Google Shape;4238;p90"/>
              <p:cNvGrpSpPr/>
              <p:nvPr/>
            </p:nvGrpSpPr>
            <p:grpSpPr>
              <a:xfrm>
                <a:off x="5532575" y="4027197"/>
                <a:ext cx="33308" cy="32262"/>
                <a:chOff x="5532575" y="4027197"/>
                <a:chExt cx="33308" cy="32262"/>
              </a:xfrm>
            </p:grpSpPr>
            <p:sp>
              <p:nvSpPr>
                <p:cNvPr id="4239" name="Google Shape;4239;p90"/>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90"/>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1" name="Google Shape;4241;p90"/>
              <p:cNvGrpSpPr/>
              <p:nvPr/>
            </p:nvGrpSpPr>
            <p:grpSpPr>
              <a:xfrm>
                <a:off x="5590706" y="4245348"/>
                <a:ext cx="33497" cy="32270"/>
                <a:chOff x="5590706" y="4245348"/>
                <a:chExt cx="33497" cy="32270"/>
              </a:xfrm>
            </p:grpSpPr>
            <p:sp>
              <p:nvSpPr>
                <p:cNvPr id="4242" name="Google Shape;4242;p90"/>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90"/>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4" name="Google Shape;4244;p90"/>
              <p:cNvGrpSpPr/>
              <p:nvPr/>
            </p:nvGrpSpPr>
            <p:grpSpPr>
              <a:xfrm>
                <a:off x="5618681" y="4109677"/>
                <a:ext cx="33112" cy="32357"/>
                <a:chOff x="5618681" y="4109677"/>
                <a:chExt cx="33112" cy="32357"/>
              </a:xfrm>
            </p:grpSpPr>
            <p:sp>
              <p:nvSpPr>
                <p:cNvPr id="4245" name="Google Shape;4245;p90"/>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90"/>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7" name="Google Shape;4247;p90"/>
              <p:cNvGrpSpPr/>
              <p:nvPr/>
            </p:nvGrpSpPr>
            <p:grpSpPr>
              <a:xfrm>
                <a:off x="5479298" y="4128262"/>
                <a:ext cx="31405" cy="26906"/>
                <a:chOff x="5479298" y="4128262"/>
                <a:chExt cx="31405" cy="26906"/>
              </a:xfrm>
            </p:grpSpPr>
            <p:sp>
              <p:nvSpPr>
                <p:cNvPr id="4248" name="Google Shape;4248;p90"/>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90"/>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0" name="Google Shape;4250;p90"/>
              <p:cNvGrpSpPr/>
              <p:nvPr/>
            </p:nvGrpSpPr>
            <p:grpSpPr>
              <a:xfrm>
                <a:off x="5582903" y="4180116"/>
                <a:ext cx="31499" cy="26898"/>
                <a:chOff x="5582903" y="4180116"/>
                <a:chExt cx="31499" cy="26898"/>
              </a:xfrm>
            </p:grpSpPr>
            <p:sp>
              <p:nvSpPr>
                <p:cNvPr id="4251" name="Google Shape;4251;p90"/>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90"/>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53" name="Google Shape;4253;p90"/>
            <p:cNvGrpSpPr/>
            <p:nvPr/>
          </p:nvGrpSpPr>
          <p:grpSpPr>
            <a:xfrm>
              <a:off x="3977681" y="3230323"/>
              <a:ext cx="94584" cy="84085"/>
              <a:chOff x="3977681" y="3230323"/>
              <a:chExt cx="94584" cy="84085"/>
            </a:xfrm>
          </p:grpSpPr>
          <p:grpSp>
            <p:nvGrpSpPr>
              <p:cNvPr id="4254" name="Google Shape;4254;p90"/>
              <p:cNvGrpSpPr/>
              <p:nvPr/>
            </p:nvGrpSpPr>
            <p:grpSpPr>
              <a:xfrm>
                <a:off x="4000135" y="3243041"/>
                <a:ext cx="59570" cy="57186"/>
                <a:chOff x="4000135" y="3243041"/>
                <a:chExt cx="59570" cy="57186"/>
              </a:xfrm>
            </p:grpSpPr>
            <p:sp>
              <p:nvSpPr>
                <p:cNvPr id="4255" name="Google Shape;4255;p90"/>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90"/>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90"/>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8" name="Google Shape;4258;p90"/>
              <p:cNvGrpSpPr/>
              <p:nvPr/>
            </p:nvGrpSpPr>
            <p:grpSpPr>
              <a:xfrm>
                <a:off x="3977681" y="3245872"/>
                <a:ext cx="37783" cy="32380"/>
                <a:chOff x="3977681" y="3245872"/>
                <a:chExt cx="37783" cy="32380"/>
              </a:xfrm>
            </p:grpSpPr>
            <p:sp>
              <p:nvSpPr>
                <p:cNvPr id="4259" name="Google Shape;4259;p90"/>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90"/>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1" name="Google Shape;4261;p90"/>
              <p:cNvGrpSpPr/>
              <p:nvPr/>
            </p:nvGrpSpPr>
            <p:grpSpPr>
              <a:xfrm>
                <a:off x="4040860" y="3262672"/>
                <a:ext cx="31405" cy="27001"/>
                <a:chOff x="4040860" y="3262672"/>
                <a:chExt cx="31405" cy="27001"/>
              </a:xfrm>
            </p:grpSpPr>
            <p:sp>
              <p:nvSpPr>
                <p:cNvPr id="4262" name="Google Shape;4262;p90"/>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90"/>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4" name="Google Shape;4264;p90"/>
              <p:cNvGrpSpPr/>
              <p:nvPr/>
            </p:nvGrpSpPr>
            <p:grpSpPr>
              <a:xfrm>
                <a:off x="4021072" y="3230323"/>
                <a:ext cx="31397" cy="26906"/>
                <a:chOff x="4021072" y="3230323"/>
                <a:chExt cx="31397" cy="26906"/>
              </a:xfrm>
            </p:grpSpPr>
            <p:sp>
              <p:nvSpPr>
                <p:cNvPr id="4265" name="Google Shape;4265;p90"/>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90"/>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7" name="Google Shape;4267;p90"/>
              <p:cNvGrpSpPr/>
              <p:nvPr/>
            </p:nvGrpSpPr>
            <p:grpSpPr>
              <a:xfrm>
                <a:off x="4001472" y="3287462"/>
                <a:ext cx="31499" cy="26945"/>
                <a:chOff x="4001472" y="3287462"/>
                <a:chExt cx="31499" cy="26945"/>
              </a:xfrm>
            </p:grpSpPr>
            <p:sp>
              <p:nvSpPr>
                <p:cNvPr id="4268" name="Google Shape;4268;p90"/>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90"/>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70" name="Google Shape;4270;p90"/>
            <p:cNvGrpSpPr/>
            <p:nvPr/>
          </p:nvGrpSpPr>
          <p:grpSpPr>
            <a:xfrm>
              <a:off x="4084715" y="3258865"/>
              <a:ext cx="184961" cy="137268"/>
              <a:chOff x="4084715" y="3258865"/>
              <a:chExt cx="184961" cy="137268"/>
            </a:xfrm>
          </p:grpSpPr>
          <p:grpSp>
            <p:nvGrpSpPr>
              <p:cNvPr id="4271" name="Google Shape;4271;p90"/>
              <p:cNvGrpSpPr/>
              <p:nvPr/>
            </p:nvGrpSpPr>
            <p:grpSpPr>
              <a:xfrm>
                <a:off x="4107453" y="3271583"/>
                <a:ext cx="153470" cy="110275"/>
                <a:chOff x="4107453" y="3271583"/>
                <a:chExt cx="153470" cy="110275"/>
              </a:xfrm>
            </p:grpSpPr>
            <p:sp>
              <p:nvSpPr>
                <p:cNvPr id="4272" name="Google Shape;4272;p90"/>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90"/>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90"/>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90"/>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6" name="Google Shape;4276;p90"/>
              <p:cNvGrpSpPr/>
              <p:nvPr/>
            </p:nvGrpSpPr>
            <p:grpSpPr>
              <a:xfrm>
                <a:off x="4136947" y="3258865"/>
                <a:ext cx="31499" cy="27001"/>
                <a:chOff x="4136947" y="3258865"/>
                <a:chExt cx="31499" cy="27001"/>
              </a:xfrm>
            </p:grpSpPr>
            <p:sp>
              <p:nvSpPr>
                <p:cNvPr id="4277" name="Google Shape;4277;p90"/>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90"/>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9" name="Google Shape;4279;p90"/>
              <p:cNvGrpSpPr/>
              <p:nvPr/>
            </p:nvGrpSpPr>
            <p:grpSpPr>
              <a:xfrm>
                <a:off x="4084715" y="3266478"/>
                <a:ext cx="31468" cy="26898"/>
                <a:chOff x="4084715" y="3266478"/>
                <a:chExt cx="31468" cy="26898"/>
              </a:xfrm>
            </p:grpSpPr>
            <p:sp>
              <p:nvSpPr>
                <p:cNvPr id="4280" name="Google Shape;4280;p90"/>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90"/>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2" name="Google Shape;4282;p90"/>
              <p:cNvGrpSpPr/>
              <p:nvPr/>
            </p:nvGrpSpPr>
            <p:grpSpPr>
              <a:xfrm>
                <a:off x="4159213" y="3279849"/>
                <a:ext cx="31405" cy="26945"/>
                <a:chOff x="4159213" y="3279849"/>
                <a:chExt cx="31405" cy="26945"/>
              </a:xfrm>
            </p:grpSpPr>
            <p:sp>
              <p:nvSpPr>
                <p:cNvPr id="4283" name="Google Shape;4283;p90"/>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90"/>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5" name="Google Shape;4285;p90"/>
              <p:cNvGrpSpPr/>
              <p:nvPr/>
            </p:nvGrpSpPr>
            <p:grpSpPr>
              <a:xfrm>
                <a:off x="4201550" y="3266502"/>
                <a:ext cx="31405" cy="26883"/>
                <a:chOff x="4201550" y="3266502"/>
                <a:chExt cx="31405" cy="26883"/>
              </a:xfrm>
            </p:grpSpPr>
            <p:sp>
              <p:nvSpPr>
                <p:cNvPr id="4286" name="Google Shape;4286;p90"/>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90"/>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8" name="Google Shape;4288;p90"/>
              <p:cNvGrpSpPr/>
              <p:nvPr/>
            </p:nvGrpSpPr>
            <p:grpSpPr>
              <a:xfrm>
                <a:off x="4201550" y="3338278"/>
                <a:ext cx="31405" cy="26930"/>
                <a:chOff x="4201550" y="3338278"/>
                <a:chExt cx="31405" cy="26930"/>
              </a:xfrm>
            </p:grpSpPr>
            <p:sp>
              <p:nvSpPr>
                <p:cNvPr id="4289" name="Google Shape;4289;p90"/>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90"/>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1" name="Google Shape;4291;p90"/>
              <p:cNvGrpSpPr/>
              <p:nvPr/>
            </p:nvGrpSpPr>
            <p:grpSpPr>
              <a:xfrm>
                <a:off x="4238272" y="3369132"/>
                <a:ext cx="31405" cy="27001"/>
                <a:chOff x="4238272" y="3369132"/>
                <a:chExt cx="31405" cy="27001"/>
              </a:xfrm>
            </p:grpSpPr>
            <p:sp>
              <p:nvSpPr>
                <p:cNvPr id="4292" name="Google Shape;4292;p90"/>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90"/>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94" name="Google Shape;4294;p90"/>
            <p:cNvGrpSpPr/>
            <p:nvPr/>
          </p:nvGrpSpPr>
          <p:grpSpPr>
            <a:xfrm>
              <a:off x="4068639" y="3200169"/>
              <a:ext cx="77643" cy="37272"/>
              <a:chOff x="4068639" y="3200169"/>
              <a:chExt cx="77643" cy="37272"/>
            </a:xfrm>
          </p:grpSpPr>
          <p:sp>
            <p:nvSpPr>
              <p:cNvPr id="4295" name="Google Shape;4295;p90"/>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96" name="Google Shape;4296;p90"/>
              <p:cNvGrpSpPr/>
              <p:nvPr/>
            </p:nvGrpSpPr>
            <p:grpSpPr>
              <a:xfrm>
                <a:off x="4114878" y="3200169"/>
                <a:ext cx="31405" cy="26993"/>
                <a:chOff x="4114878" y="3200169"/>
                <a:chExt cx="31405" cy="26993"/>
              </a:xfrm>
            </p:grpSpPr>
            <p:sp>
              <p:nvSpPr>
                <p:cNvPr id="4297" name="Google Shape;4297;p90"/>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90"/>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9" name="Google Shape;4299;p90"/>
              <p:cNvGrpSpPr/>
              <p:nvPr/>
            </p:nvGrpSpPr>
            <p:grpSpPr>
              <a:xfrm>
                <a:off x="4068639" y="3210535"/>
                <a:ext cx="31499" cy="26906"/>
                <a:chOff x="4068639" y="3210535"/>
                <a:chExt cx="31499" cy="26906"/>
              </a:xfrm>
            </p:grpSpPr>
            <p:sp>
              <p:nvSpPr>
                <p:cNvPr id="4300" name="Google Shape;4300;p90"/>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90"/>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02" name="Google Shape;4302;p90"/>
            <p:cNvGrpSpPr/>
            <p:nvPr/>
          </p:nvGrpSpPr>
          <p:grpSpPr>
            <a:xfrm>
              <a:off x="3869702" y="3066935"/>
              <a:ext cx="382664" cy="190294"/>
              <a:chOff x="3869702" y="3066935"/>
              <a:chExt cx="382664" cy="190294"/>
            </a:xfrm>
          </p:grpSpPr>
          <p:grpSp>
            <p:nvGrpSpPr>
              <p:cNvPr id="4303" name="Google Shape;4303;p90"/>
              <p:cNvGrpSpPr/>
              <p:nvPr/>
            </p:nvGrpSpPr>
            <p:grpSpPr>
              <a:xfrm>
                <a:off x="3888633" y="3082351"/>
                <a:ext cx="351172" cy="160698"/>
                <a:chOff x="3888633" y="3082351"/>
                <a:chExt cx="351172" cy="160698"/>
              </a:xfrm>
            </p:grpSpPr>
            <p:sp>
              <p:nvSpPr>
                <p:cNvPr id="4304" name="Google Shape;4304;p90"/>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90"/>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90"/>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90"/>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90"/>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90"/>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0" name="Google Shape;4310;p90"/>
              <p:cNvGrpSpPr/>
              <p:nvPr/>
            </p:nvGrpSpPr>
            <p:grpSpPr>
              <a:xfrm>
                <a:off x="4143703" y="3066935"/>
                <a:ext cx="37783" cy="32357"/>
                <a:chOff x="4143703" y="3066935"/>
                <a:chExt cx="37783" cy="32357"/>
              </a:xfrm>
            </p:grpSpPr>
            <p:sp>
              <p:nvSpPr>
                <p:cNvPr id="4311" name="Google Shape;4311;p90"/>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90"/>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3" name="Google Shape;4313;p90"/>
              <p:cNvGrpSpPr/>
              <p:nvPr/>
            </p:nvGrpSpPr>
            <p:grpSpPr>
              <a:xfrm>
                <a:off x="4044565" y="3103563"/>
                <a:ext cx="37783" cy="32451"/>
                <a:chOff x="4044565" y="3103563"/>
                <a:chExt cx="37783" cy="32451"/>
              </a:xfrm>
            </p:grpSpPr>
            <p:sp>
              <p:nvSpPr>
                <p:cNvPr id="4314" name="Google Shape;4314;p90"/>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90"/>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6" name="Google Shape;4316;p90"/>
              <p:cNvGrpSpPr/>
              <p:nvPr/>
            </p:nvGrpSpPr>
            <p:grpSpPr>
              <a:xfrm>
                <a:off x="4017454" y="3188237"/>
                <a:ext cx="37776" cy="32357"/>
                <a:chOff x="4017454" y="3188237"/>
                <a:chExt cx="37776" cy="32357"/>
              </a:xfrm>
            </p:grpSpPr>
            <p:sp>
              <p:nvSpPr>
                <p:cNvPr id="4317" name="Google Shape;4317;p90"/>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90"/>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9" name="Google Shape;4319;p90"/>
              <p:cNvGrpSpPr/>
              <p:nvPr/>
            </p:nvGrpSpPr>
            <p:grpSpPr>
              <a:xfrm>
                <a:off x="3921548" y="3157509"/>
                <a:ext cx="37783" cy="32357"/>
                <a:chOff x="3921548" y="3157509"/>
                <a:chExt cx="37783" cy="32357"/>
              </a:xfrm>
            </p:grpSpPr>
            <p:sp>
              <p:nvSpPr>
                <p:cNvPr id="4320" name="Google Shape;4320;p90"/>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90"/>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2" name="Google Shape;4322;p90"/>
              <p:cNvGrpSpPr/>
              <p:nvPr/>
            </p:nvGrpSpPr>
            <p:grpSpPr>
              <a:xfrm>
                <a:off x="3939056" y="3211620"/>
                <a:ext cx="37783" cy="32380"/>
                <a:chOff x="3939056" y="3211620"/>
                <a:chExt cx="37783" cy="32380"/>
              </a:xfrm>
            </p:grpSpPr>
            <p:sp>
              <p:nvSpPr>
                <p:cNvPr id="4323" name="Google Shape;4323;p90"/>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90"/>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5" name="Google Shape;4325;p90"/>
              <p:cNvGrpSpPr/>
              <p:nvPr/>
            </p:nvGrpSpPr>
            <p:grpSpPr>
              <a:xfrm>
                <a:off x="4176240" y="3136965"/>
                <a:ext cx="31405" cy="26930"/>
                <a:chOff x="4176240" y="3136965"/>
                <a:chExt cx="31405" cy="26930"/>
              </a:xfrm>
            </p:grpSpPr>
            <p:sp>
              <p:nvSpPr>
                <p:cNvPr id="4326" name="Google Shape;4326;p90"/>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90"/>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8" name="Google Shape;4328;p90"/>
              <p:cNvGrpSpPr/>
              <p:nvPr/>
            </p:nvGrpSpPr>
            <p:grpSpPr>
              <a:xfrm>
                <a:off x="4133148" y="3152593"/>
                <a:ext cx="31499" cy="27001"/>
                <a:chOff x="4133148" y="3152593"/>
                <a:chExt cx="31499" cy="27001"/>
              </a:xfrm>
            </p:grpSpPr>
            <p:sp>
              <p:nvSpPr>
                <p:cNvPr id="4329" name="Google Shape;4329;p90"/>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90"/>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1" name="Google Shape;4331;p90"/>
              <p:cNvGrpSpPr/>
              <p:nvPr/>
            </p:nvGrpSpPr>
            <p:grpSpPr>
              <a:xfrm>
                <a:off x="4220866" y="3073534"/>
                <a:ext cx="31499" cy="26898"/>
                <a:chOff x="4220866" y="3073534"/>
                <a:chExt cx="31499" cy="26898"/>
              </a:xfrm>
            </p:grpSpPr>
            <p:sp>
              <p:nvSpPr>
                <p:cNvPr id="4332" name="Google Shape;4332;p90"/>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90"/>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4" name="Google Shape;4334;p90"/>
              <p:cNvGrpSpPr/>
              <p:nvPr/>
            </p:nvGrpSpPr>
            <p:grpSpPr>
              <a:xfrm>
                <a:off x="3869702" y="3230323"/>
                <a:ext cx="31499" cy="26906"/>
                <a:chOff x="3869702" y="3230323"/>
                <a:chExt cx="31499" cy="26906"/>
              </a:xfrm>
            </p:grpSpPr>
            <p:sp>
              <p:nvSpPr>
                <p:cNvPr id="4335" name="Google Shape;4335;p90"/>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90"/>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37" name="Google Shape;4337;p90"/>
            <p:cNvGrpSpPr/>
            <p:nvPr/>
          </p:nvGrpSpPr>
          <p:grpSpPr>
            <a:xfrm>
              <a:off x="4271383" y="3065882"/>
              <a:ext cx="304556" cy="341663"/>
              <a:chOff x="4271383" y="3065882"/>
              <a:chExt cx="304556" cy="341663"/>
            </a:xfrm>
          </p:grpSpPr>
          <p:grpSp>
            <p:nvGrpSpPr>
              <p:cNvPr id="4338" name="Google Shape;4338;p90"/>
              <p:cNvGrpSpPr/>
              <p:nvPr/>
            </p:nvGrpSpPr>
            <p:grpSpPr>
              <a:xfrm>
                <a:off x="4293838" y="3078639"/>
                <a:ext cx="269353" cy="311973"/>
                <a:chOff x="4293838" y="3078639"/>
                <a:chExt cx="269353" cy="311973"/>
              </a:xfrm>
            </p:grpSpPr>
            <p:sp>
              <p:nvSpPr>
                <p:cNvPr id="4339" name="Google Shape;4339;p90"/>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90"/>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90"/>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90"/>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90"/>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90"/>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90"/>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90"/>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90"/>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90"/>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90"/>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90"/>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90"/>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90"/>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90"/>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90"/>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90"/>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6" name="Google Shape;4356;p90"/>
              <p:cNvGrpSpPr/>
              <p:nvPr/>
            </p:nvGrpSpPr>
            <p:grpSpPr>
              <a:xfrm>
                <a:off x="4538164" y="3342061"/>
                <a:ext cx="37776" cy="32380"/>
                <a:chOff x="4538164" y="3342061"/>
                <a:chExt cx="37776" cy="32380"/>
              </a:xfrm>
            </p:grpSpPr>
            <p:sp>
              <p:nvSpPr>
                <p:cNvPr id="4357" name="Google Shape;4357;p90"/>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90"/>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9" name="Google Shape;4359;p90"/>
              <p:cNvGrpSpPr/>
              <p:nvPr/>
            </p:nvGrpSpPr>
            <p:grpSpPr>
              <a:xfrm>
                <a:off x="4271383" y="3194742"/>
                <a:ext cx="37783" cy="32420"/>
                <a:chOff x="4271383" y="3194742"/>
                <a:chExt cx="37783" cy="32420"/>
              </a:xfrm>
            </p:grpSpPr>
            <p:sp>
              <p:nvSpPr>
                <p:cNvPr id="4360" name="Google Shape;4360;p90"/>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90"/>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2" name="Google Shape;4362;p90"/>
              <p:cNvGrpSpPr/>
              <p:nvPr/>
            </p:nvGrpSpPr>
            <p:grpSpPr>
              <a:xfrm>
                <a:off x="4284416" y="3084058"/>
                <a:ext cx="37783" cy="32357"/>
                <a:chOff x="4284416" y="3084058"/>
                <a:chExt cx="37783" cy="32357"/>
              </a:xfrm>
            </p:grpSpPr>
            <p:sp>
              <p:nvSpPr>
                <p:cNvPr id="4363" name="Google Shape;4363;p90"/>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90"/>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5" name="Google Shape;4365;p90"/>
              <p:cNvGrpSpPr/>
              <p:nvPr/>
            </p:nvGrpSpPr>
            <p:grpSpPr>
              <a:xfrm>
                <a:off x="4478697" y="3297561"/>
                <a:ext cx="37776" cy="32451"/>
                <a:chOff x="4478697" y="3297561"/>
                <a:chExt cx="37776" cy="32451"/>
              </a:xfrm>
            </p:grpSpPr>
            <p:sp>
              <p:nvSpPr>
                <p:cNvPr id="4366" name="Google Shape;4366;p90"/>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90"/>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8" name="Google Shape;4368;p90"/>
              <p:cNvGrpSpPr/>
              <p:nvPr/>
            </p:nvGrpSpPr>
            <p:grpSpPr>
              <a:xfrm>
                <a:off x="4411813" y="3331711"/>
                <a:ext cx="37776" cy="32451"/>
                <a:chOff x="4411813" y="3331711"/>
                <a:chExt cx="37776" cy="32451"/>
              </a:xfrm>
            </p:grpSpPr>
            <p:sp>
              <p:nvSpPr>
                <p:cNvPr id="4369" name="Google Shape;4369;p90"/>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90"/>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1" name="Google Shape;4371;p90"/>
              <p:cNvGrpSpPr/>
              <p:nvPr/>
            </p:nvGrpSpPr>
            <p:grpSpPr>
              <a:xfrm>
                <a:off x="4337984" y="3375188"/>
                <a:ext cx="37776" cy="32357"/>
                <a:chOff x="4337984" y="3375188"/>
                <a:chExt cx="37776" cy="32357"/>
              </a:xfrm>
            </p:grpSpPr>
            <p:sp>
              <p:nvSpPr>
                <p:cNvPr id="4372" name="Google Shape;4372;p90"/>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90"/>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4" name="Google Shape;4374;p90"/>
              <p:cNvGrpSpPr/>
              <p:nvPr/>
            </p:nvGrpSpPr>
            <p:grpSpPr>
              <a:xfrm>
                <a:off x="4494867" y="3090530"/>
                <a:ext cx="37878" cy="32451"/>
                <a:chOff x="4494867" y="3090530"/>
                <a:chExt cx="37878" cy="32451"/>
              </a:xfrm>
            </p:grpSpPr>
            <p:sp>
              <p:nvSpPr>
                <p:cNvPr id="4375" name="Google Shape;4375;p90"/>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90"/>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7" name="Google Shape;4377;p90"/>
              <p:cNvGrpSpPr/>
              <p:nvPr/>
            </p:nvGrpSpPr>
            <p:grpSpPr>
              <a:xfrm>
                <a:off x="4525124" y="3207774"/>
                <a:ext cx="37783" cy="32420"/>
                <a:chOff x="4525124" y="3207774"/>
                <a:chExt cx="37783" cy="32420"/>
              </a:xfrm>
            </p:grpSpPr>
            <p:sp>
              <p:nvSpPr>
                <p:cNvPr id="4378" name="Google Shape;4378;p90"/>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90"/>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0" name="Google Shape;4380;p90"/>
              <p:cNvGrpSpPr/>
              <p:nvPr/>
            </p:nvGrpSpPr>
            <p:grpSpPr>
              <a:xfrm>
                <a:off x="4440544" y="3176479"/>
                <a:ext cx="31499" cy="26898"/>
                <a:chOff x="4440544" y="3176479"/>
                <a:chExt cx="31499" cy="26898"/>
              </a:xfrm>
            </p:grpSpPr>
            <p:sp>
              <p:nvSpPr>
                <p:cNvPr id="4381" name="Google Shape;4381;p90"/>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90"/>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3" name="Google Shape;4383;p90"/>
              <p:cNvGrpSpPr/>
              <p:nvPr/>
            </p:nvGrpSpPr>
            <p:grpSpPr>
              <a:xfrm>
                <a:off x="4350545" y="3156400"/>
                <a:ext cx="31405" cy="27001"/>
                <a:chOff x="4350545" y="3156400"/>
                <a:chExt cx="31405" cy="27001"/>
              </a:xfrm>
            </p:grpSpPr>
            <p:sp>
              <p:nvSpPr>
                <p:cNvPr id="4384" name="Google Shape;4384;p90"/>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90"/>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6" name="Google Shape;4386;p90"/>
              <p:cNvGrpSpPr/>
              <p:nvPr/>
            </p:nvGrpSpPr>
            <p:grpSpPr>
              <a:xfrm>
                <a:off x="4376703" y="3255058"/>
                <a:ext cx="31405" cy="27001"/>
                <a:chOff x="4376703" y="3255058"/>
                <a:chExt cx="31405" cy="27001"/>
              </a:xfrm>
            </p:grpSpPr>
            <p:sp>
              <p:nvSpPr>
                <p:cNvPr id="4387" name="Google Shape;4387;p90"/>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90"/>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9" name="Google Shape;4389;p90"/>
              <p:cNvGrpSpPr/>
              <p:nvPr/>
            </p:nvGrpSpPr>
            <p:grpSpPr>
              <a:xfrm>
                <a:off x="4331322" y="3283656"/>
                <a:ext cx="31405" cy="26945"/>
                <a:chOff x="4331322" y="3283656"/>
                <a:chExt cx="31405" cy="26945"/>
              </a:xfrm>
            </p:grpSpPr>
            <p:sp>
              <p:nvSpPr>
                <p:cNvPr id="4390" name="Google Shape;4390;p90"/>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90"/>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2" name="Google Shape;4392;p90"/>
              <p:cNvGrpSpPr/>
              <p:nvPr/>
            </p:nvGrpSpPr>
            <p:grpSpPr>
              <a:xfrm>
                <a:off x="4380510" y="3065882"/>
                <a:ext cx="31405" cy="26938"/>
                <a:chOff x="4380510" y="3065882"/>
                <a:chExt cx="31405" cy="26938"/>
              </a:xfrm>
            </p:grpSpPr>
            <p:sp>
              <p:nvSpPr>
                <p:cNvPr id="4393" name="Google Shape;4393;p90"/>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90"/>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95" name="Google Shape;4395;p90"/>
            <p:cNvGrpSpPr/>
            <p:nvPr/>
          </p:nvGrpSpPr>
          <p:grpSpPr>
            <a:xfrm>
              <a:off x="4558998" y="3188237"/>
              <a:ext cx="1280131" cy="1052746"/>
              <a:chOff x="4558998" y="3188237"/>
              <a:chExt cx="1280131" cy="1052746"/>
            </a:xfrm>
          </p:grpSpPr>
          <p:sp>
            <p:nvSpPr>
              <p:cNvPr id="4396" name="Google Shape;4396;p90"/>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97" name="Google Shape;4397;p90"/>
              <p:cNvGrpSpPr/>
              <p:nvPr/>
            </p:nvGrpSpPr>
            <p:grpSpPr>
              <a:xfrm>
                <a:off x="4579164" y="3203653"/>
                <a:ext cx="1244833" cy="1020397"/>
                <a:chOff x="4579164" y="3203653"/>
                <a:chExt cx="1244833" cy="1020397"/>
              </a:xfrm>
            </p:grpSpPr>
            <p:sp>
              <p:nvSpPr>
                <p:cNvPr id="4398" name="Google Shape;4398;p90"/>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90"/>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00" name="Google Shape;4400;p90"/>
                <p:cNvGrpSpPr/>
                <p:nvPr/>
              </p:nvGrpSpPr>
              <p:grpSpPr>
                <a:xfrm>
                  <a:off x="4579164" y="3203653"/>
                  <a:ext cx="1244833" cy="1020397"/>
                  <a:chOff x="4579164" y="3203653"/>
                  <a:chExt cx="1244833" cy="1020397"/>
                </a:xfrm>
              </p:grpSpPr>
              <p:sp>
                <p:nvSpPr>
                  <p:cNvPr id="4401" name="Google Shape;4401;p90"/>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90"/>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03" name="Google Shape;4403;p90"/>
                  <p:cNvGrpSpPr/>
                  <p:nvPr/>
                </p:nvGrpSpPr>
                <p:grpSpPr>
                  <a:xfrm>
                    <a:off x="4579164" y="3203653"/>
                    <a:ext cx="1244833" cy="1020397"/>
                    <a:chOff x="4579164" y="3203653"/>
                    <a:chExt cx="1244833" cy="1020397"/>
                  </a:xfrm>
                </p:grpSpPr>
                <p:sp>
                  <p:nvSpPr>
                    <p:cNvPr id="4404" name="Google Shape;4404;p90"/>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90"/>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90"/>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90"/>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90"/>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90"/>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90"/>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90"/>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12" name="Google Shape;4412;p90"/>
                    <p:cNvGrpSpPr/>
                    <p:nvPr/>
                  </p:nvGrpSpPr>
                  <p:grpSpPr>
                    <a:xfrm>
                      <a:off x="4579164" y="3203653"/>
                      <a:ext cx="1244833" cy="1020397"/>
                      <a:chOff x="4579164" y="3203653"/>
                      <a:chExt cx="1244833" cy="1020397"/>
                    </a:xfrm>
                  </p:grpSpPr>
                  <p:sp>
                    <p:nvSpPr>
                      <p:cNvPr id="4413" name="Google Shape;4413;p90"/>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90"/>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90"/>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90"/>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90"/>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90"/>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90"/>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90"/>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90"/>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90"/>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90"/>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90"/>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90"/>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90"/>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7" name="Google Shape;4427;p90"/>
                      <p:cNvGrpSpPr/>
                      <p:nvPr/>
                    </p:nvGrpSpPr>
                    <p:grpSpPr>
                      <a:xfrm>
                        <a:off x="4579164" y="3203653"/>
                        <a:ext cx="1244833" cy="1020397"/>
                        <a:chOff x="4579164" y="3203653"/>
                        <a:chExt cx="1244833" cy="1020397"/>
                      </a:xfrm>
                    </p:grpSpPr>
                    <p:sp>
                      <p:nvSpPr>
                        <p:cNvPr id="4428" name="Google Shape;4428;p90"/>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90"/>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90"/>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90"/>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90"/>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90"/>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90"/>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90"/>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90"/>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90"/>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90"/>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90"/>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90"/>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90"/>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90"/>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90"/>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90"/>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90"/>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90"/>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90"/>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90"/>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90"/>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90"/>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90"/>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2" name="Google Shape;4452;p90"/>
                        <p:cNvGrpSpPr/>
                        <p:nvPr/>
                      </p:nvGrpSpPr>
                      <p:grpSpPr>
                        <a:xfrm>
                          <a:off x="4579164" y="3203653"/>
                          <a:ext cx="1244833" cy="1020397"/>
                          <a:chOff x="4579164" y="3203653"/>
                          <a:chExt cx="1244833" cy="1020397"/>
                        </a:xfrm>
                      </p:grpSpPr>
                      <p:sp>
                        <p:nvSpPr>
                          <p:cNvPr id="4453" name="Google Shape;4453;p90"/>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4" name="Google Shape;4454;p90"/>
                          <p:cNvGrpSpPr/>
                          <p:nvPr/>
                        </p:nvGrpSpPr>
                        <p:grpSpPr>
                          <a:xfrm>
                            <a:off x="4579164" y="3203653"/>
                            <a:ext cx="1244833" cy="1020397"/>
                            <a:chOff x="4579164" y="3203653"/>
                            <a:chExt cx="1244833" cy="1020397"/>
                          </a:xfrm>
                        </p:grpSpPr>
                        <p:sp>
                          <p:nvSpPr>
                            <p:cNvPr id="4455" name="Google Shape;4455;p90"/>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90"/>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90"/>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90"/>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90"/>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90"/>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90"/>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62" name="Google Shape;4462;p90"/>
                            <p:cNvGrpSpPr/>
                            <p:nvPr/>
                          </p:nvGrpSpPr>
                          <p:grpSpPr>
                            <a:xfrm>
                              <a:off x="4579164" y="3203653"/>
                              <a:ext cx="1244833" cy="1020397"/>
                              <a:chOff x="4579164" y="3203653"/>
                              <a:chExt cx="1244833" cy="1020397"/>
                            </a:xfrm>
                          </p:grpSpPr>
                          <p:sp>
                            <p:nvSpPr>
                              <p:cNvPr id="4463" name="Google Shape;4463;p90"/>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90"/>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90"/>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90"/>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90"/>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90"/>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90"/>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90"/>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90"/>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90"/>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90"/>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90"/>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90"/>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76" name="Google Shape;4476;p90"/>
                              <p:cNvGrpSpPr/>
                              <p:nvPr/>
                            </p:nvGrpSpPr>
                            <p:grpSpPr>
                              <a:xfrm>
                                <a:off x="4579164" y="3203653"/>
                                <a:ext cx="1244833" cy="1020397"/>
                                <a:chOff x="4579164" y="3203653"/>
                                <a:chExt cx="1244833" cy="1020397"/>
                              </a:xfrm>
                            </p:grpSpPr>
                            <p:sp>
                              <p:nvSpPr>
                                <p:cNvPr id="4477" name="Google Shape;4477;p90"/>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90"/>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90"/>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90"/>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90"/>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90"/>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90"/>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84" name="Google Shape;4484;p90"/>
                                <p:cNvGrpSpPr/>
                                <p:nvPr/>
                              </p:nvGrpSpPr>
                              <p:grpSpPr>
                                <a:xfrm>
                                  <a:off x="4579164" y="3203653"/>
                                  <a:ext cx="1244833" cy="1020397"/>
                                  <a:chOff x="4579164" y="3203653"/>
                                  <a:chExt cx="1244833" cy="1020397"/>
                                </a:xfrm>
                              </p:grpSpPr>
                              <p:sp>
                                <p:nvSpPr>
                                  <p:cNvPr id="4485" name="Google Shape;4485;p90"/>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90"/>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90"/>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90"/>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90"/>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0" name="Google Shape;4490;p90"/>
                                  <p:cNvGrpSpPr/>
                                  <p:nvPr/>
                                </p:nvGrpSpPr>
                                <p:grpSpPr>
                                  <a:xfrm>
                                    <a:off x="4579164" y="3203653"/>
                                    <a:ext cx="1244833" cy="1020397"/>
                                    <a:chOff x="4579164" y="3203653"/>
                                    <a:chExt cx="1244833" cy="1020397"/>
                                  </a:xfrm>
                                </p:grpSpPr>
                                <p:sp>
                                  <p:nvSpPr>
                                    <p:cNvPr id="4491" name="Google Shape;4491;p90"/>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90"/>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90"/>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90"/>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495" name="Google Shape;4495;p90"/>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90"/>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90"/>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498" name="Google Shape;4498;p90"/>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499" name="Google Shape;4499;p90"/>
              <p:cNvGrpSpPr/>
              <p:nvPr/>
            </p:nvGrpSpPr>
            <p:grpSpPr>
              <a:xfrm>
                <a:off x="4595437" y="3598775"/>
                <a:ext cx="37776" cy="32451"/>
                <a:chOff x="4595437" y="3598775"/>
                <a:chExt cx="37776" cy="32451"/>
              </a:xfrm>
            </p:grpSpPr>
            <p:sp>
              <p:nvSpPr>
                <p:cNvPr id="4500" name="Google Shape;4500;p90"/>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90"/>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2" name="Google Shape;4502;p90"/>
              <p:cNvGrpSpPr/>
              <p:nvPr/>
            </p:nvGrpSpPr>
            <p:grpSpPr>
              <a:xfrm>
                <a:off x="4641864" y="3524443"/>
                <a:ext cx="37776" cy="32380"/>
                <a:chOff x="4641864" y="3524443"/>
                <a:chExt cx="37776" cy="32380"/>
              </a:xfrm>
            </p:grpSpPr>
            <p:sp>
              <p:nvSpPr>
                <p:cNvPr id="4503" name="Google Shape;4503;p90"/>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90"/>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5" name="Google Shape;4505;p90"/>
              <p:cNvGrpSpPr/>
              <p:nvPr/>
            </p:nvGrpSpPr>
            <p:grpSpPr>
              <a:xfrm>
                <a:off x="4648431" y="3893901"/>
                <a:ext cx="37776" cy="32357"/>
                <a:chOff x="4648431" y="3893901"/>
                <a:chExt cx="37776" cy="32357"/>
              </a:xfrm>
            </p:grpSpPr>
            <p:sp>
              <p:nvSpPr>
                <p:cNvPr id="4506" name="Google Shape;4506;p90"/>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90"/>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8" name="Google Shape;4508;p90"/>
              <p:cNvGrpSpPr/>
              <p:nvPr/>
            </p:nvGrpSpPr>
            <p:grpSpPr>
              <a:xfrm>
                <a:off x="4567752" y="3722908"/>
                <a:ext cx="37870" cy="32380"/>
                <a:chOff x="4567752" y="3722908"/>
                <a:chExt cx="37870" cy="32380"/>
              </a:xfrm>
            </p:grpSpPr>
            <p:sp>
              <p:nvSpPr>
                <p:cNvPr id="4509" name="Google Shape;4509;p90"/>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90"/>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1" name="Google Shape;4511;p90"/>
              <p:cNvGrpSpPr/>
              <p:nvPr/>
            </p:nvGrpSpPr>
            <p:grpSpPr>
              <a:xfrm>
                <a:off x="4617506" y="3652052"/>
                <a:ext cx="37783" cy="32357"/>
                <a:chOff x="4617506" y="3652052"/>
                <a:chExt cx="37783" cy="32357"/>
              </a:xfrm>
            </p:grpSpPr>
            <p:sp>
              <p:nvSpPr>
                <p:cNvPr id="4512" name="Google Shape;4512;p90"/>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90"/>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4" name="Google Shape;4514;p90"/>
              <p:cNvGrpSpPr/>
              <p:nvPr/>
            </p:nvGrpSpPr>
            <p:grpSpPr>
              <a:xfrm>
                <a:off x="4739005" y="3554149"/>
                <a:ext cx="37870" cy="32357"/>
                <a:chOff x="4739005" y="3554149"/>
                <a:chExt cx="37870" cy="32357"/>
              </a:xfrm>
            </p:grpSpPr>
            <p:sp>
              <p:nvSpPr>
                <p:cNvPr id="4515" name="Google Shape;4515;p90"/>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90"/>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7" name="Google Shape;4517;p90"/>
              <p:cNvGrpSpPr/>
              <p:nvPr/>
            </p:nvGrpSpPr>
            <p:grpSpPr>
              <a:xfrm>
                <a:off x="4806557" y="3630258"/>
                <a:ext cx="37776" cy="32364"/>
                <a:chOff x="4806557" y="3630258"/>
                <a:chExt cx="37776" cy="32364"/>
              </a:xfrm>
            </p:grpSpPr>
            <p:sp>
              <p:nvSpPr>
                <p:cNvPr id="4518" name="Google Shape;4518;p90"/>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90"/>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0" name="Google Shape;4520;p90"/>
              <p:cNvGrpSpPr/>
              <p:nvPr/>
            </p:nvGrpSpPr>
            <p:grpSpPr>
              <a:xfrm>
                <a:off x="4737007" y="4004357"/>
                <a:ext cx="37870" cy="32357"/>
                <a:chOff x="4737007" y="4004357"/>
                <a:chExt cx="37870" cy="32357"/>
              </a:xfrm>
            </p:grpSpPr>
            <p:sp>
              <p:nvSpPr>
                <p:cNvPr id="4521" name="Google Shape;4521;p90"/>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90"/>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 name="Google Shape;4523;p90"/>
              <p:cNvGrpSpPr/>
              <p:nvPr/>
            </p:nvGrpSpPr>
            <p:grpSpPr>
              <a:xfrm>
                <a:off x="4773634" y="4208627"/>
                <a:ext cx="37776" cy="32357"/>
                <a:chOff x="4773634" y="4208627"/>
                <a:chExt cx="37776" cy="32357"/>
              </a:xfrm>
            </p:grpSpPr>
            <p:sp>
              <p:nvSpPr>
                <p:cNvPr id="4524" name="Google Shape;4524;p90"/>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90"/>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6" name="Google Shape;4526;p90"/>
              <p:cNvGrpSpPr/>
              <p:nvPr/>
            </p:nvGrpSpPr>
            <p:grpSpPr>
              <a:xfrm>
                <a:off x="4888282" y="4074764"/>
                <a:ext cx="37776" cy="32451"/>
                <a:chOff x="4888282" y="4074764"/>
                <a:chExt cx="37776" cy="32451"/>
              </a:xfrm>
            </p:grpSpPr>
            <p:sp>
              <p:nvSpPr>
                <p:cNvPr id="4527" name="Google Shape;4527;p90"/>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90"/>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9" name="Google Shape;4529;p90"/>
              <p:cNvGrpSpPr/>
              <p:nvPr/>
            </p:nvGrpSpPr>
            <p:grpSpPr>
              <a:xfrm>
                <a:off x="4901315" y="3804271"/>
                <a:ext cx="37776" cy="32364"/>
                <a:chOff x="4901315" y="3804271"/>
                <a:chExt cx="37776" cy="32364"/>
              </a:xfrm>
            </p:grpSpPr>
            <p:sp>
              <p:nvSpPr>
                <p:cNvPr id="4530" name="Google Shape;4530;p90"/>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90"/>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2" name="Google Shape;4532;p90"/>
              <p:cNvGrpSpPr/>
              <p:nvPr/>
            </p:nvGrpSpPr>
            <p:grpSpPr>
              <a:xfrm>
                <a:off x="4866394" y="3715035"/>
                <a:ext cx="37846" cy="32357"/>
                <a:chOff x="4866394" y="3715035"/>
                <a:chExt cx="37846" cy="32357"/>
              </a:xfrm>
            </p:grpSpPr>
            <p:sp>
              <p:nvSpPr>
                <p:cNvPr id="4533" name="Google Shape;4533;p90"/>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90"/>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5" name="Google Shape;4535;p90"/>
              <p:cNvGrpSpPr/>
              <p:nvPr/>
            </p:nvGrpSpPr>
            <p:grpSpPr>
              <a:xfrm>
                <a:off x="4979233" y="3839798"/>
                <a:ext cx="37878" cy="32420"/>
                <a:chOff x="4979233" y="3839798"/>
                <a:chExt cx="37878" cy="32420"/>
              </a:xfrm>
            </p:grpSpPr>
            <p:sp>
              <p:nvSpPr>
                <p:cNvPr id="4536" name="Google Shape;4536;p90"/>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90"/>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8" name="Google Shape;4538;p90"/>
              <p:cNvGrpSpPr/>
              <p:nvPr/>
            </p:nvGrpSpPr>
            <p:grpSpPr>
              <a:xfrm>
                <a:off x="4790662" y="3679147"/>
                <a:ext cx="37783" cy="32380"/>
                <a:chOff x="4790662" y="3679147"/>
                <a:chExt cx="37783" cy="32380"/>
              </a:xfrm>
            </p:grpSpPr>
            <p:sp>
              <p:nvSpPr>
                <p:cNvPr id="4539" name="Google Shape;4539;p90"/>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90"/>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1" name="Google Shape;4541;p90"/>
              <p:cNvGrpSpPr/>
              <p:nvPr/>
            </p:nvGrpSpPr>
            <p:grpSpPr>
              <a:xfrm>
                <a:off x="4857263" y="3557861"/>
                <a:ext cx="37776" cy="32357"/>
                <a:chOff x="4857263" y="3557861"/>
                <a:chExt cx="37776" cy="32357"/>
              </a:xfrm>
            </p:grpSpPr>
            <p:sp>
              <p:nvSpPr>
                <p:cNvPr id="4542" name="Google Shape;4542;p90"/>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90"/>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4" name="Google Shape;4544;p90"/>
              <p:cNvGrpSpPr/>
              <p:nvPr/>
            </p:nvGrpSpPr>
            <p:grpSpPr>
              <a:xfrm>
                <a:off x="4883902" y="3648033"/>
                <a:ext cx="37783" cy="32380"/>
                <a:chOff x="4883902" y="3648033"/>
                <a:chExt cx="37783" cy="32380"/>
              </a:xfrm>
            </p:grpSpPr>
            <p:sp>
              <p:nvSpPr>
                <p:cNvPr id="4545" name="Google Shape;4545;p90"/>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90"/>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7" name="Google Shape;4547;p90"/>
              <p:cNvGrpSpPr/>
              <p:nvPr/>
            </p:nvGrpSpPr>
            <p:grpSpPr>
              <a:xfrm>
                <a:off x="4907780" y="3347220"/>
                <a:ext cx="37878" cy="32357"/>
                <a:chOff x="4907780" y="3347220"/>
                <a:chExt cx="37878" cy="32357"/>
              </a:xfrm>
            </p:grpSpPr>
            <p:sp>
              <p:nvSpPr>
                <p:cNvPr id="4548" name="Google Shape;4548;p90"/>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90"/>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0" name="Google Shape;4550;p90"/>
              <p:cNvGrpSpPr/>
              <p:nvPr/>
            </p:nvGrpSpPr>
            <p:grpSpPr>
              <a:xfrm>
                <a:off x="5065048" y="3738150"/>
                <a:ext cx="37783" cy="32364"/>
                <a:chOff x="5065048" y="3738150"/>
                <a:chExt cx="37783" cy="32364"/>
              </a:xfrm>
            </p:grpSpPr>
            <p:sp>
              <p:nvSpPr>
                <p:cNvPr id="4551" name="Google Shape;4551;p90"/>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90"/>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3" name="Google Shape;4553;p90"/>
              <p:cNvGrpSpPr/>
              <p:nvPr/>
            </p:nvGrpSpPr>
            <p:grpSpPr>
              <a:xfrm>
                <a:off x="5071616" y="3284615"/>
                <a:ext cx="37783" cy="32357"/>
                <a:chOff x="5071616" y="3284615"/>
                <a:chExt cx="37783" cy="32357"/>
              </a:xfrm>
            </p:grpSpPr>
            <p:sp>
              <p:nvSpPr>
                <p:cNvPr id="4554" name="Google Shape;4554;p90"/>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90"/>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6" name="Google Shape;4556;p90"/>
              <p:cNvGrpSpPr/>
              <p:nvPr/>
            </p:nvGrpSpPr>
            <p:grpSpPr>
              <a:xfrm>
                <a:off x="5389291" y="3759921"/>
                <a:ext cx="37783" cy="32380"/>
                <a:chOff x="5389291" y="3759921"/>
                <a:chExt cx="37783" cy="32380"/>
              </a:xfrm>
            </p:grpSpPr>
            <p:sp>
              <p:nvSpPr>
                <p:cNvPr id="4557" name="Google Shape;4557;p90"/>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90"/>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9" name="Google Shape;4559;p90"/>
              <p:cNvGrpSpPr/>
              <p:nvPr/>
            </p:nvGrpSpPr>
            <p:grpSpPr>
              <a:xfrm>
                <a:off x="5431534" y="3632932"/>
                <a:ext cx="37878" cy="32451"/>
                <a:chOff x="5431534" y="3632932"/>
                <a:chExt cx="37878" cy="32451"/>
              </a:xfrm>
            </p:grpSpPr>
            <p:sp>
              <p:nvSpPr>
                <p:cNvPr id="4560" name="Google Shape;4560;p90"/>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90"/>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2" name="Google Shape;4562;p90"/>
              <p:cNvGrpSpPr/>
              <p:nvPr/>
            </p:nvGrpSpPr>
            <p:grpSpPr>
              <a:xfrm>
                <a:off x="5540755" y="3544829"/>
                <a:ext cx="37783" cy="32357"/>
                <a:chOff x="5540755" y="3544829"/>
                <a:chExt cx="37783" cy="32357"/>
              </a:xfrm>
            </p:grpSpPr>
            <p:sp>
              <p:nvSpPr>
                <p:cNvPr id="4563" name="Google Shape;4563;p90"/>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90"/>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5" name="Google Shape;4565;p90"/>
              <p:cNvGrpSpPr/>
              <p:nvPr/>
            </p:nvGrpSpPr>
            <p:grpSpPr>
              <a:xfrm>
                <a:off x="5579293" y="3412107"/>
                <a:ext cx="37776" cy="32357"/>
                <a:chOff x="5579293" y="3412107"/>
                <a:chExt cx="37776" cy="32357"/>
              </a:xfrm>
            </p:grpSpPr>
            <p:sp>
              <p:nvSpPr>
                <p:cNvPr id="4566" name="Google Shape;4566;p90"/>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90"/>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8" name="Google Shape;4568;p90"/>
              <p:cNvGrpSpPr/>
              <p:nvPr/>
            </p:nvGrpSpPr>
            <p:grpSpPr>
              <a:xfrm>
                <a:off x="5801346" y="3284615"/>
                <a:ext cx="37783" cy="32357"/>
                <a:chOff x="5801346" y="3284615"/>
                <a:chExt cx="37783" cy="32357"/>
              </a:xfrm>
            </p:grpSpPr>
            <p:sp>
              <p:nvSpPr>
                <p:cNvPr id="4569" name="Google Shape;4569;p90"/>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90"/>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1" name="Google Shape;4571;p90"/>
              <p:cNvGrpSpPr/>
              <p:nvPr/>
            </p:nvGrpSpPr>
            <p:grpSpPr>
              <a:xfrm>
                <a:off x="5763578" y="3399067"/>
                <a:ext cx="37776" cy="32364"/>
                <a:chOff x="5763578" y="3399067"/>
                <a:chExt cx="37776" cy="32364"/>
              </a:xfrm>
            </p:grpSpPr>
            <p:sp>
              <p:nvSpPr>
                <p:cNvPr id="4572" name="Google Shape;4572;p90"/>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90"/>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4" name="Google Shape;4574;p90"/>
              <p:cNvGrpSpPr/>
              <p:nvPr/>
            </p:nvGrpSpPr>
            <p:grpSpPr>
              <a:xfrm>
                <a:off x="5395858" y="3230952"/>
                <a:ext cx="37776" cy="32364"/>
                <a:chOff x="5395858" y="3230952"/>
                <a:chExt cx="37776" cy="32364"/>
              </a:xfrm>
            </p:grpSpPr>
            <p:sp>
              <p:nvSpPr>
                <p:cNvPr id="4575" name="Google Shape;4575;p90"/>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90"/>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7" name="Google Shape;4577;p90"/>
              <p:cNvGrpSpPr/>
              <p:nvPr/>
            </p:nvGrpSpPr>
            <p:grpSpPr>
              <a:xfrm>
                <a:off x="5264088" y="3188237"/>
                <a:ext cx="37776" cy="32357"/>
                <a:chOff x="5264088" y="3188237"/>
                <a:chExt cx="37776" cy="32357"/>
              </a:xfrm>
            </p:grpSpPr>
            <p:sp>
              <p:nvSpPr>
                <p:cNvPr id="4578" name="Google Shape;4578;p90"/>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90"/>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0" name="Google Shape;4580;p90"/>
              <p:cNvGrpSpPr/>
              <p:nvPr/>
            </p:nvGrpSpPr>
            <p:grpSpPr>
              <a:xfrm>
                <a:off x="5585758" y="3237425"/>
                <a:ext cx="37878" cy="32357"/>
                <a:chOff x="5585758" y="3237425"/>
                <a:chExt cx="37878" cy="32357"/>
              </a:xfrm>
            </p:grpSpPr>
            <p:sp>
              <p:nvSpPr>
                <p:cNvPr id="4581" name="Google Shape;4581;p90"/>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90"/>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3" name="Google Shape;4583;p90"/>
              <p:cNvGrpSpPr/>
              <p:nvPr/>
            </p:nvGrpSpPr>
            <p:grpSpPr>
              <a:xfrm>
                <a:off x="4874196" y="3291088"/>
                <a:ext cx="37878" cy="32451"/>
                <a:chOff x="4874196" y="3291088"/>
                <a:chExt cx="37878" cy="32451"/>
              </a:xfrm>
            </p:grpSpPr>
            <p:sp>
              <p:nvSpPr>
                <p:cNvPr id="4584" name="Google Shape;4584;p90"/>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90"/>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6" name="Google Shape;4586;p90"/>
              <p:cNvGrpSpPr/>
              <p:nvPr/>
            </p:nvGrpSpPr>
            <p:grpSpPr>
              <a:xfrm>
                <a:off x="5197770" y="3785466"/>
                <a:ext cx="37783" cy="32427"/>
                <a:chOff x="5197770" y="3785466"/>
                <a:chExt cx="37783" cy="32427"/>
              </a:xfrm>
            </p:grpSpPr>
            <p:sp>
              <p:nvSpPr>
                <p:cNvPr id="4587" name="Google Shape;4587;p90"/>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90"/>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9" name="Google Shape;4589;p90"/>
              <p:cNvGrpSpPr/>
              <p:nvPr/>
            </p:nvGrpSpPr>
            <p:grpSpPr>
              <a:xfrm>
                <a:off x="5177699" y="3492117"/>
                <a:ext cx="37776" cy="32357"/>
                <a:chOff x="5177699" y="3492117"/>
                <a:chExt cx="37776" cy="32357"/>
              </a:xfrm>
            </p:grpSpPr>
            <p:sp>
              <p:nvSpPr>
                <p:cNvPr id="4590" name="Google Shape;4590;p90"/>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90"/>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2" name="Google Shape;4592;p90"/>
              <p:cNvGrpSpPr/>
              <p:nvPr/>
            </p:nvGrpSpPr>
            <p:grpSpPr>
              <a:xfrm>
                <a:off x="5349431" y="3622346"/>
                <a:ext cx="37870" cy="32380"/>
                <a:chOff x="5349431" y="3622346"/>
                <a:chExt cx="37870" cy="32380"/>
              </a:xfrm>
            </p:grpSpPr>
            <p:sp>
              <p:nvSpPr>
                <p:cNvPr id="4593" name="Google Shape;4593;p90"/>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90"/>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5" name="Google Shape;4595;p90"/>
              <p:cNvGrpSpPr/>
              <p:nvPr/>
            </p:nvGrpSpPr>
            <p:grpSpPr>
              <a:xfrm>
                <a:off x="5068855" y="3563980"/>
                <a:ext cx="53954" cy="46223"/>
                <a:chOff x="5068855" y="3563980"/>
                <a:chExt cx="53954" cy="46223"/>
              </a:xfrm>
            </p:grpSpPr>
            <p:sp>
              <p:nvSpPr>
                <p:cNvPr id="4596" name="Google Shape;4596;p90"/>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90"/>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8" name="Google Shape;4598;p90"/>
              <p:cNvGrpSpPr/>
              <p:nvPr/>
            </p:nvGrpSpPr>
            <p:grpSpPr>
              <a:xfrm>
                <a:off x="5037654" y="3392507"/>
                <a:ext cx="37870" cy="32451"/>
                <a:chOff x="5037654" y="3392507"/>
                <a:chExt cx="37870" cy="32451"/>
              </a:xfrm>
            </p:grpSpPr>
            <p:sp>
              <p:nvSpPr>
                <p:cNvPr id="4599" name="Google Shape;4599;p90"/>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90"/>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1" name="Google Shape;4601;p90"/>
              <p:cNvGrpSpPr/>
              <p:nvPr/>
            </p:nvGrpSpPr>
            <p:grpSpPr>
              <a:xfrm>
                <a:off x="5456560" y="3368629"/>
                <a:ext cx="37870" cy="32451"/>
                <a:chOff x="5456560" y="3368629"/>
                <a:chExt cx="37870" cy="32451"/>
              </a:xfrm>
            </p:grpSpPr>
            <p:sp>
              <p:nvSpPr>
                <p:cNvPr id="4602" name="Google Shape;4602;p90"/>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90"/>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4" name="Google Shape;4604;p90"/>
              <p:cNvGrpSpPr/>
              <p:nvPr/>
            </p:nvGrpSpPr>
            <p:grpSpPr>
              <a:xfrm>
                <a:off x="4755749" y="3501516"/>
                <a:ext cx="46246" cy="39608"/>
                <a:chOff x="4755749" y="3501516"/>
                <a:chExt cx="46246" cy="39608"/>
              </a:xfrm>
            </p:grpSpPr>
            <p:sp>
              <p:nvSpPr>
                <p:cNvPr id="4605" name="Google Shape;4605;p90"/>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90"/>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7" name="Google Shape;4607;p90"/>
              <p:cNvGrpSpPr/>
              <p:nvPr/>
            </p:nvGrpSpPr>
            <p:grpSpPr>
              <a:xfrm>
                <a:off x="4681346" y="3485582"/>
                <a:ext cx="37783" cy="32427"/>
                <a:chOff x="4681346" y="3485582"/>
                <a:chExt cx="37783" cy="32427"/>
              </a:xfrm>
            </p:grpSpPr>
            <p:sp>
              <p:nvSpPr>
                <p:cNvPr id="4608" name="Google Shape;4608;p90"/>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90"/>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0" name="Google Shape;4610;p90"/>
              <p:cNvGrpSpPr/>
              <p:nvPr/>
            </p:nvGrpSpPr>
            <p:grpSpPr>
              <a:xfrm>
                <a:off x="4767067" y="3291088"/>
                <a:ext cx="37878" cy="32451"/>
                <a:chOff x="4767067" y="3291088"/>
                <a:chExt cx="37878" cy="32451"/>
              </a:xfrm>
            </p:grpSpPr>
            <p:sp>
              <p:nvSpPr>
                <p:cNvPr id="4611" name="Google Shape;4611;p90"/>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90"/>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3" name="Google Shape;4613;p90"/>
              <p:cNvGrpSpPr/>
              <p:nvPr/>
            </p:nvGrpSpPr>
            <p:grpSpPr>
              <a:xfrm>
                <a:off x="4687819" y="3405539"/>
                <a:ext cx="37776" cy="32451"/>
                <a:chOff x="4687819" y="3405539"/>
                <a:chExt cx="37776" cy="32451"/>
              </a:xfrm>
            </p:grpSpPr>
            <p:sp>
              <p:nvSpPr>
                <p:cNvPr id="4614" name="Google Shape;4614;p90"/>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90"/>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4616;p90"/>
              <p:cNvGrpSpPr/>
              <p:nvPr/>
            </p:nvGrpSpPr>
            <p:grpSpPr>
              <a:xfrm>
                <a:off x="4923101" y="3444809"/>
                <a:ext cx="52813" cy="45318"/>
                <a:chOff x="4923101" y="3444809"/>
                <a:chExt cx="52813" cy="45318"/>
              </a:xfrm>
            </p:grpSpPr>
            <p:sp>
              <p:nvSpPr>
                <p:cNvPr id="4617" name="Google Shape;4617;p90"/>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90"/>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9" name="Google Shape;4619;p90"/>
              <p:cNvGrpSpPr/>
              <p:nvPr/>
            </p:nvGrpSpPr>
            <p:grpSpPr>
              <a:xfrm>
                <a:off x="4846040" y="3654750"/>
                <a:ext cx="31405" cy="26993"/>
                <a:chOff x="4846040" y="3654750"/>
                <a:chExt cx="31405" cy="26993"/>
              </a:xfrm>
            </p:grpSpPr>
            <p:sp>
              <p:nvSpPr>
                <p:cNvPr id="4620" name="Google Shape;4620;p90"/>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90"/>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2" name="Google Shape;4622;p90"/>
              <p:cNvGrpSpPr/>
              <p:nvPr/>
            </p:nvGrpSpPr>
            <p:grpSpPr>
              <a:xfrm>
                <a:off x="4925673" y="3691700"/>
                <a:ext cx="40253" cy="34472"/>
                <a:chOff x="4925673" y="3691700"/>
                <a:chExt cx="40253" cy="34472"/>
              </a:xfrm>
            </p:grpSpPr>
            <p:sp>
              <p:nvSpPr>
                <p:cNvPr id="4623" name="Google Shape;4623;p90"/>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90"/>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5" name="Google Shape;4625;p90"/>
              <p:cNvGrpSpPr/>
              <p:nvPr/>
            </p:nvGrpSpPr>
            <p:grpSpPr>
              <a:xfrm>
                <a:off x="4894653" y="3740848"/>
                <a:ext cx="31405" cy="26906"/>
                <a:chOff x="4894653" y="3740848"/>
                <a:chExt cx="31405" cy="26906"/>
              </a:xfrm>
            </p:grpSpPr>
            <p:sp>
              <p:nvSpPr>
                <p:cNvPr id="4626" name="Google Shape;4626;p90"/>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90"/>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8" name="Google Shape;4628;p90"/>
              <p:cNvGrpSpPr/>
              <p:nvPr/>
            </p:nvGrpSpPr>
            <p:grpSpPr>
              <a:xfrm>
                <a:off x="4962300" y="3696348"/>
                <a:ext cx="38255" cy="32773"/>
                <a:chOff x="4962300" y="3696348"/>
                <a:chExt cx="38255" cy="32773"/>
              </a:xfrm>
            </p:grpSpPr>
            <p:sp>
              <p:nvSpPr>
                <p:cNvPr id="4629" name="Google Shape;4629;p90"/>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90"/>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 name="Google Shape;4631;p90"/>
              <p:cNvGrpSpPr/>
              <p:nvPr/>
            </p:nvGrpSpPr>
            <p:grpSpPr>
              <a:xfrm>
                <a:off x="4980185" y="3743349"/>
                <a:ext cx="31499" cy="26969"/>
                <a:chOff x="4980185" y="3743349"/>
                <a:chExt cx="31499" cy="26969"/>
              </a:xfrm>
            </p:grpSpPr>
            <p:sp>
              <p:nvSpPr>
                <p:cNvPr id="4632" name="Google Shape;4632;p90"/>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90"/>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4" name="Google Shape;4634;p90"/>
              <p:cNvGrpSpPr/>
              <p:nvPr/>
            </p:nvGrpSpPr>
            <p:grpSpPr>
              <a:xfrm>
                <a:off x="5013768" y="3734312"/>
                <a:ext cx="31499" cy="26969"/>
                <a:chOff x="5013768" y="3734312"/>
                <a:chExt cx="31499" cy="26969"/>
              </a:xfrm>
            </p:grpSpPr>
            <p:sp>
              <p:nvSpPr>
                <p:cNvPr id="4635" name="Google Shape;4635;p90"/>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90"/>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7" name="Google Shape;4637;p90"/>
              <p:cNvGrpSpPr/>
              <p:nvPr/>
            </p:nvGrpSpPr>
            <p:grpSpPr>
              <a:xfrm>
                <a:off x="5036703" y="3764545"/>
                <a:ext cx="31499" cy="26898"/>
                <a:chOff x="5036703" y="3764545"/>
                <a:chExt cx="31499" cy="26898"/>
              </a:xfrm>
            </p:grpSpPr>
            <p:sp>
              <p:nvSpPr>
                <p:cNvPr id="4638" name="Google Shape;4638;p90"/>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90"/>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0" name="Google Shape;4640;p90"/>
              <p:cNvGrpSpPr/>
              <p:nvPr/>
            </p:nvGrpSpPr>
            <p:grpSpPr>
              <a:xfrm>
                <a:off x="4953546" y="3768352"/>
                <a:ext cx="31405" cy="26898"/>
                <a:chOff x="4953546" y="3768352"/>
                <a:chExt cx="31405" cy="26898"/>
              </a:xfrm>
            </p:grpSpPr>
            <p:sp>
              <p:nvSpPr>
                <p:cNvPr id="4641" name="Google Shape;4641;p90"/>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90"/>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3" name="Google Shape;4643;p90"/>
              <p:cNvGrpSpPr/>
              <p:nvPr/>
            </p:nvGrpSpPr>
            <p:grpSpPr>
              <a:xfrm>
                <a:off x="4964770" y="3814016"/>
                <a:ext cx="31499" cy="26993"/>
                <a:chOff x="4964770" y="3814016"/>
                <a:chExt cx="31499" cy="26993"/>
              </a:xfrm>
            </p:grpSpPr>
            <p:sp>
              <p:nvSpPr>
                <p:cNvPr id="4644" name="Google Shape;4644;p90"/>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90"/>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6" name="Google Shape;4646;p90"/>
              <p:cNvGrpSpPr/>
              <p:nvPr/>
            </p:nvGrpSpPr>
            <p:grpSpPr>
              <a:xfrm>
                <a:off x="4923290" y="3800504"/>
                <a:ext cx="31468" cy="26898"/>
                <a:chOff x="4923290" y="3800504"/>
                <a:chExt cx="31468" cy="26898"/>
              </a:xfrm>
            </p:grpSpPr>
            <p:sp>
              <p:nvSpPr>
                <p:cNvPr id="4647" name="Google Shape;4647;p90"/>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90"/>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9" name="Google Shape;4649;p90"/>
              <p:cNvGrpSpPr/>
              <p:nvPr/>
            </p:nvGrpSpPr>
            <p:grpSpPr>
              <a:xfrm>
                <a:off x="5108534" y="3650943"/>
                <a:ext cx="31405" cy="26993"/>
                <a:chOff x="5108534" y="3650943"/>
                <a:chExt cx="31405" cy="26993"/>
              </a:xfrm>
            </p:grpSpPr>
            <p:sp>
              <p:nvSpPr>
                <p:cNvPr id="4650" name="Google Shape;4650;p90"/>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90"/>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2" name="Google Shape;4652;p90"/>
              <p:cNvGrpSpPr/>
              <p:nvPr/>
            </p:nvGrpSpPr>
            <p:grpSpPr>
              <a:xfrm>
                <a:off x="5119380" y="3760739"/>
                <a:ext cx="31499" cy="26993"/>
                <a:chOff x="5119380" y="3760739"/>
                <a:chExt cx="31499" cy="26993"/>
              </a:xfrm>
            </p:grpSpPr>
            <p:sp>
              <p:nvSpPr>
                <p:cNvPr id="4653" name="Google Shape;4653;p90"/>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90"/>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5" name="Google Shape;4655;p90"/>
              <p:cNvGrpSpPr/>
              <p:nvPr/>
            </p:nvGrpSpPr>
            <p:grpSpPr>
              <a:xfrm>
                <a:off x="5119380" y="3788235"/>
                <a:ext cx="31499" cy="26993"/>
                <a:chOff x="5119380" y="3788235"/>
                <a:chExt cx="31499" cy="26993"/>
              </a:xfrm>
            </p:grpSpPr>
            <p:sp>
              <p:nvSpPr>
                <p:cNvPr id="4656" name="Google Shape;4656;p90"/>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90"/>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8" name="Google Shape;4658;p90"/>
              <p:cNvGrpSpPr/>
              <p:nvPr/>
            </p:nvGrpSpPr>
            <p:grpSpPr>
              <a:xfrm>
                <a:off x="5158005" y="3875284"/>
                <a:ext cx="31405" cy="27001"/>
                <a:chOff x="5158005" y="3875284"/>
                <a:chExt cx="31405" cy="27001"/>
              </a:xfrm>
            </p:grpSpPr>
            <p:sp>
              <p:nvSpPr>
                <p:cNvPr id="4659" name="Google Shape;4659;p90"/>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90"/>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1" name="Google Shape;4661;p90"/>
              <p:cNvGrpSpPr/>
              <p:nvPr/>
            </p:nvGrpSpPr>
            <p:grpSpPr>
              <a:xfrm>
                <a:off x="5233163" y="3764545"/>
                <a:ext cx="31499" cy="26898"/>
                <a:chOff x="5233163" y="3764545"/>
                <a:chExt cx="31499" cy="26898"/>
              </a:xfrm>
            </p:grpSpPr>
            <p:sp>
              <p:nvSpPr>
                <p:cNvPr id="4662" name="Google Shape;4662;p90"/>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90"/>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4" name="Google Shape;4664;p90"/>
              <p:cNvGrpSpPr/>
              <p:nvPr/>
            </p:nvGrpSpPr>
            <p:grpSpPr>
              <a:xfrm>
                <a:off x="5276168" y="3805545"/>
                <a:ext cx="31499" cy="26906"/>
                <a:chOff x="5276168" y="3805545"/>
                <a:chExt cx="31499" cy="26906"/>
              </a:xfrm>
            </p:grpSpPr>
            <p:sp>
              <p:nvSpPr>
                <p:cNvPr id="4665" name="Google Shape;4665;p90"/>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90"/>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7" name="Google Shape;4667;p90"/>
              <p:cNvGrpSpPr/>
              <p:nvPr/>
            </p:nvGrpSpPr>
            <p:grpSpPr>
              <a:xfrm>
                <a:off x="5294053" y="3851933"/>
                <a:ext cx="31405" cy="26945"/>
                <a:chOff x="5294053" y="3851933"/>
                <a:chExt cx="31405" cy="26945"/>
              </a:xfrm>
            </p:grpSpPr>
            <p:sp>
              <p:nvSpPr>
                <p:cNvPr id="4668" name="Google Shape;4668;p90"/>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90"/>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0" name="Google Shape;4670;p90"/>
              <p:cNvGrpSpPr/>
              <p:nvPr/>
            </p:nvGrpSpPr>
            <p:grpSpPr>
              <a:xfrm>
                <a:off x="5341723" y="3851902"/>
                <a:ext cx="31405" cy="26977"/>
                <a:chOff x="5341723" y="3851902"/>
                <a:chExt cx="31405" cy="26977"/>
              </a:xfrm>
            </p:grpSpPr>
            <p:sp>
              <p:nvSpPr>
                <p:cNvPr id="4671" name="Google Shape;4671;p90"/>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90"/>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3" name="Google Shape;4673;p90"/>
              <p:cNvGrpSpPr/>
              <p:nvPr/>
            </p:nvGrpSpPr>
            <p:grpSpPr>
              <a:xfrm>
                <a:off x="5054871" y="3507855"/>
                <a:ext cx="31405" cy="26993"/>
                <a:chOff x="5054871" y="3507855"/>
                <a:chExt cx="31405" cy="26993"/>
              </a:xfrm>
            </p:grpSpPr>
            <p:sp>
              <p:nvSpPr>
                <p:cNvPr id="4674" name="Google Shape;4674;p90"/>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90"/>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6" name="Google Shape;4676;p90"/>
              <p:cNvGrpSpPr/>
              <p:nvPr/>
            </p:nvGrpSpPr>
            <p:grpSpPr>
              <a:xfrm>
                <a:off x="4876579" y="3675325"/>
                <a:ext cx="31405" cy="26969"/>
                <a:chOff x="4876579" y="3675325"/>
                <a:chExt cx="31405" cy="26969"/>
              </a:xfrm>
            </p:grpSpPr>
            <p:sp>
              <p:nvSpPr>
                <p:cNvPr id="4677" name="Google Shape;4677;p90"/>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90"/>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9" name="Google Shape;4679;p90"/>
              <p:cNvGrpSpPr/>
              <p:nvPr/>
            </p:nvGrpSpPr>
            <p:grpSpPr>
              <a:xfrm>
                <a:off x="4842233" y="3688333"/>
                <a:ext cx="31405" cy="26993"/>
                <a:chOff x="4842233" y="3688333"/>
                <a:chExt cx="31405" cy="26993"/>
              </a:xfrm>
            </p:grpSpPr>
            <p:sp>
              <p:nvSpPr>
                <p:cNvPr id="4680" name="Google Shape;4680;p90"/>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90"/>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2" name="Google Shape;4682;p90"/>
              <p:cNvGrpSpPr/>
              <p:nvPr/>
            </p:nvGrpSpPr>
            <p:grpSpPr>
              <a:xfrm>
                <a:off x="5187876" y="3608032"/>
                <a:ext cx="31405" cy="27001"/>
                <a:chOff x="5187876" y="3608032"/>
                <a:chExt cx="31405" cy="27001"/>
              </a:xfrm>
            </p:grpSpPr>
            <p:sp>
              <p:nvSpPr>
                <p:cNvPr id="4683" name="Google Shape;4683;p90"/>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90"/>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85" name="Google Shape;4685;p90"/>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90"/>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87" name="Google Shape;4687;p90"/>
              <p:cNvGrpSpPr/>
              <p:nvPr/>
            </p:nvGrpSpPr>
            <p:grpSpPr>
              <a:xfrm>
                <a:off x="5269224" y="3304167"/>
                <a:ext cx="40253" cy="34402"/>
                <a:chOff x="5269224" y="3304167"/>
                <a:chExt cx="40253" cy="34402"/>
              </a:xfrm>
            </p:grpSpPr>
            <p:sp>
              <p:nvSpPr>
                <p:cNvPr id="4688" name="Google Shape;4688;p90"/>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90"/>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0" name="Google Shape;4690;p90"/>
              <p:cNvGrpSpPr/>
              <p:nvPr/>
            </p:nvGrpSpPr>
            <p:grpSpPr>
              <a:xfrm>
                <a:off x="5327354" y="3476615"/>
                <a:ext cx="49864" cy="42723"/>
                <a:chOff x="5327354" y="3476615"/>
                <a:chExt cx="49864" cy="42723"/>
              </a:xfrm>
            </p:grpSpPr>
            <p:sp>
              <p:nvSpPr>
                <p:cNvPr id="4691" name="Google Shape;4691;p90"/>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90"/>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93" name="Google Shape;4693;p90"/>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90"/>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5" name="Google Shape;4695;p90"/>
              <p:cNvGrpSpPr/>
              <p:nvPr/>
            </p:nvGrpSpPr>
            <p:grpSpPr>
              <a:xfrm>
                <a:off x="5341723" y="3775957"/>
                <a:ext cx="31405" cy="26898"/>
                <a:chOff x="5341723" y="3775957"/>
                <a:chExt cx="31405" cy="26898"/>
              </a:xfrm>
            </p:grpSpPr>
            <p:sp>
              <p:nvSpPr>
                <p:cNvPr id="4696" name="Google Shape;4696;p90"/>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90"/>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8" name="Google Shape;4698;p90"/>
              <p:cNvGrpSpPr/>
              <p:nvPr/>
            </p:nvGrpSpPr>
            <p:grpSpPr>
              <a:xfrm>
                <a:off x="5439053" y="3699274"/>
                <a:ext cx="31405" cy="26898"/>
                <a:chOff x="5439053" y="3699274"/>
                <a:chExt cx="31405" cy="26898"/>
              </a:xfrm>
            </p:grpSpPr>
            <p:sp>
              <p:nvSpPr>
                <p:cNvPr id="4699" name="Google Shape;4699;p90"/>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90"/>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1" name="Google Shape;4701;p90"/>
              <p:cNvGrpSpPr/>
              <p:nvPr/>
            </p:nvGrpSpPr>
            <p:grpSpPr>
              <a:xfrm>
                <a:off x="5412414" y="3622307"/>
                <a:ext cx="31499" cy="26993"/>
                <a:chOff x="5412414" y="3622307"/>
                <a:chExt cx="31499" cy="26993"/>
              </a:xfrm>
            </p:grpSpPr>
            <p:sp>
              <p:nvSpPr>
                <p:cNvPr id="4702" name="Google Shape;4702;p90"/>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90"/>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4" name="Google Shape;4704;p90"/>
              <p:cNvGrpSpPr/>
              <p:nvPr/>
            </p:nvGrpSpPr>
            <p:grpSpPr>
              <a:xfrm>
                <a:off x="5476254" y="3473949"/>
                <a:ext cx="26835" cy="26930"/>
                <a:chOff x="5476254" y="3473949"/>
                <a:chExt cx="26835" cy="26930"/>
              </a:xfrm>
            </p:grpSpPr>
            <p:sp>
              <p:nvSpPr>
                <p:cNvPr id="4705" name="Google Shape;4705;p90"/>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90"/>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7" name="Google Shape;4707;p90"/>
              <p:cNvGrpSpPr/>
              <p:nvPr/>
            </p:nvGrpSpPr>
            <p:grpSpPr>
              <a:xfrm>
                <a:off x="5564547" y="3481594"/>
                <a:ext cx="31397" cy="26898"/>
                <a:chOff x="5564547" y="3481594"/>
                <a:chExt cx="31397" cy="26898"/>
              </a:xfrm>
            </p:grpSpPr>
            <p:sp>
              <p:nvSpPr>
                <p:cNvPr id="4708" name="Google Shape;4708;p90"/>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90"/>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0" name="Google Shape;4710;p90"/>
              <p:cNvGrpSpPr/>
              <p:nvPr/>
            </p:nvGrpSpPr>
            <p:grpSpPr>
              <a:xfrm>
                <a:off x="5534101" y="3470174"/>
                <a:ext cx="31397" cy="26906"/>
                <a:chOff x="5534101" y="3470174"/>
                <a:chExt cx="31397" cy="26906"/>
              </a:xfrm>
            </p:grpSpPr>
            <p:sp>
              <p:nvSpPr>
                <p:cNvPr id="4711" name="Google Shape;4711;p90"/>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90"/>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3" name="Google Shape;4713;p90"/>
              <p:cNvGrpSpPr/>
              <p:nvPr/>
            </p:nvGrpSpPr>
            <p:grpSpPr>
              <a:xfrm>
                <a:off x="5610879" y="3314486"/>
                <a:ext cx="31499" cy="26938"/>
                <a:chOff x="5610879" y="3314486"/>
                <a:chExt cx="31499" cy="26938"/>
              </a:xfrm>
            </p:grpSpPr>
            <p:sp>
              <p:nvSpPr>
                <p:cNvPr id="4714" name="Google Shape;4714;p90"/>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90"/>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6" name="Google Shape;4716;p90"/>
              <p:cNvGrpSpPr/>
              <p:nvPr/>
            </p:nvGrpSpPr>
            <p:grpSpPr>
              <a:xfrm>
                <a:off x="4834525" y="3501382"/>
                <a:ext cx="31499" cy="26898"/>
                <a:chOff x="4834525" y="3501382"/>
                <a:chExt cx="31499" cy="26898"/>
              </a:xfrm>
            </p:grpSpPr>
            <p:sp>
              <p:nvSpPr>
                <p:cNvPr id="4717" name="Google Shape;4717;p90"/>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90"/>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9" name="Google Shape;4719;p90"/>
              <p:cNvGrpSpPr/>
              <p:nvPr/>
            </p:nvGrpSpPr>
            <p:grpSpPr>
              <a:xfrm>
                <a:off x="4898460" y="3580158"/>
                <a:ext cx="31405" cy="26898"/>
                <a:chOff x="4898460" y="3580158"/>
                <a:chExt cx="31405" cy="26898"/>
              </a:xfrm>
            </p:grpSpPr>
            <p:sp>
              <p:nvSpPr>
                <p:cNvPr id="4720" name="Google Shape;4720;p90"/>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90"/>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2" name="Google Shape;4722;p90"/>
              <p:cNvGrpSpPr/>
              <p:nvPr/>
            </p:nvGrpSpPr>
            <p:grpSpPr>
              <a:xfrm>
                <a:off x="4882667" y="3608032"/>
                <a:ext cx="31499" cy="27001"/>
                <a:chOff x="4882667" y="3608032"/>
                <a:chExt cx="31499" cy="27001"/>
              </a:xfrm>
            </p:grpSpPr>
            <p:sp>
              <p:nvSpPr>
                <p:cNvPr id="4723" name="Google Shape;4723;p90"/>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90"/>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 name="Google Shape;4725;p90"/>
              <p:cNvGrpSpPr/>
              <p:nvPr/>
            </p:nvGrpSpPr>
            <p:grpSpPr>
              <a:xfrm>
                <a:off x="4843373" y="3631407"/>
                <a:ext cx="16273" cy="16186"/>
                <a:chOff x="4843373" y="3631407"/>
                <a:chExt cx="16273" cy="16186"/>
              </a:xfrm>
            </p:grpSpPr>
            <p:sp>
              <p:nvSpPr>
                <p:cNvPr id="4726" name="Google Shape;4726;p90"/>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90"/>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8" name="Google Shape;4728;p90"/>
              <p:cNvGrpSpPr/>
              <p:nvPr/>
            </p:nvGrpSpPr>
            <p:grpSpPr>
              <a:xfrm>
                <a:off x="4727773" y="3591578"/>
                <a:ext cx="31499" cy="26898"/>
                <a:chOff x="4727773" y="3591578"/>
                <a:chExt cx="31499" cy="26898"/>
              </a:xfrm>
            </p:grpSpPr>
            <p:sp>
              <p:nvSpPr>
                <p:cNvPr id="4729" name="Google Shape;4729;p90"/>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90"/>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1" name="Google Shape;4731;p90"/>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90"/>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33" name="Google Shape;4733;p90"/>
              <p:cNvGrpSpPr/>
              <p:nvPr/>
            </p:nvGrpSpPr>
            <p:grpSpPr>
              <a:xfrm>
                <a:off x="4609421" y="3577398"/>
                <a:ext cx="31499" cy="27001"/>
                <a:chOff x="4609421" y="3577398"/>
                <a:chExt cx="31499" cy="27001"/>
              </a:xfrm>
            </p:grpSpPr>
            <p:sp>
              <p:nvSpPr>
                <p:cNvPr id="4734" name="Google Shape;4734;p90"/>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90"/>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6" name="Google Shape;4736;p90"/>
              <p:cNvGrpSpPr/>
              <p:nvPr/>
            </p:nvGrpSpPr>
            <p:grpSpPr>
              <a:xfrm>
                <a:off x="4649289" y="3577398"/>
                <a:ext cx="31499" cy="27001"/>
                <a:chOff x="4649289" y="3577398"/>
                <a:chExt cx="31499" cy="27001"/>
              </a:xfrm>
            </p:grpSpPr>
            <p:sp>
              <p:nvSpPr>
                <p:cNvPr id="4737" name="Google Shape;4737;p90"/>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90"/>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9" name="Google Shape;4739;p90"/>
              <p:cNvGrpSpPr/>
              <p:nvPr/>
            </p:nvGrpSpPr>
            <p:grpSpPr>
              <a:xfrm>
                <a:off x="4605614" y="3639523"/>
                <a:ext cx="31499" cy="26906"/>
                <a:chOff x="4605614" y="3639523"/>
                <a:chExt cx="31499" cy="26906"/>
              </a:xfrm>
            </p:grpSpPr>
            <p:sp>
              <p:nvSpPr>
                <p:cNvPr id="4740" name="Google Shape;4740;p90"/>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90"/>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2" name="Google Shape;4742;p90"/>
              <p:cNvGrpSpPr/>
              <p:nvPr/>
            </p:nvGrpSpPr>
            <p:grpSpPr>
              <a:xfrm>
                <a:off x="4785149" y="3618846"/>
                <a:ext cx="26930" cy="26843"/>
                <a:chOff x="4785149" y="3618846"/>
                <a:chExt cx="26930" cy="26843"/>
              </a:xfrm>
            </p:grpSpPr>
            <p:sp>
              <p:nvSpPr>
                <p:cNvPr id="4743" name="Google Shape;4743;p90"/>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90"/>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5" name="Google Shape;4745;p90"/>
              <p:cNvGrpSpPr/>
              <p:nvPr/>
            </p:nvGrpSpPr>
            <p:grpSpPr>
              <a:xfrm>
                <a:off x="4810167" y="3601567"/>
                <a:ext cx="31405" cy="26898"/>
                <a:chOff x="4810167" y="3601567"/>
                <a:chExt cx="31405" cy="26898"/>
              </a:xfrm>
            </p:grpSpPr>
            <p:sp>
              <p:nvSpPr>
                <p:cNvPr id="4746" name="Google Shape;4746;p90"/>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90"/>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8" name="Google Shape;4748;p90"/>
              <p:cNvGrpSpPr/>
              <p:nvPr/>
            </p:nvGrpSpPr>
            <p:grpSpPr>
              <a:xfrm>
                <a:off x="4831002" y="3373230"/>
                <a:ext cx="31405" cy="26898"/>
                <a:chOff x="4831002" y="3373230"/>
                <a:chExt cx="31405" cy="26898"/>
              </a:xfrm>
            </p:grpSpPr>
            <p:sp>
              <p:nvSpPr>
                <p:cNvPr id="4749" name="Google Shape;4749;p90"/>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90"/>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1" name="Google Shape;4751;p90"/>
              <p:cNvGrpSpPr/>
              <p:nvPr/>
            </p:nvGrpSpPr>
            <p:grpSpPr>
              <a:xfrm>
                <a:off x="4719311" y="3355054"/>
                <a:ext cx="31499" cy="27001"/>
                <a:chOff x="4719311" y="3355054"/>
                <a:chExt cx="31499" cy="27001"/>
              </a:xfrm>
            </p:grpSpPr>
            <p:sp>
              <p:nvSpPr>
                <p:cNvPr id="4752" name="Google Shape;4752;p90"/>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90"/>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4" name="Google Shape;4754;p90"/>
              <p:cNvGrpSpPr/>
              <p:nvPr/>
            </p:nvGrpSpPr>
            <p:grpSpPr>
              <a:xfrm>
                <a:off x="4798755" y="3450260"/>
                <a:ext cx="26930" cy="26930"/>
                <a:chOff x="4798755" y="3450260"/>
                <a:chExt cx="26930" cy="26930"/>
              </a:xfrm>
            </p:grpSpPr>
            <p:sp>
              <p:nvSpPr>
                <p:cNvPr id="4755" name="Google Shape;4755;p90"/>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90"/>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7" name="Google Shape;4757;p90"/>
              <p:cNvGrpSpPr/>
              <p:nvPr/>
            </p:nvGrpSpPr>
            <p:grpSpPr>
              <a:xfrm>
                <a:off x="4645576" y="3467555"/>
                <a:ext cx="31405" cy="26953"/>
                <a:chOff x="4645576" y="3467555"/>
                <a:chExt cx="31405" cy="26953"/>
              </a:xfrm>
            </p:grpSpPr>
            <p:sp>
              <p:nvSpPr>
                <p:cNvPr id="4758" name="Google Shape;4758;p90"/>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90"/>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0" name="Google Shape;4760;p90"/>
              <p:cNvGrpSpPr/>
              <p:nvPr/>
            </p:nvGrpSpPr>
            <p:grpSpPr>
              <a:xfrm>
                <a:off x="4687631" y="3583965"/>
                <a:ext cx="31499" cy="26898"/>
                <a:chOff x="4687631" y="3583965"/>
                <a:chExt cx="31499" cy="26898"/>
              </a:xfrm>
            </p:grpSpPr>
            <p:sp>
              <p:nvSpPr>
                <p:cNvPr id="4761" name="Google Shape;4761;p90"/>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90"/>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3" name="Google Shape;4763;p90"/>
              <p:cNvGrpSpPr/>
              <p:nvPr/>
            </p:nvGrpSpPr>
            <p:grpSpPr>
              <a:xfrm>
                <a:off x="4719311" y="3471314"/>
                <a:ext cx="31499" cy="27001"/>
                <a:chOff x="4719311" y="3471314"/>
                <a:chExt cx="31499" cy="27001"/>
              </a:xfrm>
            </p:grpSpPr>
            <p:sp>
              <p:nvSpPr>
                <p:cNvPr id="4764" name="Google Shape;4764;p90"/>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90"/>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6" name="Google Shape;4766;p90"/>
              <p:cNvGrpSpPr/>
              <p:nvPr/>
            </p:nvGrpSpPr>
            <p:grpSpPr>
              <a:xfrm>
                <a:off x="4719311" y="3434404"/>
                <a:ext cx="31499" cy="26898"/>
                <a:chOff x="4719311" y="3434404"/>
                <a:chExt cx="31499" cy="26898"/>
              </a:xfrm>
            </p:grpSpPr>
            <p:sp>
              <p:nvSpPr>
                <p:cNvPr id="4767" name="Google Shape;4767;p90"/>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90"/>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9" name="Google Shape;4769;p90"/>
              <p:cNvGrpSpPr/>
              <p:nvPr/>
            </p:nvGrpSpPr>
            <p:grpSpPr>
              <a:xfrm>
                <a:off x="4768876" y="3401772"/>
                <a:ext cx="31499" cy="26898"/>
                <a:chOff x="4768876" y="3401772"/>
                <a:chExt cx="31499" cy="26898"/>
              </a:xfrm>
            </p:grpSpPr>
            <p:sp>
              <p:nvSpPr>
                <p:cNvPr id="4770" name="Google Shape;4770;p90"/>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90"/>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2" name="Google Shape;4772;p90"/>
              <p:cNvGrpSpPr/>
              <p:nvPr/>
            </p:nvGrpSpPr>
            <p:grpSpPr>
              <a:xfrm>
                <a:off x="4762214" y="3471377"/>
                <a:ext cx="26938" cy="26938"/>
                <a:chOff x="4762214" y="3471377"/>
                <a:chExt cx="26938" cy="26938"/>
              </a:xfrm>
            </p:grpSpPr>
            <p:sp>
              <p:nvSpPr>
                <p:cNvPr id="4773" name="Google Shape;4773;p90"/>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90"/>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5" name="Google Shape;4775;p90"/>
              <p:cNvGrpSpPr/>
              <p:nvPr/>
            </p:nvGrpSpPr>
            <p:grpSpPr>
              <a:xfrm>
                <a:off x="4790473" y="3344782"/>
                <a:ext cx="31405" cy="26898"/>
                <a:chOff x="4790473" y="3344782"/>
                <a:chExt cx="31405" cy="26898"/>
              </a:xfrm>
            </p:grpSpPr>
            <p:sp>
              <p:nvSpPr>
                <p:cNvPr id="4776" name="Google Shape;4776;p90"/>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90"/>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8" name="Google Shape;4778;p90"/>
              <p:cNvGrpSpPr/>
              <p:nvPr/>
            </p:nvGrpSpPr>
            <p:grpSpPr>
              <a:xfrm>
                <a:off x="4823774" y="3950733"/>
                <a:ext cx="37398" cy="32034"/>
                <a:chOff x="4823774" y="3950733"/>
                <a:chExt cx="37398" cy="32034"/>
              </a:xfrm>
            </p:grpSpPr>
            <p:sp>
              <p:nvSpPr>
                <p:cNvPr id="4779" name="Google Shape;4779;p90"/>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90"/>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1" name="Google Shape;4781;p90"/>
              <p:cNvGrpSpPr/>
              <p:nvPr/>
            </p:nvGrpSpPr>
            <p:grpSpPr>
              <a:xfrm>
                <a:off x="4823396" y="4110566"/>
                <a:ext cx="31405" cy="26906"/>
                <a:chOff x="4823396" y="4110566"/>
                <a:chExt cx="31405" cy="26906"/>
              </a:xfrm>
            </p:grpSpPr>
            <p:sp>
              <p:nvSpPr>
                <p:cNvPr id="4782" name="Google Shape;4782;p90"/>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90"/>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4" name="Google Shape;4784;p90"/>
              <p:cNvGrpSpPr/>
              <p:nvPr/>
            </p:nvGrpSpPr>
            <p:grpSpPr>
              <a:xfrm>
                <a:off x="4838332" y="3821150"/>
                <a:ext cx="31499" cy="26898"/>
                <a:chOff x="4838332" y="3821150"/>
                <a:chExt cx="31499" cy="26898"/>
              </a:xfrm>
            </p:grpSpPr>
            <p:sp>
              <p:nvSpPr>
                <p:cNvPr id="4785" name="Google Shape;4785;p90"/>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90"/>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7" name="Google Shape;4787;p90"/>
              <p:cNvGrpSpPr/>
              <p:nvPr/>
            </p:nvGrpSpPr>
            <p:grpSpPr>
              <a:xfrm>
                <a:off x="4661275" y="3815007"/>
                <a:ext cx="36824" cy="31523"/>
                <a:chOff x="4661275" y="3815007"/>
                <a:chExt cx="36824" cy="31523"/>
              </a:xfrm>
            </p:grpSpPr>
            <p:sp>
              <p:nvSpPr>
                <p:cNvPr id="4788" name="Google Shape;4788;p90"/>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90"/>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0" name="Google Shape;4790;p90"/>
              <p:cNvGrpSpPr/>
              <p:nvPr/>
            </p:nvGrpSpPr>
            <p:grpSpPr>
              <a:xfrm>
                <a:off x="4558998" y="3851037"/>
                <a:ext cx="33591" cy="28699"/>
                <a:chOff x="4558998" y="3851037"/>
                <a:chExt cx="33591" cy="28699"/>
              </a:xfrm>
            </p:grpSpPr>
            <p:sp>
              <p:nvSpPr>
                <p:cNvPr id="4791" name="Google Shape;4791;p90"/>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90"/>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3" name="Google Shape;4793;p90"/>
              <p:cNvGrpSpPr/>
              <p:nvPr/>
            </p:nvGrpSpPr>
            <p:grpSpPr>
              <a:xfrm>
                <a:off x="4696762" y="3638587"/>
                <a:ext cx="33591" cy="28794"/>
                <a:chOff x="4696762" y="3638587"/>
                <a:chExt cx="33591" cy="28794"/>
              </a:xfrm>
            </p:grpSpPr>
            <p:sp>
              <p:nvSpPr>
                <p:cNvPr id="4794" name="Google Shape;4794;p90"/>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90"/>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 name="Google Shape;4796;p90"/>
              <p:cNvGrpSpPr/>
              <p:nvPr/>
            </p:nvGrpSpPr>
            <p:grpSpPr>
              <a:xfrm>
                <a:off x="4929479" y="3939140"/>
                <a:ext cx="33497" cy="28692"/>
                <a:chOff x="4929479" y="3939140"/>
                <a:chExt cx="33497" cy="28692"/>
              </a:xfrm>
            </p:grpSpPr>
            <p:sp>
              <p:nvSpPr>
                <p:cNvPr id="4797" name="Google Shape;4797;p90"/>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90"/>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9" name="Google Shape;4799;p90"/>
              <p:cNvGrpSpPr/>
              <p:nvPr/>
            </p:nvGrpSpPr>
            <p:grpSpPr>
              <a:xfrm>
                <a:off x="4907119" y="3986039"/>
                <a:ext cx="33497" cy="28699"/>
                <a:chOff x="4907119" y="3986039"/>
                <a:chExt cx="33497" cy="28699"/>
              </a:xfrm>
            </p:grpSpPr>
            <p:sp>
              <p:nvSpPr>
                <p:cNvPr id="4800" name="Google Shape;4800;p90"/>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90"/>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2" name="Google Shape;4802;p90"/>
              <p:cNvGrpSpPr/>
              <p:nvPr/>
            </p:nvGrpSpPr>
            <p:grpSpPr>
              <a:xfrm>
                <a:off x="4911783" y="4048102"/>
                <a:ext cx="33591" cy="28762"/>
                <a:chOff x="4911783" y="4048102"/>
                <a:chExt cx="33591" cy="28762"/>
              </a:xfrm>
            </p:grpSpPr>
            <p:sp>
              <p:nvSpPr>
                <p:cNvPr id="4803" name="Google Shape;4803;p90"/>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90"/>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05" name="Google Shape;4805;p90"/>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90"/>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7" name="Google Shape;4807;p90"/>
              <p:cNvGrpSpPr/>
              <p:nvPr/>
            </p:nvGrpSpPr>
            <p:grpSpPr>
              <a:xfrm>
                <a:off x="4762623" y="3837847"/>
                <a:ext cx="42416" cy="36273"/>
                <a:chOff x="4762623" y="3837847"/>
                <a:chExt cx="42416" cy="36273"/>
              </a:xfrm>
            </p:grpSpPr>
            <p:sp>
              <p:nvSpPr>
                <p:cNvPr id="4808" name="Google Shape;4808;p90"/>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90"/>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0" name="Google Shape;4810;p90"/>
              <p:cNvGrpSpPr/>
              <p:nvPr/>
            </p:nvGrpSpPr>
            <p:grpSpPr>
              <a:xfrm>
                <a:off x="4746044" y="4104966"/>
                <a:ext cx="33497" cy="28699"/>
                <a:chOff x="4746044" y="4104966"/>
                <a:chExt cx="33497" cy="28699"/>
              </a:xfrm>
            </p:grpSpPr>
            <p:sp>
              <p:nvSpPr>
                <p:cNvPr id="4811" name="Google Shape;4811;p90"/>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90"/>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3" name="Google Shape;4813;p90"/>
              <p:cNvGrpSpPr/>
              <p:nvPr/>
            </p:nvGrpSpPr>
            <p:grpSpPr>
              <a:xfrm>
                <a:off x="4859646" y="4162554"/>
                <a:ext cx="33591" cy="28762"/>
                <a:chOff x="4859646" y="4162554"/>
                <a:chExt cx="33591" cy="28762"/>
              </a:xfrm>
            </p:grpSpPr>
            <p:sp>
              <p:nvSpPr>
                <p:cNvPr id="4814" name="Google Shape;4814;p90"/>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90"/>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16" name="Google Shape;4816;p90"/>
            <p:cNvGrpSpPr/>
            <p:nvPr/>
          </p:nvGrpSpPr>
          <p:grpSpPr>
            <a:xfrm>
              <a:off x="3597785" y="3274438"/>
              <a:ext cx="855610" cy="1122100"/>
              <a:chOff x="3597785" y="3274438"/>
              <a:chExt cx="855610" cy="1122100"/>
            </a:xfrm>
          </p:grpSpPr>
          <p:grpSp>
            <p:nvGrpSpPr>
              <p:cNvPr id="4817" name="Google Shape;4817;p90"/>
              <p:cNvGrpSpPr/>
              <p:nvPr/>
            </p:nvGrpSpPr>
            <p:grpSpPr>
              <a:xfrm>
                <a:off x="3617857" y="3284717"/>
                <a:ext cx="826785" cy="1099165"/>
                <a:chOff x="3617857" y="3284717"/>
                <a:chExt cx="826785" cy="1099165"/>
              </a:xfrm>
            </p:grpSpPr>
            <p:sp>
              <p:nvSpPr>
                <p:cNvPr id="4818" name="Google Shape;4818;p90"/>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90"/>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90"/>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90"/>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90"/>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90"/>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90"/>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90"/>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90"/>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90"/>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90"/>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90"/>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90"/>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90"/>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90"/>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90"/>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90"/>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90"/>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90"/>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90"/>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90"/>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90"/>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90"/>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90"/>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90"/>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90"/>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90"/>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90"/>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90"/>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90"/>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90"/>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90"/>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90"/>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90"/>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90"/>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90"/>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90"/>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90"/>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90"/>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90"/>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90"/>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90"/>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90"/>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90"/>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90"/>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90"/>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90"/>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90"/>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90"/>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90"/>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90"/>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90"/>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90"/>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90"/>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90"/>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90"/>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4" name="Google Shape;4874;p90"/>
              <p:cNvGrpSpPr/>
              <p:nvPr/>
            </p:nvGrpSpPr>
            <p:grpSpPr>
              <a:xfrm>
                <a:off x="4180904" y="4251758"/>
                <a:ext cx="37783" cy="32420"/>
                <a:chOff x="4180904" y="4251758"/>
                <a:chExt cx="37783" cy="32420"/>
              </a:xfrm>
            </p:grpSpPr>
            <p:sp>
              <p:nvSpPr>
                <p:cNvPr id="4875" name="Google Shape;4875;p90"/>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90"/>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7" name="Google Shape;4877;p90"/>
              <p:cNvGrpSpPr/>
              <p:nvPr/>
            </p:nvGrpSpPr>
            <p:grpSpPr>
              <a:xfrm>
                <a:off x="4201644" y="4081324"/>
                <a:ext cx="37783" cy="32364"/>
                <a:chOff x="4201644" y="4081324"/>
                <a:chExt cx="37783" cy="32364"/>
              </a:xfrm>
            </p:grpSpPr>
            <p:sp>
              <p:nvSpPr>
                <p:cNvPr id="4878" name="Google Shape;4878;p90"/>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90"/>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0" name="Google Shape;4880;p90"/>
              <p:cNvGrpSpPr/>
              <p:nvPr/>
            </p:nvGrpSpPr>
            <p:grpSpPr>
              <a:xfrm>
                <a:off x="4284416" y="3887428"/>
                <a:ext cx="37783" cy="32451"/>
                <a:chOff x="4284416" y="3887428"/>
                <a:chExt cx="37783" cy="32451"/>
              </a:xfrm>
            </p:grpSpPr>
            <p:sp>
              <p:nvSpPr>
                <p:cNvPr id="4881" name="Google Shape;4881;p90"/>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90"/>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3" name="Google Shape;4883;p90"/>
              <p:cNvGrpSpPr/>
              <p:nvPr/>
            </p:nvGrpSpPr>
            <p:grpSpPr>
              <a:xfrm>
                <a:off x="4223721" y="3860404"/>
                <a:ext cx="37870" cy="32364"/>
                <a:chOff x="4223721" y="3860404"/>
                <a:chExt cx="37870" cy="32364"/>
              </a:xfrm>
            </p:grpSpPr>
            <p:sp>
              <p:nvSpPr>
                <p:cNvPr id="4884" name="Google Shape;4884;p90"/>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90"/>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6" name="Google Shape;4886;p90"/>
              <p:cNvGrpSpPr/>
              <p:nvPr/>
            </p:nvGrpSpPr>
            <p:grpSpPr>
              <a:xfrm>
                <a:off x="4104889" y="3699242"/>
                <a:ext cx="37776" cy="32357"/>
                <a:chOff x="4104889" y="3699242"/>
                <a:chExt cx="37776" cy="32357"/>
              </a:xfrm>
            </p:grpSpPr>
            <p:sp>
              <p:nvSpPr>
                <p:cNvPr id="4887" name="Google Shape;4887;p90"/>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90"/>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9" name="Google Shape;4889;p90"/>
              <p:cNvGrpSpPr/>
              <p:nvPr/>
            </p:nvGrpSpPr>
            <p:grpSpPr>
              <a:xfrm>
                <a:off x="4143608" y="3475121"/>
                <a:ext cx="37878" cy="32420"/>
                <a:chOff x="4143608" y="3475121"/>
                <a:chExt cx="37878" cy="32420"/>
              </a:xfrm>
            </p:grpSpPr>
            <p:sp>
              <p:nvSpPr>
                <p:cNvPr id="4890" name="Google Shape;4890;p90"/>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90"/>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2" name="Google Shape;4892;p90"/>
              <p:cNvGrpSpPr/>
              <p:nvPr/>
            </p:nvGrpSpPr>
            <p:grpSpPr>
              <a:xfrm>
                <a:off x="4217248" y="3570893"/>
                <a:ext cx="37776" cy="32364"/>
                <a:chOff x="4217248" y="3570893"/>
                <a:chExt cx="37776" cy="32364"/>
              </a:xfrm>
            </p:grpSpPr>
            <p:sp>
              <p:nvSpPr>
                <p:cNvPr id="4893" name="Google Shape;4893;p90"/>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90"/>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5" name="Google Shape;4895;p90"/>
              <p:cNvGrpSpPr/>
              <p:nvPr/>
            </p:nvGrpSpPr>
            <p:grpSpPr>
              <a:xfrm>
                <a:off x="4255307" y="3431612"/>
                <a:ext cx="37776" cy="32451"/>
                <a:chOff x="4255307" y="3431612"/>
                <a:chExt cx="37776" cy="32451"/>
              </a:xfrm>
            </p:grpSpPr>
            <p:sp>
              <p:nvSpPr>
                <p:cNvPr id="4896" name="Google Shape;4896;p90"/>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90"/>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8" name="Google Shape;4898;p90"/>
              <p:cNvGrpSpPr/>
              <p:nvPr/>
            </p:nvGrpSpPr>
            <p:grpSpPr>
              <a:xfrm>
                <a:off x="3853052" y="3577398"/>
                <a:ext cx="37776" cy="32420"/>
                <a:chOff x="3853052" y="3577398"/>
                <a:chExt cx="37776" cy="32420"/>
              </a:xfrm>
            </p:grpSpPr>
            <p:sp>
              <p:nvSpPr>
                <p:cNvPr id="4899" name="Google Shape;4899;p90"/>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90"/>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1" name="Google Shape;4901;p90"/>
              <p:cNvGrpSpPr/>
              <p:nvPr/>
            </p:nvGrpSpPr>
            <p:grpSpPr>
              <a:xfrm>
                <a:off x="4039908" y="3412107"/>
                <a:ext cx="37776" cy="32357"/>
                <a:chOff x="4039908" y="3412107"/>
                <a:chExt cx="37776" cy="32357"/>
              </a:xfrm>
            </p:grpSpPr>
            <p:sp>
              <p:nvSpPr>
                <p:cNvPr id="4902" name="Google Shape;4902;p90"/>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90"/>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4" name="Google Shape;4904;p90"/>
              <p:cNvGrpSpPr/>
              <p:nvPr/>
            </p:nvGrpSpPr>
            <p:grpSpPr>
              <a:xfrm>
                <a:off x="4017360" y="3342061"/>
                <a:ext cx="37870" cy="32380"/>
                <a:chOff x="4017360" y="3342061"/>
                <a:chExt cx="37870" cy="32380"/>
              </a:xfrm>
            </p:grpSpPr>
            <p:sp>
              <p:nvSpPr>
                <p:cNvPr id="4905" name="Google Shape;4905;p90"/>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90"/>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07" name="Google Shape;4907;p90"/>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90"/>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9" name="Google Shape;4909;p90"/>
              <p:cNvGrpSpPr/>
              <p:nvPr/>
            </p:nvGrpSpPr>
            <p:grpSpPr>
              <a:xfrm>
                <a:off x="3750870" y="3418650"/>
                <a:ext cx="37776" cy="32380"/>
                <a:chOff x="3750870" y="3418650"/>
                <a:chExt cx="37776" cy="32380"/>
              </a:xfrm>
            </p:grpSpPr>
            <p:sp>
              <p:nvSpPr>
                <p:cNvPr id="4910" name="Google Shape;4910;p90"/>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90"/>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2" name="Google Shape;4912;p90"/>
              <p:cNvGrpSpPr/>
              <p:nvPr/>
            </p:nvGrpSpPr>
            <p:grpSpPr>
              <a:xfrm>
                <a:off x="3632509" y="3274438"/>
                <a:ext cx="37783" cy="32357"/>
                <a:chOff x="3632509" y="3274438"/>
                <a:chExt cx="37783" cy="32357"/>
              </a:xfrm>
            </p:grpSpPr>
            <p:sp>
              <p:nvSpPr>
                <p:cNvPr id="4913" name="Google Shape;4913;p90"/>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90"/>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5" name="Google Shape;4915;p90"/>
              <p:cNvGrpSpPr/>
              <p:nvPr/>
            </p:nvGrpSpPr>
            <p:grpSpPr>
              <a:xfrm>
                <a:off x="3906424" y="3297561"/>
                <a:ext cx="37776" cy="32451"/>
                <a:chOff x="3906424" y="3297561"/>
                <a:chExt cx="37776" cy="32451"/>
              </a:xfrm>
            </p:grpSpPr>
            <p:sp>
              <p:nvSpPr>
                <p:cNvPr id="4916" name="Google Shape;4916;p90"/>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90"/>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8" name="Google Shape;4918;p90"/>
              <p:cNvGrpSpPr/>
              <p:nvPr/>
            </p:nvGrpSpPr>
            <p:grpSpPr>
              <a:xfrm>
                <a:off x="3866084" y="3412107"/>
                <a:ext cx="37776" cy="32357"/>
                <a:chOff x="3866084" y="3412107"/>
                <a:chExt cx="37776" cy="32357"/>
              </a:xfrm>
            </p:grpSpPr>
            <p:sp>
              <p:nvSpPr>
                <p:cNvPr id="4919" name="Google Shape;4919;p90"/>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90"/>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 name="Google Shape;4921;p90"/>
              <p:cNvGrpSpPr/>
              <p:nvPr/>
            </p:nvGrpSpPr>
            <p:grpSpPr>
              <a:xfrm>
                <a:off x="4023919" y="3766409"/>
                <a:ext cx="37783" cy="32357"/>
                <a:chOff x="4023919" y="3766409"/>
                <a:chExt cx="37783" cy="32357"/>
              </a:xfrm>
            </p:grpSpPr>
            <p:sp>
              <p:nvSpPr>
                <p:cNvPr id="4922" name="Google Shape;4922;p90"/>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90"/>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4" name="Google Shape;4924;p90"/>
              <p:cNvGrpSpPr/>
              <p:nvPr/>
            </p:nvGrpSpPr>
            <p:grpSpPr>
              <a:xfrm>
                <a:off x="3973882" y="3779449"/>
                <a:ext cx="37776" cy="32357"/>
                <a:chOff x="3973882" y="3779449"/>
                <a:chExt cx="37776" cy="32357"/>
              </a:xfrm>
            </p:grpSpPr>
            <p:sp>
              <p:nvSpPr>
                <p:cNvPr id="4925" name="Google Shape;4925;p90"/>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90"/>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7" name="Google Shape;4927;p90"/>
              <p:cNvGrpSpPr/>
              <p:nvPr/>
            </p:nvGrpSpPr>
            <p:grpSpPr>
              <a:xfrm>
                <a:off x="4073398" y="3838028"/>
                <a:ext cx="37776" cy="32380"/>
                <a:chOff x="4073398" y="3838028"/>
                <a:chExt cx="37776" cy="32380"/>
              </a:xfrm>
            </p:grpSpPr>
            <p:sp>
              <p:nvSpPr>
                <p:cNvPr id="4928" name="Google Shape;4928;p90"/>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90"/>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0" name="Google Shape;4930;p90"/>
              <p:cNvGrpSpPr/>
              <p:nvPr/>
            </p:nvGrpSpPr>
            <p:grpSpPr>
              <a:xfrm>
                <a:off x="4342672" y="4144496"/>
                <a:ext cx="37752" cy="32364"/>
                <a:chOff x="4342672" y="4144496"/>
                <a:chExt cx="37752" cy="32364"/>
              </a:xfrm>
            </p:grpSpPr>
            <p:sp>
              <p:nvSpPr>
                <p:cNvPr id="4931" name="Google Shape;4931;p90"/>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90"/>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3" name="Google Shape;4933;p90"/>
              <p:cNvGrpSpPr/>
              <p:nvPr/>
            </p:nvGrpSpPr>
            <p:grpSpPr>
              <a:xfrm>
                <a:off x="4406386" y="4056872"/>
                <a:ext cx="37783" cy="32364"/>
                <a:chOff x="4406386" y="4056872"/>
                <a:chExt cx="37783" cy="32364"/>
              </a:xfrm>
            </p:grpSpPr>
            <p:sp>
              <p:nvSpPr>
                <p:cNvPr id="4934" name="Google Shape;4934;p90"/>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90"/>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6" name="Google Shape;4936;p90"/>
              <p:cNvGrpSpPr/>
              <p:nvPr/>
            </p:nvGrpSpPr>
            <p:grpSpPr>
              <a:xfrm>
                <a:off x="4284416" y="4245254"/>
                <a:ext cx="37783" cy="32357"/>
                <a:chOff x="4284416" y="4245254"/>
                <a:chExt cx="37783" cy="32357"/>
              </a:xfrm>
            </p:grpSpPr>
            <p:sp>
              <p:nvSpPr>
                <p:cNvPr id="4937" name="Google Shape;4937;p90"/>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90"/>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9" name="Google Shape;4939;p90"/>
              <p:cNvGrpSpPr/>
              <p:nvPr/>
            </p:nvGrpSpPr>
            <p:grpSpPr>
              <a:xfrm>
                <a:off x="4219057" y="4331258"/>
                <a:ext cx="37776" cy="32364"/>
                <a:chOff x="4219057" y="4331258"/>
                <a:chExt cx="37776" cy="32364"/>
              </a:xfrm>
            </p:grpSpPr>
            <p:sp>
              <p:nvSpPr>
                <p:cNvPr id="4940" name="Google Shape;4940;p90"/>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90"/>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2" name="Google Shape;4942;p90"/>
              <p:cNvGrpSpPr/>
              <p:nvPr/>
            </p:nvGrpSpPr>
            <p:grpSpPr>
              <a:xfrm>
                <a:off x="4204122" y="4141688"/>
                <a:ext cx="33497" cy="28699"/>
                <a:chOff x="4204122" y="4141688"/>
                <a:chExt cx="33497" cy="28699"/>
              </a:xfrm>
            </p:grpSpPr>
            <p:sp>
              <p:nvSpPr>
                <p:cNvPr id="4943" name="Google Shape;4943;p90"/>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90"/>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5" name="Google Shape;4945;p90"/>
              <p:cNvGrpSpPr/>
              <p:nvPr/>
            </p:nvGrpSpPr>
            <p:grpSpPr>
              <a:xfrm>
                <a:off x="4301546" y="4003869"/>
                <a:ext cx="38916" cy="33324"/>
                <a:chOff x="4301546" y="4003869"/>
                <a:chExt cx="38916" cy="33324"/>
              </a:xfrm>
            </p:grpSpPr>
            <p:sp>
              <p:nvSpPr>
                <p:cNvPr id="4946" name="Google Shape;4946;p90"/>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90"/>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8" name="Google Shape;4948;p90"/>
              <p:cNvGrpSpPr/>
              <p:nvPr/>
            </p:nvGrpSpPr>
            <p:grpSpPr>
              <a:xfrm>
                <a:off x="4210681" y="3924669"/>
                <a:ext cx="36549" cy="31366"/>
                <a:chOff x="4210681" y="3924669"/>
                <a:chExt cx="36549" cy="31366"/>
              </a:xfrm>
            </p:grpSpPr>
            <p:sp>
              <p:nvSpPr>
                <p:cNvPr id="4949" name="Google Shape;4949;p90"/>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90"/>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1" name="Google Shape;4951;p90"/>
              <p:cNvGrpSpPr/>
              <p:nvPr/>
            </p:nvGrpSpPr>
            <p:grpSpPr>
              <a:xfrm>
                <a:off x="3987771" y="3628874"/>
                <a:ext cx="31499" cy="26993"/>
                <a:chOff x="3987771" y="3628874"/>
                <a:chExt cx="31499" cy="26993"/>
              </a:xfrm>
            </p:grpSpPr>
            <p:sp>
              <p:nvSpPr>
                <p:cNvPr id="4952" name="Google Shape;4952;p90"/>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90"/>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4" name="Google Shape;4954;p90"/>
              <p:cNvGrpSpPr/>
              <p:nvPr/>
            </p:nvGrpSpPr>
            <p:grpSpPr>
              <a:xfrm>
                <a:off x="4087382" y="3775674"/>
                <a:ext cx="31405" cy="26898"/>
                <a:chOff x="4087382" y="3775674"/>
                <a:chExt cx="31405" cy="26898"/>
              </a:xfrm>
            </p:grpSpPr>
            <p:sp>
              <p:nvSpPr>
                <p:cNvPr id="4955" name="Google Shape;4955;p90"/>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90"/>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7" name="Google Shape;4957;p90"/>
              <p:cNvGrpSpPr/>
              <p:nvPr/>
            </p:nvGrpSpPr>
            <p:grpSpPr>
              <a:xfrm>
                <a:off x="4118873" y="3856637"/>
                <a:ext cx="31405" cy="26906"/>
                <a:chOff x="4118873" y="3856637"/>
                <a:chExt cx="31405" cy="26906"/>
              </a:xfrm>
            </p:grpSpPr>
            <p:sp>
              <p:nvSpPr>
                <p:cNvPr id="4958" name="Google Shape;4958;p90"/>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90"/>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0" name="Google Shape;4960;p90"/>
              <p:cNvGrpSpPr/>
              <p:nvPr/>
            </p:nvGrpSpPr>
            <p:grpSpPr>
              <a:xfrm>
                <a:off x="4168541" y="3639523"/>
                <a:ext cx="31499" cy="26906"/>
                <a:chOff x="4168541" y="3639523"/>
                <a:chExt cx="31499" cy="26906"/>
              </a:xfrm>
            </p:grpSpPr>
            <p:sp>
              <p:nvSpPr>
                <p:cNvPr id="4961" name="Google Shape;4961;p90"/>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90"/>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3" name="Google Shape;4963;p90"/>
              <p:cNvGrpSpPr/>
              <p:nvPr/>
            </p:nvGrpSpPr>
            <p:grpSpPr>
              <a:xfrm>
                <a:off x="3965789" y="3393545"/>
                <a:ext cx="31405" cy="26945"/>
                <a:chOff x="3965789" y="3393545"/>
                <a:chExt cx="31405" cy="26945"/>
              </a:xfrm>
            </p:grpSpPr>
            <p:sp>
              <p:nvSpPr>
                <p:cNvPr id="4964" name="Google Shape;4964;p90"/>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90"/>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6" name="Google Shape;4966;p90"/>
              <p:cNvGrpSpPr/>
              <p:nvPr/>
            </p:nvGrpSpPr>
            <p:grpSpPr>
              <a:xfrm>
                <a:off x="3925166" y="3491008"/>
                <a:ext cx="31405" cy="27001"/>
                <a:chOff x="3925166" y="3491008"/>
                <a:chExt cx="31405" cy="27001"/>
              </a:xfrm>
            </p:grpSpPr>
            <p:sp>
              <p:nvSpPr>
                <p:cNvPr id="4967" name="Google Shape;4967;p90"/>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90"/>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9" name="Google Shape;4969;p90"/>
              <p:cNvGrpSpPr/>
              <p:nvPr/>
            </p:nvGrpSpPr>
            <p:grpSpPr>
              <a:xfrm>
                <a:off x="3682845" y="3340976"/>
                <a:ext cx="31397" cy="26898"/>
                <a:chOff x="3682845" y="3340976"/>
                <a:chExt cx="31397" cy="26898"/>
              </a:xfrm>
            </p:grpSpPr>
            <p:sp>
              <p:nvSpPr>
                <p:cNvPr id="4970" name="Google Shape;4970;p90"/>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90"/>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2" name="Google Shape;4972;p90"/>
              <p:cNvGrpSpPr/>
              <p:nvPr/>
            </p:nvGrpSpPr>
            <p:grpSpPr>
              <a:xfrm>
                <a:off x="3795393" y="3353725"/>
                <a:ext cx="31499" cy="26993"/>
                <a:chOff x="3795393" y="3353725"/>
                <a:chExt cx="31499" cy="26993"/>
              </a:xfrm>
            </p:grpSpPr>
            <p:sp>
              <p:nvSpPr>
                <p:cNvPr id="4973" name="Google Shape;4973;p90"/>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90"/>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5" name="Google Shape;4975;p90"/>
              <p:cNvGrpSpPr/>
              <p:nvPr/>
            </p:nvGrpSpPr>
            <p:grpSpPr>
              <a:xfrm>
                <a:off x="4176909" y="4363221"/>
                <a:ext cx="38924" cy="33316"/>
                <a:chOff x="4176909" y="4363221"/>
                <a:chExt cx="38924" cy="33316"/>
              </a:xfrm>
            </p:grpSpPr>
            <p:sp>
              <p:nvSpPr>
                <p:cNvPr id="4976" name="Google Shape;4976;p90"/>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90"/>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8" name="Google Shape;4978;p90"/>
              <p:cNvGrpSpPr/>
              <p:nvPr/>
            </p:nvGrpSpPr>
            <p:grpSpPr>
              <a:xfrm>
                <a:off x="4226191" y="4007660"/>
                <a:ext cx="33560" cy="28770"/>
                <a:chOff x="4226191" y="4007660"/>
                <a:chExt cx="33560" cy="28770"/>
              </a:xfrm>
            </p:grpSpPr>
            <p:sp>
              <p:nvSpPr>
                <p:cNvPr id="4979" name="Google Shape;4979;p90"/>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90"/>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1" name="Google Shape;4981;p90"/>
              <p:cNvGrpSpPr/>
              <p:nvPr/>
            </p:nvGrpSpPr>
            <p:grpSpPr>
              <a:xfrm>
                <a:off x="3597785" y="3377045"/>
                <a:ext cx="33591" cy="28699"/>
                <a:chOff x="3597785" y="3377045"/>
                <a:chExt cx="33591" cy="28699"/>
              </a:xfrm>
            </p:grpSpPr>
            <p:sp>
              <p:nvSpPr>
                <p:cNvPr id="4982" name="Google Shape;4982;p90"/>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90"/>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4" name="Google Shape;4984;p90"/>
              <p:cNvGrpSpPr/>
              <p:nvPr/>
            </p:nvGrpSpPr>
            <p:grpSpPr>
              <a:xfrm>
                <a:off x="3887870" y="3669796"/>
                <a:ext cx="33591" cy="28692"/>
                <a:chOff x="3887870" y="3669796"/>
                <a:chExt cx="33591" cy="28692"/>
              </a:xfrm>
            </p:grpSpPr>
            <p:sp>
              <p:nvSpPr>
                <p:cNvPr id="4985" name="Google Shape;4985;p90"/>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90"/>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7" name="Google Shape;4987;p90"/>
              <p:cNvGrpSpPr/>
              <p:nvPr/>
            </p:nvGrpSpPr>
            <p:grpSpPr>
              <a:xfrm>
                <a:off x="3818320" y="3481625"/>
                <a:ext cx="33497" cy="28770"/>
                <a:chOff x="3818320" y="3481625"/>
                <a:chExt cx="33497" cy="28770"/>
              </a:xfrm>
            </p:grpSpPr>
            <p:sp>
              <p:nvSpPr>
                <p:cNvPr id="4988" name="Google Shape;4988;p90"/>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90"/>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0" name="Google Shape;4990;p90"/>
              <p:cNvGrpSpPr/>
              <p:nvPr/>
            </p:nvGrpSpPr>
            <p:grpSpPr>
              <a:xfrm>
                <a:off x="4278139" y="4120948"/>
                <a:ext cx="37492" cy="32129"/>
                <a:chOff x="4278139" y="4120948"/>
                <a:chExt cx="37492" cy="32129"/>
              </a:xfrm>
            </p:grpSpPr>
            <p:sp>
              <p:nvSpPr>
                <p:cNvPr id="4991" name="Google Shape;4991;p90"/>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90"/>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3" name="Google Shape;4993;p90"/>
              <p:cNvGrpSpPr/>
              <p:nvPr/>
            </p:nvGrpSpPr>
            <p:grpSpPr>
              <a:xfrm>
                <a:off x="4419898" y="3977388"/>
                <a:ext cx="33497" cy="28692"/>
                <a:chOff x="4419898" y="3977388"/>
                <a:chExt cx="33497" cy="28692"/>
              </a:xfrm>
            </p:grpSpPr>
            <p:sp>
              <p:nvSpPr>
                <p:cNvPr id="4994" name="Google Shape;4994;p90"/>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90"/>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6" name="Google Shape;4996;p90"/>
              <p:cNvGrpSpPr/>
              <p:nvPr/>
            </p:nvGrpSpPr>
            <p:grpSpPr>
              <a:xfrm>
                <a:off x="4158930" y="4034684"/>
                <a:ext cx="33497" cy="28762"/>
                <a:chOff x="4158930" y="4034684"/>
                <a:chExt cx="33497" cy="28762"/>
              </a:xfrm>
            </p:grpSpPr>
            <p:sp>
              <p:nvSpPr>
                <p:cNvPr id="4997" name="Google Shape;4997;p90"/>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90"/>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9" name="Google Shape;4999;p90"/>
              <p:cNvGrpSpPr/>
              <p:nvPr/>
            </p:nvGrpSpPr>
            <p:grpSpPr>
              <a:xfrm>
                <a:off x="4134949" y="3957049"/>
                <a:ext cx="33497" cy="28770"/>
                <a:chOff x="4134949" y="3957049"/>
                <a:chExt cx="33497" cy="28770"/>
              </a:xfrm>
            </p:grpSpPr>
            <p:sp>
              <p:nvSpPr>
                <p:cNvPr id="5000" name="Google Shape;5000;p90"/>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90"/>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2" name="Google Shape;5002;p90"/>
              <p:cNvGrpSpPr/>
              <p:nvPr/>
            </p:nvGrpSpPr>
            <p:grpSpPr>
              <a:xfrm>
                <a:off x="4193653" y="4184403"/>
                <a:ext cx="43580" cy="37264"/>
                <a:chOff x="4193653" y="4184403"/>
                <a:chExt cx="43580" cy="37264"/>
              </a:xfrm>
            </p:grpSpPr>
            <p:sp>
              <p:nvSpPr>
                <p:cNvPr id="5003" name="Google Shape;5003;p90"/>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90"/>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5" name="Google Shape;5005;p90"/>
              <p:cNvGrpSpPr/>
              <p:nvPr/>
            </p:nvGrpSpPr>
            <p:grpSpPr>
              <a:xfrm>
                <a:off x="4343600" y="3943844"/>
                <a:ext cx="43580" cy="37312"/>
                <a:chOff x="4343600" y="3943844"/>
                <a:chExt cx="43580" cy="37312"/>
              </a:xfrm>
            </p:grpSpPr>
            <p:sp>
              <p:nvSpPr>
                <p:cNvPr id="5006" name="Google Shape;5006;p90"/>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90"/>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8" name="Google Shape;5008;p90"/>
              <p:cNvGrpSpPr/>
              <p:nvPr/>
            </p:nvGrpSpPr>
            <p:grpSpPr>
              <a:xfrm>
                <a:off x="4172339" y="3381693"/>
                <a:ext cx="31499" cy="27001"/>
                <a:chOff x="4172339" y="3381693"/>
                <a:chExt cx="31499" cy="27001"/>
              </a:xfrm>
            </p:grpSpPr>
            <p:sp>
              <p:nvSpPr>
                <p:cNvPr id="5009" name="Google Shape;5009;p90"/>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90"/>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5014"/>
        <p:cNvGrpSpPr/>
        <p:nvPr/>
      </p:nvGrpSpPr>
      <p:grpSpPr>
        <a:xfrm>
          <a:off x="0" y="0"/>
          <a:ext cx="0" cy="0"/>
          <a:chOff x="0" y="0"/>
          <a:chExt cx="0" cy="0"/>
        </a:xfrm>
      </p:grpSpPr>
      <p:grpSp>
        <p:nvGrpSpPr>
          <p:cNvPr id="5015" name="Google Shape;5015;p91"/>
          <p:cNvGrpSpPr/>
          <p:nvPr/>
        </p:nvGrpSpPr>
        <p:grpSpPr>
          <a:xfrm>
            <a:off x="729274" y="1175734"/>
            <a:ext cx="2507799" cy="206239"/>
            <a:chOff x="106648" y="895722"/>
            <a:chExt cx="4481413" cy="374300"/>
          </a:xfrm>
        </p:grpSpPr>
        <p:grpSp>
          <p:nvGrpSpPr>
            <p:cNvPr id="5016" name="Google Shape;5016;p91"/>
            <p:cNvGrpSpPr/>
            <p:nvPr/>
          </p:nvGrpSpPr>
          <p:grpSpPr>
            <a:xfrm>
              <a:off x="2233276" y="895722"/>
              <a:ext cx="1082667" cy="223591"/>
              <a:chOff x="4808316" y="2800065"/>
              <a:chExt cx="1999386" cy="412910"/>
            </a:xfrm>
          </p:grpSpPr>
          <p:sp>
            <p:nvSpPr>
              <p:cNvPr id="5017" name="Google Shape;5017;p91"/>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18" name="Google Shape;5018;p91"/>
              <p:cNvGrpSpPr/>
              <p:nvPr/>
            </p:nvGrpSpPr>
            <p:grpSpPr>
              <a:xfrm>
                <a:off x="4808316" y="2800065"/>
                <a:ext cx="92400" cy="411825"/>
                <a:chOff x="845575" y="2563700"/>
                <a:chExt cx="92400" cy="411825"/>
              </a:xfrm>
            </p:grpSpPr>
            <p:cxnSp>
              <p:nvCxnSpPr>
                <p:cNvPr id="5019" name="Google Shape;5019;p9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020" name="Google Shape;5020;p9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21" name="Google Shape;5021;p91"/>
            <p:cNvGrpSpPr/>
            <p:nvPr/>
          </p:nvGrpSpPr>
          <p:grpSpPr>
            <a:xfrm>
              <a:off x="106648" y="895722"/>
              <a:ext cx="1088401" cy="223591"/>
              <a:chOff x="881025" y="2800065"/>
              <a:chExt cx="2009975" cy="412910"/>
            </a:xfrm>
          </p:grpSpPr>
          <p:sp>
            <p:nvSpPr>
              <p:cNvPr id="5022" name="Google Shape;5022;p91"/>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3" name="Google Shape;5023;p91"/>
              <p:cNvGrpSpPr/>
              <p:nvPr/>
            </p:nvGrpSpPr>
            <p:grpSpPr>
              <a:xfrm>
                <a:off x="881025" y="2800065"/>
                <a:ext cx="92400" cy="411825"/>
                <a:chOff x="845575" y="2563700"/>
                <a:chExt cx="92400" cy="411825"/>
              </a:xfrm>
            </p:grpSpPr>
            <p:cxnSp>
              <p:nvCxnSpPr>
                <p:cNvPr id="5024" name="Google Shape;5024;p9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025" name="Google Shape;5025;p9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26" name="Google Shape;5026;p91"/>
            <p:cNvGrpSpPr/>
            <p:nvPr/>
          </p:nvGrpSpPr>
          <p:grpSpPr>
            <a:xfrm>
              <a:off x="1172346" y="1047018"/>
              <a:ext cx="1083151" cy="223003"/>
              <a:chOff x="2849073" y="3079467"/>
              <a:chExt cx="2000279" cy="411825"/>
            </a:xfrm>
          </p:grpSpPr>
          <p:sp>
            <p:nvSpPr>
              <p:cNvPr id="5027" name="Google Shape;5027;p91"/>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8" name="Google Shape;5028;p91"/>
              <p:cNvGrpSpPr/>
              <p:nvPr/>
            </p:nvGrpSpPr>
            <p:grpSpPr>
              <a:xfrm rot="10800000">
                <a:off x="2849073" y="3079467"/>
                <a:ext cx="92400" cy="411825"/>
                <a:chOff x="2070100" y="2563700"/>
                <a:chExt cx="92400" cy="411825"/>
              </a:xfrm>
            </p:grpSpPr>
            <p:cxnSp>
              <p:nvCxnSpPr>
                <p:cNvPr id="5029" name="Google Shape;5029;p9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030" name="Google Shape;5030;p9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31" name="Google Shape;5031;p91"/>
            <p:cNvGrpSpPr/>
            <p:nvPr/>
          </p:nvGrpSpPr>
          <p:grpSpPr>
            <a:xfrm>
              <a:off x="3290132" y="1047018"/>
              <a:ext cx="1297929" cy="223003"/>
              <a:chOff x="6760035" y="3079467"/>
              <a:chExt cx="2396914" cy="411825"/>
            </a:xfrm>
          </p:grpSpPr>
          <p:sp>
            <p:nvSpPr>
              <p:cNvPr id="5032" name="Google Shape;5032;p91"/>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33" name="Google Shape;5033;p91"/>
              <p:cNvGrpSpPr/>
              <p:nvPr/>
            </p:nvGrpSpPr>
            <p:grpSpPr>
              <a:xfrm rot="10800000">
                <a:off x="6760035" y="3079467"/>
                <a:ext cx="92400" cy="411825"/>
                <a:chOff x="2070100" y="2563700"/>
                <a:chExt cx="92400" cy="411825"/>
              </a:xfrm>
            </p:grpSpPr>
            <p:cxnSp>
              <p:nvCxnSpPr>
                <p:cNvPr id="5034" name="Google Shape;5034;p9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035" name="Google Shape;5035;p9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036" name="Google Shape;5036;p91"/>
          <p:cNvGrpSpPr/>
          <p:nvPr/>
        </p:nvGrpSpPr>
        <p:grpSpPr>
          <a:xfrm>
            <a:off x="2147036" y="3575105"/>
            <a:ext cx="1086701" cy="799429"/>
            <a:chOff x="2183288" y="3555572"/>
            <a:chExt cx="1136241" cy="835873"/>
          </a:xfrm>
        </p:grpSpPr>
        <p:sp>
          <p:nvSpPr>
            <p:cNvPr id="5037" name="Google Shape;5037;p91"/>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38" name="Google Shape;5038;p91"/>
            <p:cNvGrpSpPr/>
            <p:nvPr/>
          </p:nvGrpSpPr>
          <p:grpSpPr>
            <a:xfrm>
              <a:off x="2205895" y="3637269"/>
              <a:ext cx="1089848" cy="724993"/>
              <a:chOff x="2205895" y="3637269"/>
              <a:chExt cx="1089848" cy="724993"/>
            </a:xfrm>
          </p:grpSpPr>
          <p:sp>
            <p:nvSpPr>
              <p:cNvPr id="5039" name="Google Shape;5039;p91"/>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91"/>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91"/>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91"/>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91"/>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91"/>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45" name="Google Shape;5045;p91"/>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046" name="Google Shape;5046;p91"/>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047" name="Google Shape;5047;p91"/>
            <p:cNvGrpSpPr/>
            <p:nvPr/>
          </p:nvGrpSpPr>
          <p:grpSpPr>
            <a:xfrm>
              <a:off x="3173850" y="3779426"/>
              <a:ext cx="145679" cy="70048"/>
              <a:chOff x="3173850" y="3779426"/>
              <a:chExt cx="145679" cy="70048"/>
            </a:xfrm>
          </p:grpSpPr>
          <p:cxnSp>
            <p:nvCxnSpPr>
              <p:cNvPr id="5048" name="Google Shape;5048;p91"/>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049" name="Google Shape;5049;p91"/>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0" name="Google Shape;5050;p91"/>
            <p:cNvGrpSpPr/>
            <p:nvPr/>
          </p:nvGrpSpPr>
          <p:grpSpPr>
            <a:xfrm>
              <a:off x="2183288" y="4139483"/>
              <a:ext cx="145133" cy="70048"/>
              <a:chOff x="2183288" y="4139483"/>
              <a:chExt cx="145133" cy="70048"/>
            </a:xfrm>
          </p:grpSpPr>
          <p:cxnSp>
            <p:nvCxnSpPr>
              <p:cNvPr id="5051" name="Google Shape;5051;p91"/>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052" name="Google Shape;5052;p91"/>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53" name="Google Shape;5053;p91"/>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054" name="Google Shape;5054;p91"/>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055" name="Google Shape;5055;p91"/>
            <p:cNvGrpSpPr/>
            <p:nvPr/>
          </p:nvGrpSpPr>
          <p:grpSpPr>
            <a:xfrm>
              <a:off x="2943836" y="4268886"/>
              <a:ext cx="60717" cy="122559"/>
              <a:chOff x="2943836" y="4268886"/>
              <a:chExt cx="60717" cy="122559"/>
            </a:xfrm>
          </p:grpSpPr>
          <p:sp>
            <p:nvSpPr>
              <p:cNvPr id="5056" name="Google Shape;5056;p91"/>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057" name="Google Shape;5057;p91"/>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058" name="Google Shape;5058;p91"/>
          <p:cNvGrpSpPr/>
          <p:nvPr/>
        </p:nvGrpSpPr>
        <p:grpSpPr>
          <a:xfrm>
            <a:off x="3409981" y="1496104"/>
            <a:ext cx="1675870" cy="758251"/>
            <a:chOff x="3530532" y="1496185"/>
            <a:chExt cx="1562000" cy="706730"/>
          </a:xfrm>
        </p:grpSpPr>
        <p:cxnSp>
          <p:nvCxnSpPr>
            <p:cNvPr id="5059" name="Google Shape;5059;p91"/>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060" name="Google Shape;5060;p91"/>
            <p:cNvGrpSpPr/>
            <p:nvPr/>
          </p:nvGrpSpPr>
          <p:grpSpPr>
            <a:xfrm>
              <a:off x="3530532" y="1496185"/>
              <a:ext cx="323430" cy="463587"/>
              <a:chOff x="3530532" y="1496185"/>
              <a:chExt cx="323430" cy="463587"/>
            </a:xfrm>
          </p:grpSpPr>
          <p:grpSp>
            <p:nvGrpSpPr>
              <p:cNvPr id="5061" name="Google Shape;5061;p91"/>
              <p:cNvGrpSpPr/>
              <p:nvPr/>
            </p:nvGrpSpPr>
            <p:grpSpPr>
              <a:xfrm>
                <a:off x="3567462" y="1496185"/>
                <a:ext cx="286500" cy="361376"/>
                <a:chOff x="3567462" y="1496185"/>
                <a:chExt cx="286500" cy="361376"/>
              </a:xfrm>
            </p:grpSpPr>
            <p:cxnSp>
              <p:nvCxnSpPr>
                <p:cNvPr id="5062" name="Google Shape;5062;p91"/>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063" name="Google Shape;5063;p91"/>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64" name="Google Shape;5064;p91"/>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5" name="Google Shape;5065;p91"/>
            <p:cNvGrpSpPr/>
            <p:nvPr/>
          </p:nvGrpSpPr>
          <p:grpSpPr>
            <a:xfrm>
              <a:off x="3891569" y="1779209"/>
              <a:ext cx="323945" cy="423706"/>
              <a:chOff x="3891569" y="1779209"/>
              <a:chExt cx="323945" cy="423706"/>
            </a:xfrm>
          </p:grpSpPr>
          <p:grpSp>
            <p:nvGrpSpPr>
              <p:cNvPr id="5066" name="Google Shape;5066;p91"/>
              <p:cNvGrpSpPr/>
              <p:nvPr/>
            </p:nvGrpSpPr>
            <p:grpSpPr>
              <a:xfrm>
                <a:off x="3929014" y="1881638"/>
                <a:ext cx="286500" cy="321278"/>
                <a:chOff x="3929014" y="1881638"/>
                <a:chExt cx="286500" cy="321278"/>
              </a:xfrm>
            </p:grpSpPr>
            <p:cxnSp>
              <p:nvCxnSpPr>
                <p:cNvPr id="5067" name="Google Shape;5067;p91"/>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068" name="Google Shape;5068;p91"/>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69" name="Google Shape;5069;p91"/>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0" name="Google Shape;5070;p91"/>
            <p:cNvGrpSpPr/>
            <p:nvPr/>
          </p:nvGrpSpPr>
          <p:grpSpPr>
            <a:xfrm>
              <a:off x="4252606" y="1496185"/>
              <a:ext cx="324721" cy="463587"/>
              <a:chOff x="4252606" y="1496185"/>
              <a:chExt cx="324721" cy="463587"/>
            </a:xfrm>
          </p:grpSpPr>
          <p:grpSp>
            <p:nvGrpSpPr>
              <p:cNvPr id="5071" name="Google Shape;5071;p91"/>
              <p:cNvGrpSpPr/>
              <p:nvPr/>
            </p:nvGrpSpPr>
            <p:grpSpPr>
              <a:xfrm>
                <a:off x="4290828" y="1496185"/>
                <a:ext cx="286500" cy="361376"/>
                <a:chOff x="4290828" y="1496185"/>
                <a:chExt cx="286500" cy="361376"/>
              </a:xfrm>
            </p:grpSpPr>
            <p:cxnSp>
              <p:nvCxnSpPr>
                <p:cNvPr id="5072" name="Google Shape;5072;p91"/>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073" name="Google Shape;5073;p91"/>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74" name="Google Shape;5074;p91"/>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5" name="Google Shape;5075;p91"/>
            <p:cNvGrpSpPr/>
            <p:nvPr/>
          </p:nvGrpSpPr>
          <p:grpSpPr>
            <a:xfrm>
              <a:off x="4613643" y="1763716"/>
              <a:ext cx="325308" cy="439200"/>
              <a:chOff x="4613643" y="1763716"/>
              <a:chExt cx="325308" cy="439200"/>
            </a:xfrm>
          </p:grpSpPr>
          <p:grpSp>
            <p:nvGrpSpPr>
              <p:cNvPr id="5076" name="Google Shape;5076;p91"/>
              <p:cNvGrpSpPr/>
              <p:nvPr/>
            </p:nvGrpSpPr>
            <p:grpSpPr>
              <a:xfrm>
                <a:off x="4652451" y="1879538"/>
                <a:ext cx="286500" cy="323378"/>
                <a:chOff x="4652451" y="1879538"/>
                <a:chExt cx="286500" cy="323378"/>
              </a:xfrm>
            </p:grpSpPr>
            <p:cxnSp>
              <p:nvCxnSpPr>
                <p:cNvPr id="5077" name="Google Shape;5077;p91"/>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078" name="Google Shape;5078;p91"/>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79" name="Google Shape;5079;p91"/>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80" name="Google Shape;5080;p91"/>
          <p:cNvGrpSpPr/>
          <p:nvPr/>
        </p:nvGrpSpPr>
        <p:grpSpPr>
          <a:xfrm>
            <a:off x="3421841" y="2349730"/>
            <a:ext cx="1652173" cy="391517"/>
            <a:chOff x="3512551" y="2358270"/>
            <a:chExt cx="1597383" cy="378533"/>
          </a:xfrm>
        </p:grpSpPr>
        <p:cxnSp>
          <p:nvCxnSpPr>
            <p:cNvPr id="5081" name="Google Shape;5081;p91"/>
            <p:cNvCxnSpPr>
              <a:stCxn id="5082" idx="6"/>
              <a:endCxn id="5083"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084" name="Google Shape;5084;p91"/>
            <p:cNvGrpSpPr/>
            <p:nvPr/>
          </p:nvGrpSpPr>
          <p:grpSpPr>
            <a:xfrm>
              <a:off x="3512551" y="2358270"/>
              <a:ext cx="225647" cy="307714"/>
              <a:chOff x="2182679" y="2004714"/>
              <a:chExt cx="792300" cy="1080458"/>
            </a:xfrm>
          </p:grpSpPr>
          <p:cxnSp>
            <p:nvCxnSpPr>
              <p:cNvPr id="5085" name="Google Shape;5085;p91"/>
              <p:cNvCxnSpPr>
                <a:stCxn id="5086"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082" name="Google Shape;5082;p91"/>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91"/>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7" name="Google Shape;5087;p91"/>
            <p:cNvGrpSpPr/>
            <p:nvPr/>
          </p:nvGrpSpPr>
          <p:grpSpPr>
            <a:xfrm>
              <a:off x="3969644" y="2440153"/>
              <a:ext cx="225853" cy="296651"/>
              <a:chOff x="3775710" y="1729289"/>
              <a:chExt cx="136500" cy="179289"/>
            </a:xfrm>
          </p:grpSpPr>
          <p:cxnSp>
            <p:nvCxnSpPr>
              <p:cNvPr id="5088" name="Google Shape;5088;p91"/>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089" name="Google Shape;5089;p91"/>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91"/>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1" name="Google Shape;5091;p91"/>
            <p:cNvGrpSpPr/>
            <p:nvPr/>
          </p:nvGrpSpPr>
          <p:grpSpPr>
            <a:xfrm>
              <a:off x="4427051" y="2358270"/>
              <a:ext cx="225647" cy="307714"/>
              <a:chOff x="5393704" y="2004714"/>
              <a:chExt cx="792300" cy="1080458"/>
            </a:xfrm>
          </p:grpSpPr>
          <p:cxnSp>
            <p:nvCxnSpPr>
              <p:cNvPr id="5092" name="Google Shape;5092;p91"/>
              <p:cNvCxnSpPr>
                <a:stCxn id="5093"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094" name="Google Shape;5094;p91"/>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91"/>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5" name="Google Shape;5095;p91"/>
            <p:cNvGrpSpPr/>
            <p:nvPr/>
          </p:nvGrpSpPr>
          <p:grpSpPr>
            <a:xfrm>
              <a:off x="4884287" y="2440252"/>
              <a:ext cx="225647" cy="296532"/>
              <a:chOff x="6999166" y="2292572"/>
              <a:chExt cx="792300" cy="1041192"/>
            </a:xfrm>
          </p:grpSpPr>
          <p:cxnSp>
            <p:nvCxnSpPr>
              <p:cNvPr id="5096" name="Google Shape;5096;p91"/>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083" name="Google Shape;5083;p91"/>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91"/>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98" name="Google Shape;5098;p91"/>
          <p:cNvGrpSpPr/>
          <p:nvPr/>
        </p:nvGrpSpPr>
        <p:grpSpPr>
          <a:xfrm>
            <a:off x="6842649" y="1185930"/>
            <a:ext cx="1581844" cy="732818"/>
            <a:chOff x="634175" y="2986275"/>
            <a:chExt cx="3147949" cy="1458344"/>
          </a:xfrm>
        </p:grpSpPr>
        <p:cxnSp>
          <p:nvCxnSpPr>
            <p:cNvPr id="5099" name="Google Shape;5099;p91"/>
            <p:cNvCxnSpPr>
              <a:stCxn id="5100" idx="4"/>
              <a:endCxn id="5101"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102" name="Google Shape;5102;p91"/>
            <p:cNvCxnSpPr>
              <a:stCxn id="5101" idx="0"/>
              <a:endCxn id="5103"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104" name="Google Shape;5104;p91"/>
            <p:cNvCxnSpPr>
              <a:stCxn id="5103" idx="4"/>
              <a:endCxn id="5105"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106" name="Google Shape;5106;p91"/>
            <p:cNvCxnSpPr>
              <a:stCxn id="5105" idx="0"/>
              <a:endCxn id="5107"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107" name="Google Shape;5107;p91"/>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103" name="Google Shape;5103;p91"/>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100" name="Google Shape;5100;p91"/>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105" name="Google Shape;5105;p91"/>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101" name="Google Shape;5101;p91"/>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5108" name="Google Shape;5108;p91"/>
          <p:cNvGrpSpPr/>
          <p:nvPr/>
        </p:nvGrpSpPr>
        <p:grpSpPr>
          <a:xfrm>
            <a:off x="3410364" y="2880240"/>
            <a:ext cx="1675128" cy="313674"/>
            <a:chOff x="998425" y="1182125"/>
            <a:chExt cx="1065400" cy="199500"/>
          </a:xfrm>
        </p:grpSpPr>
        <p:sp>
          <p:nvSpPr>
            <p:cNvPr id="5109" name="Google Shape;5109;p91"/>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91"/>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91"/>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91"/>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91"/>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4" name="Google Shape;5114;p91"/>
          <p:cNvGrpSpPr/>
          <p:nvPr/>
        </p:nvGrpSpPr>
        <p:grpSpPr>
          <a:xfrm>
            <a:off x="3410363" y="3836206"/>
            <a:ext cx="1675129" cy="525345"/>
            <a:chOff x="5194708" y="3484366"/>
            <a:chExt cx="3148148" cy="987304"/>
          </a:xfrm>
        </p:grpSpPr>
        <p:grpSp>
          <p:nvGrpSpPr>
            <p:cNvPr id="5115" name="Google Shape;5115;p91"/>
            <p:cNvGrpSpPr/>
            <p:nvPr/>
          </p:nvGrpSpPr>
          <p:grpSpPr>
            <a:xfrm>
              <a:off x="7531521" y="3484366"/>
              <a:ext cx="811335" cy="987304"/>
              <a:chOff x="3379425" y="1617275"/>
              <a:chExt cx="1090650" cy="1327200"/>
            </a:xfrm>
          </p:grpSpPr>
          <p:sp>
            <p:nvSpPr>
              <p:cNvPr id="5116" name="Google Shape;5116;p91"/>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91"/>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91"/>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9" name="Google Shape;5119;p91"/>
            <p:cNvGrpSpPr/>
            <p:nvPr/>
          </p:nvGrpSpPr>
          <p:grpSpPr>
            <a:xfrm>
              <a:off x="6752546" y="3484366"/>
              <a:ext cx="811428" cy="987304"/>
              <a:chOff x="2332275" y="1617275"/>
              <a:chExt cx="1090775" cy="1327200"/>
            </a:xfrm>
          </p:grpSpPr>
          <p:sp>
            <p:nvSpPr>
              <p:cNvPr id="5120" name="Google Shape;5120;p91"/>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91"/>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91"/>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3" name="Google Shape;5123;p91"/>
            <p:cNvGrpSpPr/>
            <p:nvPr/>
          </p:nvGrpSpPr>
          <p:grpSpPr>
            <a:xfrm>
              <a:off x="5973664" y="3484366"/>
              <a:ext cx="811335" cy="987304"/>
              <a:chOff x="1285250" y="1617275"/>
              <a:chExt cx="1090650" cy="1327200"/>
            </a:xfrm>
          </p:grpSpPr>
          <p:sp>
            <p:nvSpPr>
              <p:cNvPr id="5124" name="Google Shape;5124;p91"/>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91"/>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91"/>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7" name="Google Shape;5127;p91"/>
            <p:cNvGrpSpPr/>
            <p:nvPr/>
          </p:nvGrpSpPr>
          <p:grpSpPr>
            <a:xfrm>
              <a:off x="5194708" y="3484366"/>
              <a:ext cx="811409" cy="987304"/>
              <a:chOff x="238125" y="1617275"/>
              <a:chExt cx="1090750" cy="1327200"/>
            </a:xfrm>
          </p:grpSpPr>
          <p:sp>
            <p:nvSpPr>
              <p:cNvPr id="5128" name="Google Shape;5128;p91"/>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91"/>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91"/>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31" name="Google Shape;5131;p91"/>
          <p:cNvGrpSpPr/>
          <p:nvPr/>
        </p:nvGrpSpPr>
        <p:grpSpPr>
          <a:xfrm>
            <a:off x="6844048" y="2482095"/>
            <a:ext cx="1579046" cy="522230"/>
            <a:chOff x="6853641" y="2534077"/>
            <a:chExt cx="1515545" cy="501229"/>
          </a:xfrm>
        </p:grpSpPr>
        <p:grpSp>
          <p:nvGrpSpPr>
            <p:cNvPr id="5132" name="Google Shape;5132;p91"/>
            <p:cNvGrpSpPr/>
            <p:nvPr/>
          </p:nvGrpSpPr>
          <p:grpSpPr>
            <a:xfrm>
              <a:off x="6853641" y="2618923"/>
              <a:ext cx="1515545" cy="324556"/>
              <a:chOff x="6853641" y="2618923"/>
              <a:chExt cx="1515545" cy="324556"/>
            </a:xfrm>
          </p:grpSpPr>
          <p:sp>
            <p:nvSpPr>
              <p:cNvPr id="5133" name="Google Shape;5133;p91"/>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91"/>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91"/>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91"/>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91"/>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38" name="Google Shape;5138;p91"/>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91"/>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91"/>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91"/>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91"/>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3" name="Google Shape;5143;p91"/>
          <p:cNvGrpSpPr/>
          <p:nvPr/>
        </p:nvGrpSpPr>
        <p:grpSpPr>
          <a:xfrm>
            <a:off x="3438940" y="3357136"/>
            <a:ext cx="1617976" cy="346616"/>
            <a:chOff x="1808063" y="4294338"/>
            <a:chExt cx="3370782" cy="721817"/>
          </a:xfrm>
        </p:grpSpPr>
        <p:sp>
          <p:nvSpPr>
            <p:cNvPr id="5144" name="Google Shape;5144;p91"/>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91"/>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91"/>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91"/>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91"/>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91"/>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91"/>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91"/>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91"/>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91"/>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4" name="Google Shape;5154;p91"/>
          <p:cNvGrpSpPr/>
          <p:nvPr/>
        </p:nvGrpSpPr>
        <p:grpSpPr>
          <a:xfrm>
            <a:off x="5264936" y="4023886"/>
            <a:ext cx="1417067" cy="350605"/>
            <a:chOff x="4234950" y="2101012"/>
            <a:chExt cx="4219974" cy="1044090"/>
          </a:xfrm>
        </p:grpSpPr>
        <p:sp>
          <p:nvSpPr>
            <p:cNvPr id="5155" name="Google Shape;5155;p91"/>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91"/>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91"/>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91"/>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91"/>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91"/>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91"/>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91"/>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91"/>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91"/>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91"/>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91"/>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91"/>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91"/>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91"/>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91"/>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1" name="Google Shape;5171;p91"/>
          <p:cNvGrpSpPr/>
          <p:nvPr/>
        </p:nvGrpSpPr>
        <p:grpSpPr>
          <a:xfrm>
            <a:off x="6840408" y="2014643"/>
            <a:ext cx="1586327" cy="371557"/>
            <a:chOff x="1247650" y="2075423"/>
            <a:chExt cx="6648477" cy="1557238"/>
          </a:xfrm>
        </p:grpSpPr>
        <p:sp>
          <p:nvSpPr>
            <p:cNvPr id="5172" name="Google Shape;5172;p91"/>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91"/>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91"/>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91"/>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91"/>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91"/>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8" name="Google Shape;5178;p91"/>
          <p:cNvGrpSpPr/>
          <p:nvPr/>
        </p:nvGrpSpPr>
        <p:grpSpPr>
          <a:xfrm>
            <a:off x="5271678" y="1167833"/>
            <a:ext cx="1415601" cy="1648533"/>
            <a:chOff x="1839112" y="2209163"/>
            <a:chExt cx="1918159" cy="2233784"/>
          </a:xfrm>
        </p:grpSpPr>
        <p:sp>
          <p:nvSpPr>
            <p:cNvPr id="5179" name="Google Shape;5179;p91"/>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91"/>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91"/>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82" name="Google Shape;5182;p91"/>
            <p:cNvCxnSpPr>
              <a:stCxn id="5179" idx="6"/>
              <a:endCxn id="5180"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183" name="Google Shape;5183;p91"/>
            <p:cNvCxnSpPr>
              <a:stCxn id="5180" idx="4"/>
              <a:endCxn id="5184"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185" name="Google Shape;5185;p91"/>
            <p:cNvCxnSpPr>
              <a:stCxn id="5184" idx="6"/>
              <a:endCxn id="5181"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186" name="Google Shape;5186;p91"/>
            <p:cNvCxnSpPr>
              <a:stCxn id="5181" idx="4"/>
              <a:endCxn id="5187"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184" name="Google Shape;5184;p91"/>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91"/>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91"/>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89" name="Google Shape;5189;p91"/>
            <p:cNvCxnSpPr>
              <a:endCxn id="5188"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190" name="Google Shape;5190;p91"/>
          <p:cNvGrpSpPr/>
          <p:nvPr/>
        </p:nvGrpSpPr>
        <p:grpSpPr>
          <a:xfrm>
            <a:off x="3428944" y="1185917"/>
            <a:ext cx="1637968" cy="154942"/>
            <a:chOff x="238125" y="2506075"/>
            <a:chExt cx="7115411" cy="673075"/>
          </a:xfrm>
        </p:grpSpPr>
        <p:sp>
          <p:nvSpPr>
            <p:cNvPr id="5191" name="Google Shape;5191;p91"/>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91"/>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91"/>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91"/>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91"/>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6" name="Google Shape;5196;p91"/>
          <p:cNvGrpSpPr/>
          <p:nvPr/>
        </p:nvGrpSpPr>
        <p:grpSpPr>
          <a:xfrm>
            <a:off x="1969680" y="1500635"/>
            <a:ext cx="1262932" cy="785408"/>
            <a:chOff x="548861" y="389676"/>
            <a:chExt cx="3843371" cy="2390163"/>
          </a:xfrm>
        </p:grpSpPr>
        <p:cxnSp>
          <p:nvCxnSpPr>
            <p:cNvPr id="5197" name="Google Shape;5197;p91"/>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198" name="Google Shape;5198;p91"/>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199" name="Google Shape;5199;p91"/>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200" name="Google Shape;5200;p91"/>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201" name="Google Shape;5201;p91"/>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202" name="Google Shape;5202;p91"/>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03" name="Google Shape;5203;p91"/>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204" name="Google Shape;5204;p91"/>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91"/>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91"/>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91"/>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91"/>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91"/>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0" name="Google Shape;5210;p91"/>
          <p:cNvGrpSpPr/>
          <p:nvPr/>
        </p:nvGrpSpPr>
        <p:grpSpPr>
          <a:xfrm>
            <a:off x="757812" y="2607512"/>
            <a:ext cx="1412054" cy="633562"/>
            <a:chOff x="1187400" y="2529299"/>
            <a:chExt cx="6769193" cy="2241903"/>
          </a:xfrm>
        </p:grpSpPr>
        <p:sp>
          <p:nvSpPr>
            <p:cNvPr id="5211" name="Google Shape;5211;p91"/>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212" name="Google Shape;5212;p91"/>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213" name="Google Shape;5213;p91"/>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214" name="Google Shape;5214;p91"/>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215" name="Google Shape;5215;p91"/>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216" name="Google Shape;5216;p91"/>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217" name="Google Shape;5217;p91"/>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218" name="Google Shape;5218;p91"/>
            <p:cNvCxnSpPr>
              <a:stCxn id="5211" idx="2"/>
              <a:endCxn id="5212"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219" name="Google Shape;5219;p91"/>
            <p:cNvCxnSpPr>
              <a:stCxn id="5213" idx="0"/>
              <a:endCxn id="5211"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220" name="Google Shape;5220;p91"/>
            <p:cNvCxnSpPr>
              <a:stCxn id="5213" idx="2"/>
              <a:endCxn id="5215"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221" name="Google Shape;5221;p91"/>
            <p:cNvCxnSpPr>
              <a:stCxn id="5214" idx="0"/>
              <a:endCxn id="5213"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222" name="Google Shape;5222;p91"/>
            <p:cNvCxnSpPr>
              <a:stCxn id="5212" idx="2"/>
              <a:endCxn id="5217"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223" name="Google Shape;5223;p91"/>
            <p:cNvCxnSpPr>
              <a:stCxn id="5216" idx="0"/>
              <a:endCxn id="5212"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224" name="Google Shape;5224;p91"/>
          <p:cNvGrpSpPr/>
          <p:nvPr/>
        </p:nvGrpSpPr>
        <p:grpSpPr>
          <a:xfrm>
            <a:off x="6844058" y="3100221"/>
            <a:ext cx="1579035" cy="540873"/>
            <a:chOff x="6895650" y="3126697"/>
            <a:chExt cx="1436662" cy="492105"/>
          </a:xfrm>
        </p:grpSpPr>
        <p:sp>
          <p:nvSpPr>
            <p:cNvPr id="5225" name="Google Shape;5225;p91"/>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91"/>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91"/>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91"/>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91"/>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0" name="Google Shape;5230;p91"/>
            <p:cNvGrpSpPr/>
            <p:nvPr/>
          </p:nvGrpSpPr>
          <p:grpSpPr>
            <a:xfrm>
              <a:off x="6995957" y="3335810"/>
              <a:ext cx="1230393" cy="71754"/>
              <a:chOff x="6995957" y="3287964"/>
              <a:chExt cx="1230393" cy="71754"/>
            </a:xfrm>
          </p:grpSpPr>
          <p:sp>
            <p:nvSpPr>
              <p:cNvPr id="5231" name="Google Shape;5231;p91"/>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91"/>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91"/>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91"/>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91"/>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36" name="Google Shape;5236;p91"/>
          <p:cNvGrpSpPr/>
          <p:nvPr/>
        </p:nvGrpSpPr>
        <p:grpSpPr>
          <a:xfrm>
            <a:off x="6842640" y="3736984"/>
            <a:ext cx="1581862" cy="650625"/>
            <a:chOff x="6777990" y="3710194"/>
            <a:chExt cx="1646915" cy="677382"/>
          </a:xfrm>
        </p:grpSpPr>
        <p:grpSp>
          <p:nvGrpSpPr>
            <p:cNvPr id="5237" name="Google Shape;5237;p91"/>
            <p:cNvGrpSpPr/>
            <p:nvPr/>
          </p:nvGrpSpPr>
          <p:grpSpPr>
            <a:xfrm>
              <a:off x="6777990" y="3874492"/>
              <a:ext cx="411129" cy="513083"/>
              <a:chOff x="6777990" y="3874492"/>
              <a:chExt cx="411129" cy="513083"/>
            </a:xfrm>
          </p:grpSpPr>
          <p:cxnSp>
            <p:nvCxnSpPr>
              <p:cNvPr id="5238" name="Google Shape;5238;p91"/>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239" name="Google Shape;5239;p91"/>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0" name="Google Shape;5240;p91"/>
            <p:cNvGrpSpPr/>
            <p:nvPr/>
          </p:nvGrpSpPr>
          <p:grpSpPr>
            <a:xfrm>
              <a:off x="7188425" y="3710194"/>
              <a:ext cx="411123" cy="520535"/>
              <a:chOff x="7188425" y="3710194"/>
              <a:chExt cx="411123" cy="520535"/>
            </a:xfrm>
          </p:grpSpPr>
          <p:cxnSp>
            <p:nvCxnSpPr>
              <p:cNvPr id="5241" name="Google Shape;5241;p91"/>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242" name="Google Shape;5242;p91"/>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3" name="Google Shape;5243;p91"/>
            <p:cNvGrpSpPr/>
            <p:nvPr/>
          </p:nvGrpSpPr>
          <p:grpSpPr>
            <a:xfrm>
              <a:off x="7603341" y="3874492"/>
              <a:ext cx="411474" cy="513083"/>
              <a:chOff x="7603341" y="3874492"/>
              <a:chExt cx="411474" cy="513083"/>
            </a:xfrm>
          </p:grpSpPr>
          <p:cxnSp>
            <p:nvCxnSpPr>
              <p:cNvPr id="5244" name="Google Shape;5244;p91"/>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245" name="Google Shape;5245;p91"/>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6" name="Google Shape;5246;p91"/>
            <p:cNvGrpSpPr/>
            <p:nvPr/>
          </p:nvGrpSpPr>
          <p:grpSpPr>
            <a:xfrm>
              <a:off x="8013776" y="3722847"/>
              <a:ext cx="411129" cy="507881"/>
              <a:chOff x="8013776" y="3722847"/>
              <a:chExt cx="411129" cy="507881"/>
            </a:xfrm>
          </p:grpSpPr>
          <p:cxnSp>
            <p:nvCxnSpPr>
              <p:cNvPr id="5247" name="Google Shape;5247;p91"/>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248" name="Google Shape;5248;p91"/>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49" name="Google Shape;5249;p91"/>
          <p:cNvGrpSpPr/>
          <p:nvPr/>
        </p:nvGrpSpPr>
        <p:grpSpPr>
          <a:xfrm>
            <a:off x="5262155" y="2909824"/>
            <a:ext cx="1421889" cy="1020603"/>
            <a:chOff x="5190863" y="2824811"/>
            <a:chExt cx="1544860" cy="1108869"/>
          </a:xfrm>
        </p:grpSpPr>
        <p:grpSp>
          <p:nvGrpSpPr>
            <p:cNvPr id="5250" name="Google Shape;5250;p91"/>
            <p:cNvGrpSpPr/>
            <p:nvPr/>
          </p:nvGrpSpPr>
          <p:grpSpPr>
            <a:xfrm>
              <a:off x="5938695" y="3176919"/>
              <a:ext cx="685761" cy="404739"/>
              <a:chOff x="5938695" y="3176919"/>
              <a:chExt cx="685761" cy="404739"/>
            </a:xfrm>
          </p:grpSpPr>
          <p:grpSp>
            <p:nvGrpSpPr>
              <p:cNvPr id="5251" name="Google Shape;5251;p91"/>
              <p:cNvGrpSpPr/>
              <p:nvPr/>
            </p:nvGrpSpPr>
            <p:grpSpPr>
              <a:xfrm>
                <a:off x="5938695" y="3176919"/>
                <a:ext cx="685761" cy="404739"/>
                <a:chOff x="5938695" y="3176919"/>
                <a:chExt cx="685761" cy="404739"/>
              </a:xfrm>
            </p:grpSpPr>
            <p:sp>
              <p:nvSpPr>
                <p:cNvPr id="5252" name="Google Shape;5252;p91"/>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91"/>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54" name="Google Shape;5254;p91"/>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5" name="Google Shape;5255;p91"/>
            <p:cNvGrpSpPr/>
            <p:nvPr/>
          </p:nvGrpSpPr>
          <p:grpSpPr>
            <a:xfrm>
              <a:off x="5305233" y="3176835"/>
              <a:ext cx="685971" cy="404655"/>
              <a:chOff x="5305233" y="3176835"/>
              <a:chExt cx="685971" cy="404655"/>
            </a:xfrm>
          </p:grpSpPr>
          <p:grpSp>
            <p:nvGrpSpPr>
              <p:cNvPr id="5256" name="Google Shape;5256;p91"/>
              <p:cNvGrpSpPr/>
              <p:nvPr/>
            </p:nvGrpSpPr>
            <p:grpSpPr>
              <a:xfrm>
                <a:off x="5305233" y="3176835"/>
                <a:ext cx="685971" cy="404655"/>
                <a:chOff x="5305233" y="3176835"/>
                <a:chExt cx="685971" cy="404655"/>
              </a:xfrm>
            </p:grpSpPr>
            <p:sp>
              <p:nvSpPr>
                <p:cNvPr id="5257" name="Google Shape;5257;p91"/>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91"/>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59" name="Google Shape;5259;p91"/>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60" name="Google Shape;5260;p91"/>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1" name="Google Shape;5261;p91"/>
            <p:cNvGrpSpPr/>
            <p:nvPr/>
          </p:nvGrpSpPr>
          <p:grpSpPr>
            <a:xfrm>
              <a:off x="5657361" y="2824811"/>
              <a:ext cx="1078361" cy="404655"/>
              <a:chOff x="5657361" y="2824811"/>
              <a:chExt cx="1078361" cy="404655"/>
            </a:xfrm>
          </p:grpSpPr>
          <p:grpSp>
            <p:nvGrpSpPr>
              <p:cNvPr id="5262" name="Google Shape;5262;p91"/>
              <p:cNvGrpSpPr/>
              <p:nvPr/>
            </p:nvGrpSpPr>
            <p:grpSpPr>
              <a:xfrm>
                <a:off x="5657361" y="2824811"/>
                <a:ext cx="1078361" cy="404655"/>
                <a:chOff x="5657361" y="2824811"/>
                <a:chExt cx="1078361" cy="404655"/>
              </a:xfrm>
            </p:grpSpPr>
            <p:grpSp>
              <p:nvGrpSpPr>
                <p:cNvPr id="5263" name="Google Shape;5263;p91"/>
                <p:cNvGrpSpPr/>
                <p:nvPr/>
              </p:nvGrpSpPr>
              <p:grpSpPr>
                <a:xfrm>
                  <a:off x="5938485" y="2824811"/>
                  <a:ext cx="797237" cy="404655"/>
                  <a:chOff x="5938485" y="2824811"/>
                  <a:chExt cx="797237" cy="404655"/>
                </a:xfrm>
              </p:grpSpPr>
              <p:sp>
                <p:nvSpPr>
                  <p:cNvPr id="5264" name="Google Shape;5264;p91"/>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91"/>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66" name="Google Shape;5266;p91"/>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67" name="Google Shape;5267;p91"/>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8" name="Google Shape;5268;p91"/>
            <p:cNvGrpSpPr/>
            <p:nvPr/>
          </p:nvGrpSpPr>
          <p:grpSpPr>
            <a:xfrm>
              <a:off x="5190863" y="3528942"/>
              <a:ext cx="1078026" cy="404739"/>
              <a:chOff x="5190863" y="3528942"/>
              <a:chExt cx="1078026" cy="404739"/>
            </a:xfrm>
          </p:grpSpPr>
          <p:sp>
            <p:nvSpPr>
              <p:cNvPr id="5269" name="Google Shape;5269;p91"/>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0" name="Google Shape;5270;p91"/>
              <p:cNvGrpSpPr/>
              <p:nvPr/>
            </p:nvGrpSpPr>
            <p:grpSpPr>
              <a:xfrm>
                <a:off x="5190863" y="3528942"/>
                <a:ext cx="1078026" cy="404739"/>
                <a:chOff x="5190863" y="3528942"/>
                <a:chExt cx="1078026" cy="404739"/>
              </a:xfrm>
            </p:grpSpPr>
            <p:sp>
              <p:nvSpPr>
                <p:cNvPr id="5271" name="Google Shape;5271;p91"/>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91"/>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273" name="Google Shape;5273;p91"/>
          <p:cNvGrpSpPr/>
          <p:nvPr/>
        </p:nvGrpSpPr>
        <p:grpSpPr>
          <a:xfrm>
            <a:off x="728162" y="1474292"/>
            <a:ext cx="1086719" cy="879487"/>
            <a:chOff x="803162" y="1474292"/>
            <a:chExt cx="1086719" cy="879487"/>
          </a:xfrm>
        </p:grpSpPr>
        <p:grpSp>
          <p:nvGrpSpPr>
            <p:cNvPr id="5274" name="Google Shape;5274;p91"/>
            <p:cNvGrpSpPr/>
            <p:nvPr/>
          </p:nvGrpSpPr>
          <p:grpSpPr>
            <a:xfrm>
              <a:off x="803162" y="1625948"/>
              <a:ext cx="445856" cy="576579"/>
              <a:chOff x="803162" y="1625948"/>
              <a:chExt cx="445856" cy="576579"/>
            </a:xfrm>
          </p:grpSpPr>
          <p:sp>
            <p:nvSpPr>
              <p:cNvPr id="5275" name="Google Shape;5275;p91"/>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6" name="Google Shape;5276;p91"/>
              <p:cNvGrpSpPr/>
              <p:nvPr/>
            </p:nvGrpSpPr>
            <p:grpSpPr>
              <a:xfrm>
                <a:off x="1056023" y="1625948"/>
                <a:ext cx="192995" cy="576579"/>
                <a:chOff x="1056023" y="1625948"/>
                <a:chExt cx="192995" cy="576579"/>
              </a:xfrm>
            </p:grpSpPr>
            <p:sp>
              <p:nvSpPr>
                <p:cNvPr id="5277" name="Google Shape;5277;p91"/>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91"/>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91"/>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91"/>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91"/>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82" name="Google Shape;5282;p91"/>
            <p:cNvGrpSpPr/>
            <p:nvPr/>
          </p:nvGrpSpPr>
          <p:grpSpPr>
            <a:xfrm>
              <a:off x="1371406" y="1474292"/>
              <a:ext cx="518475" cy="879487"/>
              <a:chOff x="1398231" y="1474292"/>
              <a:chExt cx="518475" cy="879487"/>
            </a:xfrm>
          </p:grpSpPr>
          <p:grpSp>
            <p:nvGrpSpPr>
              <p:cNvPr id="5283" name="Google Shape;5283;p91"/>
              <p:cNvGrpSpPr/>
              <p:nvPr/>
            </p:nvGrpSpPr>
            <p:grpSpPr>
              <a:xfrm>
                <a:off x="1398231" y="1474292"/>
                <a:ext cx="518475" cy="341643"/>
                <a:chOff x="1398231" y="1474292"/>
                <a:chExt cx="518475" cy="341643"/>
              </a:xfrm>
            </p:grpSpPr>
            <p:sp>
              <p:nvSpPr>
                <p:cNvPr id="5284" name="Google Shape;5284;p91"/>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5" name="Google Shape;5285;p91"/>
                <p:cNvGrpSpPr/>
                <p:nvPr/>
              </p:nvGrpSpPr>
              <p:grpSpPr>
                <a:xfrm>
                  <a:off x="1616453" y="1474292"/>
                  <a:ext cx="300253" cy="341643"/>
                  <a:chOff x="1616453" y="1475379"/>
                  <a:chExt cx="300253" cy="341643"/>
                </a:xfrm>
              </p:grpSpPr>
              <p:sp>
                <p:nvSpPr>
                  <p:cNvPr id="5286" name="Google Shape;5286;p91"/>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91"/>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91"/>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91"/>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91"/>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91"/>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91"/>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3" name="Google Shape;5293;p91"/>
                  <p:cNvGrpSpPr/>
                  <p:nvPr/>
                </p:nvGrpSpPr>
                <p:grpSpPr>
                  <a:xfrm>
                    <a:off x="1839639" y="1475379"/>
                    <a:ext cx="77067" cy="341643"/>
                    <a:chOff x="1839639" y="1475379"/>
                    <a:chExt cx="77067" cy="341643"/>
                  </a:xfrm>
                </p:grpSpPr>
                <p:sp>
                  <p:nvSpPr>
                    <p:cNvPr id="5294" name="Google Shape;5294;p91"/>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91"/>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296" name="Google Shape;5296;p91"/>
              <p:cNvGrpSpPr/>
              <p:nvPr/>
            </p:nvGrpSpPr>
            <p:grpSpPr>
              <a:xfrm>
                <a:off x="1398451" y="2012951"/>
                <a:ext cx="518255" cy="340828"/>
                <a:chOff x="1398451" y="2012951"/>
                <a:chExt cx="518255" cy="340828"/>
              </a:xfrm>
            </p:grpSpPr>
            <p:sp>
              <p:nvSpPr>
                <p:cNvPr id="5297" name="Google Shape;5297;p91"/>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8" name="Google Shape;5298;p91"/>
                <p:cNvGrpSpPr/>
                <p:nvPr/>
              </p:nvGrpSpPr>
              <p:grpSpPr>
                <a:xfrm>
                  <a:off x="1616453" y="2012951"/>
                  <a:ext cx="300253" cy="340828"/>
                  <a:chOff x="1616453" y="2013538"/>
                  <a:chExt cx="300253" cy="340828"/>
                </a:xfrm>
              </p:grpSpPr>
              <p:sp>
                <p:nvSpPr>
                  <p:cNvPr id="5299" name="Google Shape;5299;p91"/>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91"/>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91"/>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91"/>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91"/>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91"/>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91"/>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06" name="Google Shape;5306;p91"/>
                  <p:cNvGrpSpPr/>
                  <p:nvPr/>
                </p:nvGrpSpPr>
                <p:grpSpPr>
                  <a:xfrm>
                    <a:off x="1839639" y="2013538"/>
                    <a:ext cx="77067" cy="340828"/>
                    <a:chOff x="1839639" y="2013538"/>
                    <a:chExt cx="77067" cy="340828"/>
                  </a:xfrm>
                </p:grpSpPr>
                <p:sp>
                  <p:nvSpPr>
                    <p:cNvPr id="5307" name="Google Shape;5307;p91"/>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91"/>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309" name="Google Shape;5309;p91"/>
          <p:cNvGrpSpPr/>
          <p:nvPr/>
        </p:nvGrpSpPr>
        <p:grpSpPr>
          <a:xfrm>
            <a:off x="724986" y="3605478"/>
            <a:ext cx="1368681" cy="682918"/>
            <a:chOff x="724986" y="3605478"/>
            <a:chExt cx="1368681" cy="682918"/>
          </a:xfrm>
        </p:grpSpPr>
        <p:grpSp>
          <p:nvGrpSpPr>
            <p:cNvPr id="5310" name="Google Shape;5310;p91"/>
            <p:cNvGrpSpPr/>
            <p:nvPr/>
          </p:nvGrpSpPr>
          <p:grpSpPr>
            <a:xfrm>
              <a:off x="1289102" y="3823629"/>
              <a:ext cx="240442" cy="250435"/>
              <a:chOff x="-165066" y="3843615"/>
              <a:chExt cx="221259" cy="230455"/>
            </a:xfrm>
          </p:grpSpPr>
          <p:sp>
            <p:nvSpPr>
              <p:cNvPr id="5311" name="Google Shape;5311;p91"/>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91"/>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91"/>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91"/>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91"/>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91"/>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91"/>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91"/>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91"/>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91"/>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91"/>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91"/>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91"/>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91"/>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91"/>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91"/>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91"/>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91"/>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91"/>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91"/>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1" name="Google Shape;5331;p91"/>
            <p:cNvGrpSpPr/>
            <p:nvPr/>
          </p:nvGrpSpPr>
          <p:grpSpPr>
            <a:xfrm>
              <a:off x="724986" y="3605478"/>
              <a:ext cx="1368681" cy="682918"/>
              <a:chOff x="724986" y="3605478"/>
              <a:chExt cx="1368681" cy="682918"/>
            </a:xfrm>
          </p:grpSpPr>
          <p:grpSp>
            <p:nvGrpSpPr>
              <p:cNvPr id="5332" name="Google Shape;5332;p91"/>
              <p:cNvGrpSpPr/>
              <p:nvPr/>
            </p:nvGrpSpPr>
            <p:grpSpPr>
              <a:xfrm>
                <a:off x="1498221" y="4047614"/>
                <a:ext cx="529172" cy="240783"/>
                <a:chOff x="1498221" y="4047614"/>
                <a:chExt cx="529172" cy="240783"/>
              </a:xfrm>
            </p:grpSpPr>
            <p:grpSp>
              <p:nvGrpSpPr>
                <p:cNvPr id="5333" name="Google Shape;5333;p91"/>
                <p:cNvGrpSpPr/>
                <p:nvPr/>
              </p:nvGrpSpPr>
              <p:grpSpPr>
                <a:xfrm>
                  <a:off x="1826655" y="4224370"/>
                  <a:ext cx="200738" cy="25631"/>
                  <a:chOff x="1826655" y="4224370"/>
                  <a:chExt cx="200738" cy="25631"/>
                </a:xfrm>
              </p:grpSpPr>
              <p:sp>
                <p:nvSpPr>
                  <p:cNvPr id="5334" name="Google Shape;5334;p91"/>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91"/>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6" name="Google Shape;5336;p91"/>
                <p:cNvGrpSpPr/>
                <p:nvPr/>
              </p:nvGrpSpPr>
              <p:grpSpPr>
                <a:xfrm>
                  <a:off x="1498221" y="4047614"/>
                  <a:ext cx="328444" cy="240783"/>
                  <a:chOff x="1498221" y="4047614"/>
                  <a:chExt cx="328444" cy="240783"/>
                </a:xfrm>
              </p:grpSpPr>
              <p:sp>
                <p:nvSpPr>
                  <p:cNvPr id="5337" name="Google Shape;5337;p91"/>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38" name="Google Shape;5338;p91"/>
                  <p:cNvGrpSpPr/>
                  <p:nvPr/>
                </p:nvGrpSpPr>
                <p:grpSpPr>
                  <a:xfrm>
                    <a:off x="1498221" y="4047614"/>
                    <a:ext cx="150566" cy="190416"/>
                    <a:chOff x="1498221" y="4047614"/>
                    <a:chExt cx="150566" cy="190416"/>
                  </a:xfrm>
                </p:grpSpPr>
                <p:sp>
                  <p:nvSpPr>
                    <p:cNvPr id="5339" name="Google Shape;5339;p91"/>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91"/>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341" name="Google Shape;5341;p91"/>
              <p:cNvGrpSpPr/>
              <p:nvPr/>
            </p:nvGrpSpPr>
            <p:grpSpPr>
              <a:xfrm>
                <a:off x="1560718" y="3800594"/>
                <a:ext cx="532948" cy="302090"/>
                <a:chOff x="1560718" y="3800594"/>
                <a:chExt cx="532948" cy="302090"/>
              </a:xfrm>
            </p:grpSpPr>
            <p:grpSp>
              <p:nvGrpSpPr>
                <p:cNvPr id="5342" name="Google Shape;5342;p91"/>
                <p:cNvGrpSpPr/>
                <p:nvPr/>
              </p:nvGrpSpPr>
              <p:grpSpPr>
                <a:xfrm>
                  <a:off x="1912179" y="3827344"/>
                  <a:ext cx="181487" cy="25631"/>
                  <a:chOff x="1912179" y="3827344"/>
                  <a:chExt cx="181487" cy="25631"/>
                </a:xfrm>
              </p:grpSpPr>
              <p:sp>
                <p:nvSpPr>
                  <p:cNvPr id="5343" name="Google Shape;5343;p91"/>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91"/>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5" name="Google Shape;5345;p91"/>
                <p:cNvGrpSpPr/>
                <p:nvPr/>
              </p:nvGrpSpPr>
              <p:grpSpPr>
                <a:xfrm>
                  <a:off x="1912179" y="4044505"/>
                  <a:ext cx="181487" cy="25622"/>
                  <a:chOff x="1912179" y="4044506"/>
                  <a:chExt cx="181487" cy="25622"/>
                </a:xfrm>
              </p:grpSpPr>
              <p:sp>
                <p:nvSpPr>
                  <p:cNvPr id="5346" name="Google Shape;5346;p91"/>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91"/>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8" name="Google Shape;5348;p91"/>
                <p:cNvGrpSpPr/>
                <p:nvPr/>
              </p:nvGrpSpPr>
              <p:grpSpPr>
                <a:xfrm>
                  <a:off x="1560718" y="3800594"/>
                  <a:ext cx="351472" cy="302090"/>
                  <a:chOff x="1560718" y="3800594"/>
                  <a:chExt cx="351472" cy="302090"/>
                </a:xfrm>
              </p:grpSpPr>
              <p:grpSp>
                <p:nvGrpSpPr>
                  <p:cNvPr id="5349" name="Google Shape;5349;p91"/>
                  <p:cNvGrpSpPr/>
                  <p:nvPr/>
                </p:nvGrpSpPr>
                <p:grpSpPr>
                  <a:xfrm>
                    <a:off x="1560718" y="3842857"/>
                    <a:ext cx="173586" cy="217131"/>
                    <a:chOff x="1560718" y="3842857"/>
                    <a:chExt cx="173586" cy="217131"/>
                  </a:xfrm>
                </p:grpSpPr>
                <p:sp>
                  <p:nvSpPr>
                    <p:cNvPr id="5350" name="Google Shape;5350;p91"/>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91"/>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91"/>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3" name="Google Shape;5353;p91"/>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91"/>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355" name="Google Shape;5355;p91"/>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6" name="Google Shape;5356;p91"/>
              <p:cNvGrpSpPr/>
              <p:nvPr/>
            </p:nvGrpSpPr>
            <p:grpSpPr>
              <a:xfrm>
                <a:off x="785350" y="3605478"/>
                <a:ext cx="535311" cy="249245"/>
                <a:chOff x="785350" y="3605478"/>
                <a:chExt cx="535311" cy="249245"/>
              </a:xfrm>
            </p:grpSpPr>
            <p:grpSp>
              <p:nvGrpSpPr>
                <p:cNvPr id="5357" name="Google Shape;5357;p91"/>
                <p:cNvGrpSpPr/>
                <p:nvPr/>
              </p:nvGrpSpPr>
              <p:grpSpPr>
                <a:xfrm>
                  <a:off x="785350" y="3605478"/>
                  <a:ext cx="376191" cy="102736"/>
                  <a:chOff x="785350" y="3605478"/>
                  <a:chExt cx="376191" cy="102736"/>
                </a:xfrm>
              </p:grpSpPr>
              <p:sp>
                <p:nvSpPr>
                  <p:cNvPr id="5358" name="Google Shape;5358;p91"/>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91"/>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91"/>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1" name="Google Shape;5361;p91"/>
                <p:cNvGrpSpPr/>
                <p:nvPr/>
              </p:nvGrpSpPr>
              <p:grpSpPr>
                <a:xfrm>
                  <a:off x="1161530" y="3655851"/>
                  <a:ext cx="159131" cy="198872"/>
                  <a:chOff x="1161530" y="3655851"/>
                  <a:chExt cx="159131" cy="198872"/>
                </a:xfrm>
              </p:grpSpPr>
              <p:sp>
                <p:nvSpPr>
                  <p:cNvPr id="5362" name="Google Shape;5362;p91"/>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91"/>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64" name="Google Shape;5364;p91"/>
              <p:cNvGrpSpPr/>
              <p:nvPr/>
            </p:nvGrpSpPr>
            <p:grpSpPr>
              <a:xfrm>
                <a:off x="785350" y="4047614"/>
                <a:ext cx="535311" cy="240783"/>
                <a:chOff x="785350" y="4047614"/>
                <a:chExt cx="535311" cy="240783"/>
              </a:xfrm>
            </p:grpSpPr>
            <p:grpSp>
              <p:nvGrpSpPr>
                <p:cNvPr id="5365" name="Google Shape;5365;p91"/>
                <p:cNvGrpSpPr/>
                <p:nvPr/>
              </p:nvGrpSpPr>
              <p:grpSpPr>
                <a:xfrm>
                  <a:off x="1161636" y="4047614"/>
                  <a:ext cx="159025" cy="190415"/>
                  <a:chOff x="1161636" y="4047614"/>
                  <a:chExt cx="159025" cy="190415"/>
                </a:xfrm>
              </p:grpSpPr>
              <p:sp>
                <p:nvSpPr>
                  <p:cNvPr id="5366" name="Google Shape;5366;p91"/>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91"/>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8" name="Google Shape;5368;p91"/>
                <p:cNvGrpSpPr/>
                <p:nvPr/>
              </p:nvGrpSpPr>
              <p:grpSpPr>
                <a:xfrm>
                  <a:off x="785350" y="4185661"/>
                  <a:ext cx="376191" cy="102736"/>
                  <a:chOff x="785350" y="4185661"/>
                  <a:chExt cx="376191" cy="102736"/>
                </a:xfrm>
              </p:grpSpPr>
              <p:sp>
                <p:nvSpPr>
                  <p:cNvPr id="5369" name="Google Shape;5369;p91"/>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91"/>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91"/>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72" name="Google Shape;5372;p91"/>
              <p:cNvGrpSpPr/>
              <p:nvPr/>
            </p:nvGrpSpPr>
            <p:grpSpPr>
              <a:xfrm>
                <a:off x="1501054" y="3605478"/>
                <a:ext cx="526340" cy="249240"/>
                <a:chOff x="1501054" y="3605478"/>
                <a:chExt cx="526340" cy="249240"/>
              </a:xfrm>
            </p:grpSpPr>
            <p:grpSp>
              <p:nvGrpSpPr>
                <p:cNvPr id="5373" name="Google Shape;5373;p91"/>
                <p:cNvGrpSpPr/>
                <p:nvPr/>
              </p:nvGrpSpPr>
              <p:grpSpPr>
                <a:xfrm>
                  <a:off x="1834208" y="3643867"/>
                  <a:ext cx="193185" cy="25622"/>
                  <a:chOff x="1834208" y="3643867"/>
                  <a:chExt cx="193185" cy="25622"/>
                </a:xfrm>
              </p:grpSpPr>
              <p:sp>
                <p:nvSpPr>
                  <p:cNvPr id="5374" name="Google Shape;5374;p91"/>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91"/>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6" name="Google Shape;5376;p91"/>
                <p:cNvGrpSpPr/>
                <p:nvPr/>
              </p:nvGrpSpPr>
              <p:grpSpPr>
                <a:xfrm>
                  <a:off x="1501054" y="3605478"/>
                  <a:ext cx="333165" cy="249240"/>
                  <a:chOff x="1501054" y="3605478"/>
                  <a:chExt cx="333165" cy="249240"/>
                </a:xfrm>
              </p:grpSpPr>
              <p:sp>
                <p:nvSpPr>
                  <p:cNvPr id="5377" name="Google Shape;5377;p91"/>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78" name="Google Shape;5378;p91"/>
                  <p:cNvGrpSpPr/>
                  <p:nvPr/>
                </p:nvGrpSpPr>
                <p:grpSpPr>
                  <a:xfrm>
                    <a:off x="1501054" y="3655851"/>
                    <a:ext cx="155286" cy="198867"/>
                    <a:chOff x="1501054" y="3655851"/>
                    <a:chExt cx="155286" cy="198867"/>
                  </a:xfrm>
                </p:grpSpPr>
                <p:sp>
                  <p:nvSpPr>
                    <p:cNvPr id="5379" name="Google Shape;5379;p91"/>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91"/>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381" name="Google Shape;5381;p91"/>
              <p:cNvGrpSpPr/>
              <p:nvPr/>
            </p:nvGrpSpPr>
            <p:grpSpPr>
              <a:xfrm>
                <a:off x="724986" y="3800594"/>
                <a:ext cx="532950" cy="302090"/>
                <a:chOff x="724986" y="3800594"/>
                <a:chExt cx="532950" cy="302090"/>
              </a:xfrm>
            </p:grpSpPr>
            <p:grpSp>
              <p:nvGrpSpPr>
                <p:cNvPr id="5382" name="Google Shape;5382;p91"/>
                <p:cNvGrpSpPr/>
                <p:nvPr/>
              </p:nvGrpSpPr>
              <p:grpSpPr>
                <a:xfrm>
                  <a:off x="724986" y="4044367"/>
                  <a:ext cx="181314" cy="25626"/>
                  <a:chOff x="724986" y="4044367"/>
                  <a:chExt cx="181314" cy="25626"/>
                </a:xfrm>
              </p:grpSpPr>
              <p:sp>
                <p:nvSpPr>
                  <p:cNvPr id="5383" name="Google Shape;5383;p91"/>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91"/>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5" name="Google Shape;5385;p91"/>
                <p:cNvGrpSpPr/>
                <p:nvPr/>
              </p:nvGrpSpPr>
              <p:grpSpPr>
                <a:xfrm>
                  <a:off x="906290" y="3800594"/>
                  <a:ext cx="351646" cy="302090"/>
                  <a:chOff x="906290" y="3800594"/>
                  <a:chExt cx="351646" cy="302090"/>
                </a:xfrm>
              </p:grpSpPr>
              <p:grpSp>
                <p:nvGrpSpPr>
                  <p:cNvPr id="5386" name="Google Shape;5386;p91"/>
                  <p:cNvGrpSpPr/>
                  <p:nvPr/>
                </p:nvGrpSpPr>
                <p:grpSpPr>
                  <a:xfrm>
                    <a:off x="1084172" y="3842857"/>
                    <a:ext cx="173764" cy="217131"/>
                    <a:chOff x="1084172" y="3842857"/>
                    <a:chExt cx="173764" cy="217131"/>
                  </a:xfrm>
                </p:grpSpPr>
                <p:grpSp>
                  <p:nvGrpSpPr>
                    <p:cNvPr id="5387" name="Google Shape;5387;p91"/>
                    <p:cNvGrpSpPr/>
                    <p:nvPr/>
                  </p:nvGrpSpPr>
                  <p:grpSpPr>
                    <a:xfrm>
                      <a:off x="1156862" y="3936509"/>
                      <a:ext cx="101073" cy="25622"/>
                      <a:chOff x="1156862" y="3936509"/>
                      <a:chExt cx="101073" cy="25622"/>
                    </a:xfrm>
                  </p:grpSpPr>
                  <p:sp>
                    <p:nvSpPr>
                      <p:cNvPr id="5388" name="Google Shape;5388;p91"/>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91"/>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0" name="Google Shape;5390;p91"/>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1" name="Google Shape;5391;p91"/>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91"/>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3" name="Google Shape;5393;p91"/>
                <p:cNvGrpSpPr/>
                <p:nvPr/>
              </p:nvGrpSpPr>
              <p:grpSpPr>
                <a:xfrm>
                  <a:off x="724986" y="3830189"/>
                  <a:ext cx="189533" cy="25626"/>
                  <a:chOff x="724986" y="3830189"/>
                  <a:chExt cx="189533" cy="25626"/>
                </a:xfrm>
              </p:grpSpPr>
              <p:sp>
                <p:nvSpPr>
                  <p:cNvPr id="5394" name="Google Shape;5394;p91"/>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91"/>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396" name="Google Shape;5396;p91"/>
          <p:cNvGrpSpPr/>
          <p:nvPr/>
        </p:nvGrpSpPr>
        <p:grpSpPr>
          <a:xfrm>
            <a:off x="2253298" y="2455640"/>
            <a:ext cx="948701" cy="935378"/>
            <a:chOff x="2253298" y="2428317"/>
            <a:chExt cx="948701" cy="935378"/>
          </a:xfrm>
        </p:grpSpPr>
        <p:sp>
          <p:nvSpPr>
            <p:cNvPr id="5397" name="Google Shape;5397;p91"/>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91"/>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91"/>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91"/>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91"/>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91"/>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91"/>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91"/>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91"/>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91"/>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91"/>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91"/>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91"/>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91"/>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91"/>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91"/>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91"/>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91"/>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91"/>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91"/>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91"/>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91"/>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91"/>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91"/>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91"/>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91"/>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91"/>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91"/>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91"/>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91"/>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91"/>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91"/>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91"/>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5433"/>
        <p:cNvGrpSpPr/>
        <p:nvPr/>
      </p:nvGrpSpPr>
      <p:grpSpPr>
        <a:xfrm>
          <a:off x="0" y="0"/>
          <a:ext cx="0" cy="0"/>
          <a:chOff x="0" y="0"/>
          <a:chExt cx="0" cy="0"/>
        </a:xfrm>
      </p:grpSpPr>
      <p:grpSp>
        <p:nvGrpSpPr>
          <p:cNvPr id="5434" name="Google Shape;5434;p92"/>
          <p:cNvGrpSpPr/>
          <p:nvPr/>
        </p:nvGrpSpPr>
        <p:grpSpPr>
          <a:xfrm>
            <a:off x="3353582" y="1145627"/>
            <a:ext cx="2363393" cy="1017867"/>
            <a:chOff x="3292400" y="1219146"/>
            <a:chExt cx="2615240" cy="1110239"/>
          </a:xfrm>
        </p:grpSpPr>
        <p:sp>
          <p:nvSpPr>
            <p:cNvPr id="5435" name="Google Shape;5435;p92"/>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5436" name="Google Shape;5436;p92"/>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437" name="Google Shape;5437;p92"/>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5438" name="Google Shape;5438;p92"/>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5439" name="Google Shape;5439;p92"/>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5440" name="Google Shape;5440;p92"/>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5441" name="Google Shape;5441;p92"/>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5442" name="Google Shape;5442;p92"/>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5443" name="Google Shape;5443;p92"/>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5444" name="Google Shape;5444;p92"/>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5445" name="Google Shape;5445;p92"/>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446" name="Google Shape;5446;p92"/>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447" name="Google Shape;5447;p92"/>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448" name="Google Shape;5448;p92"/>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449" name="Google Shape;5449;p92"/>
            <p:cNvGrpSpPr/>
            <p:nvPr/>
          </p:nvGrpSpPr>
          <p:grpSpPr>
            <a:xfrm>
              <a:off x="3748438" y="1378608"/>
              <a:ext cx="2159202" cy="903971"/>
              <a:chOff x="1683525" y="2179850"/>
              <a:chExt cx="4519050" cy="2134525"/>
            </a:xfrm>
          </p:grpSpPr>
          <p:sp>
            <p:nvSpPr>
              <p:cNvPr id="5450" name="Google Shape;5450;p92"/>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451" name="Google Shape;5451;p92"/>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452" name="Google Shape;5452;p92"/>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453" name="Google Shape;5453;p92"/>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454" name="Google Shape;5454;p92"/>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455" name="Google Shape;5455;p92"/>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456" name="Google Shape;5456;p92"/>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457" name="Google Shape;5457;p92"/>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458" name="Google Shape;5458;p92"/>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459" name="Google Shape;5459;p92"/>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460" name="Google Shape;5460;p92"/>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461" name="Google Shape;5461;p92"/>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5462" name="Google Shape;5462;p92"/>
          <p:cNvGraphicFramePr/>
          <p:nvPr/>
        </p:nvGraphicFramePr>
        <p:xfrm>
          <a:off x="5949675" y="2323100"/>
          <a:ext cx="3000000" cy="3000000"/>
        </p:xfrm>
        <a:graphic>
          <a:graphicData uri="http://schemas.openxmlformats.org/drawingml/2006/table">
            <a:tbl>
              <a:tblPr>
                <a:noFill/>
                <a:tableStyleId>{32F17CE0-B79F-4AFE-922C-133944A58EA2}</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463" name="Google Shape;5463;p92"/>
          <p:cNvGrpSpPr/>
          <p:nvPr/>
        </p:nvGrpSpPr>
        <p:grpSpPr>
          <a:xfrm>
            <a:off x="5926924" y="3381697"/>
            <a:ext cx="2519825" cy="1001454"/>
            <a:chOff x="1906114" y="789980"/>
            <a:chExt cx="1487676" cy="606868"/>
          </a:xfrm>
        </p:grpSpPr>
        <p:cxnSp>
          <p:nvCxnSpPr>
            <p:cNvPr id="5464" name="Google Shape;5464;p92"/>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465" name="Google Shape;5465;p92"/>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466" name="Google Shape;5466;p92"/>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467" name="Google Shape;5467;p92"/>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5468" name="Google Shape;5468;p92"/>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5469" name="Google Shape;5469;p92"/>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5470" name="Google Shape;5470;p92"/>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5471" name="Google Shape;5471;p92"/>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92"/>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92"/>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92"/>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92"/>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92"/>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92"/>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5478" name="Google Shape;5478;p92"/>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479" name="Google Shape;5479;p92"/>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480" name="Google Shape;5480;p92"/>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1" name="Google Shape;5481;p92"/>
          <p:cNvGrpSpPr/>
          <p:nvPr/>
        </p:nvGrpSpPr>
        <p:grpSpPr>
          <a:xfrm>
            <a:off x="726399" y="1190655"/>
            <a:ext cx="2394370" cy="976502"/>
            <a:chOff x="749309" y="1112739"/>
            <a:chExt cx="2371603" cy="976502"/>
          </a:xfrm>
        </p:grpSpPr>
        <p:sp>
          <p:nvSpPr>
            <p:cNvPr id="5482" name="Google Shape;5482;p92"/>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92"/>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92"/>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92"/>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92"/>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92"/>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92"/>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92"/>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92"/>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92"/>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92"/>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92"/>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92"/>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92"/>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92"/>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92"/>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92"/>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92"/>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92"/>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92"/>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92"/>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92"/>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92"/>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92"/>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92"/>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92"/>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92"/>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92"/>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92"/>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92"/>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92"/>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92"/>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514" name="Google Shape;5514;p92"/>
          <p:cNvGraphicFramePr/>
          <p:nvPr/>
        </p:nvGraphicFramePr>
        <p:xfrm>
          <a:off x="5949700" y="1188950"/>
          <a:ext cx="3000000" cy="3000000"/>
        </p:xfrm>
        <a:graphic>
          <a:graphicData uri="http://schemas.openxmlformats.org/drawingml/2006/table">
            <a:tbl>
              <a:tblPr>
                <a:noFill/>
                <a:tableStyleId>{32F17CE0-B79F-4AFE-922C-133944A58EA2}</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515" name="Google Shape;5515;p92"/>
          <p:cNvGraphicFramePr/>
          <p:nvPr/>
        </p:nvGraphicFramePr>
        <p:xfrm>
          <a:off x="3356413" y="2323100"/>
          <a:ext cx="3000000" cy="3000000"/>
        </p:xfrm>
        <a:graphic>
          <a:graphicData uri="http://schemas.openxmlformats.org/drawingml/2006/table">
            <a:tbl>
              <a:tblPr>
                <a:noFill/>
                <a:tableStyleId>{32F17CE0-B79F-4AFE-922C-133944A58EA2}</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516" name="Google Shape;5516;p92"/>
          <p:cNvGrpSpPr/>
          <p:nvPr/>
        </p:nvGrpSpPr>
        <p:grpSpPr>
          <a:xfrm>
            <a:off x="4100342" y="2709743"/>
            <a:ext cx="1517436" cy="74460"/>
            <a:chOff x="3980086" y="2804397"/>
            <a:chExt cx="1227600" cy="66900"/>
          </a:xfrm>
        </p:grpSpPr>
        <p:sp>
          <p:nvSpPr>
            <p:cNvPr id="5517" name="Google Shape;5517;p92"/>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92"/>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9" name="Google Shape;5519;p92"/>
          <p:cNvGrpSpPr/>
          <p:nvPr/>
        </p:nvGrpSpPr>
        <p:grpSpPr>
          <a:xfrm>
            <a:off x="4725406" y="3002330"/>
            <a:ext cx="892956" cy="74460"/>
            <a:chOff x="3980086" y="2804397"/>
            <a:chExt cx="1227600" cy="66900"/>
          </a:xfrm>
        </p:grpSpPr>
        <p:sp>
          <p:nvSpPr>
            <p:cNvPr id="5520" name="Google Shape;5520;p92"/>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92"/>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2" name="Google Shape;5522;p92"/>
          <p:cNvGrpSpPr/>
          <p:nvPr/>
        </p:nvGrpSpPr>
        <p:grpSpPr>
          <a:xfrm>
            <a:off x="3358498" y="3361213"/>
            <a:ext cx="2363244" cy="1005943"/>
            <a:chOff x="3358415" y="3361302"/>
            <a:chExt cx="2363244" cy="1024695"/>
          </a:xfrm>
        </p:grpSpPr>
        <p:grpSp>
          <p:nvGrpSpPr>
            <p:cNvPr id="5523" name="Google Shape;5523;p92"/>
            <p:cNvGrpSpPr/>
            <p:nvPr/>
          </p:nvGrpSpPr>
          <p:grpSpPr>
            <a:xfrm>
              <a:off x="3358415" y="3361302"/>
              <a:ext cx="441300" cy="1024695"/>
              <a:chOff x="3358415" y="3361302"/>
              <a:chExt cx="441300" cy="1024695"/>
            </a:xfrm>
          </p:grpSpPr>
          <p:sp>
            <p:nvSpPr>
              <p:cNvPr id="5524" name="Google Shape;5524;p92"/>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92"/>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92"/>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92"/>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92"/>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92"/>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0" name="Google Shape;5530;p92"/>
            <p:cNvGrpSpPr/>
            <p:nvPr/>
          </p:nvGrpSpPr>
          <p:grpSpPr>
            <a:xfrm>
              <a:off x="3838901" y="3361302"/>
              <a:ext cx="441300" cy="1024695"/>
              <a:chOff x="3838901" y="3361302"/>
              <a:chExt cx="441300" cy="1024695"/>
            </a:xfrm>
          </p:grpSpPr>
          <p:sp>
            <p:nvSpPr>
              <p:cNvPr id="5531" name="Google Shape;5531;p92"/>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92"/>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92"/>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92"/>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92"/>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92"/>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7" name="Google Shape;5537;p92"/>
            <p:cNvGrpSpPr/>
            <p:nvPr/>
          </p:nvGrpSpPr>
          <p:grpSpPr>
            <a:xfrm>
              <a:off x="4319387" y="3361302"/>
              <a:ext cx="441300" cy="1024695"/>
              <a:chOff x="4319387" y="3361302"/>
              <a:chExt cx="441300" cy="1024695"/>
            </a:xfrm>
          </p:grpSpPr>
          <p:sp>
            <p:nvSpPr>
              <p:cNvPr id="5538" name="Google Shape;5538;p92"/>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92"/>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92"/>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92"/>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92"/>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92"/>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4" name="Google Shape;5544;p92"/>
            <p:cNvGrpSpPr/>
            <p:nvPr/>
          </p:nvGrpSpPr>
          <p:grpSpPr>
            <a:xfrm>
              <a:off x="4799873" y="3361302"/>
              <a:ext cx="441300" cy="1024695"/>
              <a:chOff x="4799873" y="3361302"/>
              <a:chExt cx="441300" cy="1024695"/>
            </a:xfrm>
          </p:grpSpPr>
          <p:sp>
            <p:nvSpPr>
              <p:cNvPr id="5545" name="Google Shape;5545;p92"/>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92"/>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92"/>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92"/>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92"/>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92"/>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1" name="Google Shape;5551;p92"/>
            <p:cNvGrpSpPr/>
            <p:nvPr/>
          </p:nvGrpSpPr>
          <p:grpSpPr>
            <a:xfrm>
              <a:off x="5280360" y="3361302"/>
              <a:ext cx="441300" cy="1024695"/>
              <a:chOff x="5280360" y="3361302"/>
              <a:chExt cx="441300" cy="1024695"/>
            </a:xfrm>
          </p:grpSpPr>
          <p:sp>
            <p:nvSpPr>
              <p:cNvPr id="5552" name="Google Shape;5552;p92"/>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92"/>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92"/>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92"/>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92"/>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92"/>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558" name="Google Shape;5558;p92"/>
          <p:cNvGraphicFramePr/>
          <p:nvPr/>
        </p:nvGraphicFramePr>
        <p:xfrm>
          <a:off x="724925" y="2323100"/>
          <a:ext cx="3000000" cy="3000000"/>
        </p:xfrm>
        <a:graphic>
          <a:graphicData uri="http://schemas.openxmlformats.org/drawingml/2006/table">
            <a:tbl>
              <a:tblPr>
                <a:noFill/>
                <a:tableStyleId>{32F17CE0-B79F-4AFE-922C-133944A58EA2}</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559" name="Google Shape;5559;p92"/>
          <p:cNvGrpSpPr/>
          <p:nvPr/>
        </p:nvGrpSpPr>
        <p:grpSpPr>
          <a:xfrm>
            <a:off x="726450" y="3372825"/>
            <a:ext cx="2403614" cy="1005900"/>
            <a:chOff x="726450" y="3372825"/>
            <a:chExt cx="2403614" cy="1005900"/>
          </a:xfrm>
        </p:grpSpPr>
        <p:grpSp>
          <p:nvGrpSpPr>
            <p:cNvPr id="5560" name="Google Shape;5560;p92"/>
            <p:cNvGrpSpPr/>
            <p:nvPr/>
          </p:nvGrpSpPr>
          <p:grpSpPr>
            <a:xfrm>
              <a:off x="726450" y="3696000"/>
              <a:ext cx="2403614" cy="500898"/>
              <a:chOff x="726450" y="3696000"/>
              <a:chExt cx="2403614" cy="500898"/>
            </a:xfrm>
          </p:grpSpPr>
          <p:sp>
            <p:nvSpPr>
              <p:cNvPr id="5561" name="Google Shape;5561;p92"/>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562" name="Google Shape;5562;p92"/>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563" name="Google Shape;5563;p92"/>
            <p:cNvGrpSpPr/>
            <p:nvPr/>
          </p:nvGrpSpPr>
          <p:grpSpPr>
            <a:xfrm>
              <a:off x="1348050" y="3372825"/>
              <a:ext cx="1720425" cy="1005900"/>
              <a:chOff x="1348050" y="3372825"/>
              <a:chExt cx="1720425" cy="1005900"/>
            </a:xfrm>
          </p:grpSpPr>
          <p:sp>
            <p:nvSpPr>
              <p:cNvPr id="5564" name="Google Shape;5564;p92"/>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565" name="Google Shape;5565;p92"/>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566" name="Google Shape;5566;p92"/>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567" name="Google Shape;5567;p92"/>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568" name="Google Shape;5568;p92"/>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569" name="Google Shape;5569;p92"/>
            <p:cNvGrpSpPr/>
            <p:nvPr/>
          </p:nvGrpSpPr>
          <p:grpSpPr>
            <a:xfrm>
              <a:off x="1455707" y="3731058"/>
              <a:ext cx="1491150" cy="417657"/>
              <a:chOff x="1455707" y="3731058"/>
              <a:chExt cx="1491150" cy="417657"/>
            </a:xfrm>
          </p:grpSpPr>
          <p:grpSp>
            <p:nvGrpSpPr>
              <p:cNvPr id="5570" name="Google Shape;5570;p92"/>
              <p:cNvGrpSpPr/>
              <p:nvPr/>
            </p:nvGrpSpPr>
            <p:grpSpPr>
              <a:xfrm>
                <a:off x="1472938" y="3745828"/>
                <a:ext cx="72126" cy="53788"/>
                <a:chOff x="1472938" y="3745828"/>
                <a:chExt cx="72126" cy="53788"/>
              </a:xfrm>
            </p:grpSpPr>
            <p:sp>
              <p:nvSpPr>
                <p:cNvPr id="5571" name="Google Shape;5571;p92"/>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92"/>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3" name="Google Shape;5573;p92"/>
              <p:cNvGrpSpPr/>
              <p:nvPr/>
            </p:nvGrpSpPr>
            <p:grpSpPr>
              <a:xfrm>
                <a:off x="1819181" y="4089633"/>
                <a:ext cx="72126" cy="53788"/>
                <a:chOff x="1819181" y="4089633"/>
                <a:chExt cx="72126" cy="53788"/>
              </a:xfrm>
            </p:grpSpPr>
            <p:sp>
              <p:nvSpPr>
                <p:cNvPr id="5574" name="Google Shape;5574;p92"/>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92"/>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6" name="Google Shape;5576;p92"/>
              <p:cNvGrpSpPr/>
              <p:nvPr/>
            </p:nvGrpSpPr>
            <p:grpSpPr>
              <a:xfrm>
                <a:off x="1455707" y="4084171"/>
                <a:ext cx="64321" cy="64544"/>
                <a:chOff x="1455707" y="4084171"/>
                <a:chExt cx="64321" cy="64544"/>
              </a:xfrm>
            </p:grpSpPr>
            <p:sp>
              <p:nvSpPr>
                <p:cNvPr id="5577" name="Google Shape;5577;p92"/>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92"/>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9" name="Google Shape;5579;p92"/>
              <p:cNvGrpSpPr/>
              <p:nvPr/>
            </p:nvGrpSpPr>
            <p:grpSpPr>
              <a:xfrm>
                <a:off x="1818610" y="3731058"/>
                <a:ext cx="64321" cy="64544"/>
                <a:chOff x="1818610" y="3731058"/>
                <a:chExt cx="64321" cy="64544"/>
              </a:xfrm>
            </p:grpSpPr>
            <p:sp>
              <p:nvSpPr>
                <p:cNvPr id="5580" name="Google Shape;5580;p92"/>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92"/>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2" name="Google Shape;5582;p92"/>
              <p:cNvGrpSpPr/>
              <p:nvPr/>
            </p:nvGrpSpPr>
            <p:grpSpPr>
              <a:xfrm>
                <a:off x="2172491" y="4089633"/>
                <a:ext cx="72126" cy="53788"/>
                <a:chOff x="2172491" y="4089633"/>
                <a:chExt cx="72126" cy="53788"/>
              </a:xfrm>
            </p:grpSpPr>
            <p:sp>
              <p:nvSpPr>
                <p:cNvPr id="5583" name="Google Shape;5583;p92"/>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92"/>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5" name="Google Shape;5585;p92"/>
              <p:cNvGrpSpPr/>
              <p:nvPr/>
            </p:nvGrpSpPr>
            <p:grpSpPr>
              <a:xfrm>
                <a:off x="2171920" y="3731058"/>
                <a:ext cx="64321" cy="64544"/>
                <a:chOff x="2171920" y="3731058"/>
                <a:chExt cx="64321" cy="64544"/>
              </a:xfrm>
            </p:grpSpPr>
            <p:sp>
              <p:nvSpPr>
                <p:cNvPr id="5586" name="Google Shape;5586;p92"/>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92"/>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8" name="Google Shape;5588;p92"/>
              <p:cNvGrpSpPr/>
              <p:nvPr/>
            </p:nvGrpSpPr>
            <p:grpSpPr>
              <a:xfrm>
                <a:off x="2874730" y="3745828"/>
                <a:ext cx="72126" cy="53788"/>
                <a:chOff x="2874730" y="3745828"/>
                <a:chExt cx="72126" cy="53788"/>
              </a:xfrm>
            </p:grpSpPr>
            <p:sp>
              <p:nvSpPr>
                <p:cNvPr id="5589" name="Google Shape;5589;p92"/>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92"/>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1" name="Google Shape;5591;p92"/>
              <p:cNvGrpSpPr/>
              <p:nvPr/>
            </p:nvGrpSpPr>
            <p:grpSpPr>
              <a:xfrm>
                <a:off x="2878589" y="4081481"/>
                <a:ext cx="64321" cy="64544"/>
                <a:chOff x="2878589" y="4081481"/>
                <a:chExt cx="64321" cy="64544"/>
              </a:xfrm>
            </p:grpSpPr>
            <p:sp>
              <p:nvSpPr>
                <p:cNvPr id="5592" name="Google Shape;5592;p92"/>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92"/>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4" name="Google Shape;5594;p92"/>
              <p:cNvGrpSpPr/>
              <p:nvPr/>
            </p:nvGrpSpPr>
            <p:grpSpPr>
              <a:xfrm>
                <a:off x="2525796" y="4089633"/>
                <a:ext cx="72126" cy="53788"/>
                <a:chOff x="2525796" y="4089633"/>
                <a:chExt cx="72126" cy="53788"/>
              </a:xfrm>
            </p:grpSpPr>
            <p:sp>
              <p:nvSpPr>
                <p:cNvPr id="5595" name="Google Shape;5595;p92"/>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92"/>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7" name="Google Shape;5597;p92"/>
              <p:cNvGrpSpPr/>
              <p:nvPr/>
            </p:nvGrpSpPr>
            <p:grpSpPr>
              <a:xfrm>
                <a:off x="2525225" y="3731058"/>
                <a:ext cx="64321" cy="64544"/>
                <a:chOff x="2525225" y="3731058"/>
                <a:chExt cx="64321" cy="64544"/>
              </a:xfrm>
            </p:grpSpPr>
            <p:sp>
              <p:nvSpPr>
                <p:cNvPr id="5598" name="Google Shape;5598;p92"/>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92"/>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5603"/>
        <p:cNvGrpSpPr/>
        <p:nvPr/>
      </p:nvGrpSpPr>
      <p:grpSpPr>
        <a:xfrm>
          <a:off x="0" y="0"/>
          <a:ext cx="0" cy="0"/>
          <a:chOff x="0" y="0"/>
          <a:chExt cx="0" cy="0"/>
        </a:xfrm>
      </p:grpSpPr>
      <p:grpSp>
        <p:nvGrpSpPr>
          <p:cNvPr id="5604" name="Google Shape;5604;p93"/>
          <p:cNvGrpSpPr/>
          <p:nvPr/>
        </p:nvGrpSpPr>
        <p:grpSpPr>
          <a:xfrm>
            <a:off x="732428" y="1171356"/>
            <a:ext cx="845921" cy="690752"/>
            <a:chOff x="732428" y="1198513"/>
            <a:chExt cx="845921" cy="690752"/>
          </a:xfrm>
        </p:grpSpPr>
        <p:grpSp>
          <p:nvGrpSpPr>
            <p:cNvPr id="5605" name="Google Shape;5605;p93"/>
            <p:cNvGrpSpPr/>
            <p:nvPr/>
          </p:nvGrpSpPr>
          <p:grpSpPr>
            <a:xfrm>
              <a:off x="823030" y="1198513"/>
              <a:ext cx="755319" cy="690752"/>
              <a:chOff x="823030" y="1198513"/>
              <a:chExt cx="755319" cy="690752"/>
            </a:xfrm>
          </p:grpSpPr>
          <p:sp>
            <p:nvSpPr>
              <p:cNvPr id="5606" name="Google Shape;5606;p93"/>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93"/>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8" name="Google Shape;5608;p93"/>
            <p:cNvGrpSpPr/>
            <p:nvPr/>
          </p:nvGrpSpPr>
          <p:grpSpPr>
            <a:xfrm>
              <a:off x="732428" y="1239937"/>
              <a:ext cx="739912" cy="607886"/>
              <a:chOff x="732428" y="1239937"/>
              <a:chExt cx="739912" cy="607886"/>
            </a:xfrm>
          </p:grpSpPr>
          <p:sp>
            <p:nvSpPr>
              <p:cNvPr id="5609" name="Google Shape;5609;p93"/>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93"/>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1" name="Google Shape;5611;p93"/>
            <p:cNvGrpSpPr/>
            <p:nvPr/>
          </p:nvGrpSpPr>
          <p:grpSpPr>
            <a:xfrm>
              <a:off x="732428" y="1277018"/>
              <a:ext cx="702832" cy="533758"/>
              <a:chOff x="732428" y="1277018"/>
              <a:chExt cx="702832" cy="533758"/>
            </a:xfrm>
          </p:grpSpPr>
          <p:sp>
            <p:nvSpPr>
              <p:cNvPr id="5612" name="Google Shape;5612;p93"/>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93"/>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4" name="Google Shape;5614;p93"/>
            <p:cNvGrpSpPr/>
            <p:nvPr/>
          </p:nvGrpSpPr>
          <p:grpSpPr>
            <a:xfrm>
              <a:off x="931170" y="1306653"/>
              <a:ext cx="647179" cy="474455"/>
              <a:chOff x="931170" y="1306653"/>
              <a:chExt cx="647179" cy="474455"/>
            </a:xfrm>
          </p:grpSpPr>
          <p:sp>
            <p:nvSpPr>
              <p:cNvPr id="5615" name="Google Shape;5615;p93"/>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93"/>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17" name="Google Shape;5617;p93"/>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8" name="Google Shape;5618;p93"/>
          <p:cNvGrpSpPr/>
          <p:nvPr/>
        </p:nvGrpSpPr>
        <p:grpSpPr>
          <a:xfrm>
            <a:off x="3964037" y="1171363"/>
            <a:ext cx="634656" cy="699982"/>
            <a:chOff x="5985650" y="2860025"/>
            <a:chExt cx="1396075" cy="1539775"/>
          </a:xfrm>
        </p:grpSpPr>
        <p:sp>
          <p:nvSpPr>
            <p:cNvPr id="5619" name="Google Shape;5619;p93"/>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93"/>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93"/>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93"/>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93"/>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93"/>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93"/>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93"/>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93"/>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93"/>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93"/>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93"/>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93"/>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93"/>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93"/>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93"/>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93"/>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93"/>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93"/>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93"/>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93"/>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93"/>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93"/>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93"/>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93"/>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93"/>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93"/>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93"/>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93"/>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93"/>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93"/>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93"/>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1" name="Google Shape;5651;p93"/>
          <p:cNvGrpSpPr/>
          <p:nvPr/>
        </p:nvGrpSpPr>
        <p:grpSpPr>
          <a:xfrm>
            <a:off x="4719687" y="1171356"/>
            <a:ext cx="725845" cy="699975"/>
            <a:chOff x="4249973" y="1201875"/>
            <a:chExt cx="1958568" cy="1888762"/>
          </a:xfrm>
        </p:grpSpPr>
        <p:sp>
          <p:nvSpPr>
            <p:cNvPr id="5652" name="Google Shape;5652;p93"/>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3" name="Google Shape;5653;p93"/>
            <p:cNvGrpSpPr/>
            <p:nvPr/>
          </p:nvGrpSpPr>
          <p:grpSpPr>
            <a:xfrm>
              <a:off x="5853086" y="1789142"/>
              <a:ext cx="355454" cy="1048099"/>
              <a:chOff x="5576108" y="2016725"/>
              <a:chExt cx="565200" cy="1666560"/>
            </a:xfrm>
          </p:grpSpPr>
          <p:sp>
            <p:nvSpPr>
              <p:cNvPr id="5654" name="Google Shape;5654;p93"/>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655" name="Google Shape;5655;p93"/>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6" name="Google Shape;5656;p93"/>
            <p:cNvGrpSpPr/>
            <p:nvPr/>
          </p:nvGrpSpPr>
          <p:grpSpPr>
            <a:xfrm>
              <a:off x="4869455" y="2691676"/>
              <a:ext cx="1013897" cy="398961"/>
              <a:chOff x="4012057" y="3451825"/>
              <a:chExt cx="1612175" cy="634379"/>
            </a:xfrm>
          </p:grpSpPr>
          <p:sp>
            <p:nvSpPr>
              <p:cNvPr id="5657" name="Google Shape;5657;p93"/>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658" name="Google Shape;5658;p93"/>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9" name="Google Shape;5659;p93"/>
            <p:cNvGrpSpPr/>
            <p:nvPr/>
          </p:nvGrpSpPr>
          <p:grpSpPr>
            <a:xfrm>
              <a:off x="4276937" y="2155961"/>
              <a:ext cx="651965" cy="891358"/>
              <a:chOff x="3069908" y="2599997"/>
              <a:chExt cx="1036675" cy="1417328"/>
            </a:xfrm>
          </p:grpSpPr>
          <p:sp>
            <p:nvSpPr>
              <p:cNvPr id="5660" name="Google Shape;5660;p93"/>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661" name="Google Shape;5661;p93"/>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2" name="Google Shape;5662;p93"/>
            <p:cNvGrpSpPr/>
            <p:nvPr/>
          </p:nvGrpSpPr>
          <p:grpSpPr>
            <a:xfrm>
              <a:off x="5054918" y="1201875"/>
              <a:ext cx="999548" cy="602711"/>
              <a:chOff x="4306958" y="1082925"/>
              <a:chExt cx="1589359" cy="958358"/>
            </a:xfrm>
          </p:grpSpPr>
          <p:sp>
            <p:nvSpPr>
              <p:cNvPr id="5663" name="Google Shape;5663;p93"/>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664" name="Google Shape;5664;p93"/>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5" name="Google Shape;5665;p93"/>
            <p:cNvGrpSpPr/>
            <p:nvPr/>
          </p:nvGrpSpPr>
          <p:grpSpPr>
            <a:xfrm>
              <a:off x="4249973" y="1303451"/>
              <a:ext cx="799317" cy="841334"/>
              <a:chOff x="3027033" y="1244439"/>
              <a:chExt cx="1270977" cy="1337786"/>
            </a:xfrm>
          </p:grpSpPr>
          <p:sp>
            <p:nvSpPr>
              <p:cNvPr id="5666" name="Google Shape;5666;p93"/>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667" name="Google Shape;5667;p93"/>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68" name="Google Shape;5668;p93"/>
          <p:cNvGrpSpPr/>
          <p:nvPr/>
        </p:nvGrpSpPr>
        <p:grpSpPr>
          <a:xfrm>
            <a:off x="4072551" y="2058137"/>
            <a:ext cx="750769" cy="683784"/>
            <a:chOff x="4204684" y="2104422"/>
            <a:chExt cx="699822" cy="637382"/>
          </a:xfrm>
        </p:grpSpPr>
        <p:grpSp>
          <p:nvGrpSpPr>
            <p:cNvPr id="5669" name="Google Shape;5669;p93"/>
            <p:cNvGrpSpPr/>
            <p:nvPr/>
          </p:nvGrpSpPr>
          <p:grpSpPr>
            <a:xfrm>
              <a:off x="4204684" y="2430067"/>
              <a:ext cx="342957" cy="311738"/>
              <a:chOff x="4204684" y="2430067"/>
              <a:chExt cx="342957" cy="311738"/>
            </a:xfrm>
          </p:grpSpPr>
          <p:sp>
            <p:nvSpPr>
              <p:cNvPr id="5670" name="Google Shape;5670;p93"/>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93"/>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2" name="Google Shape;5672;p93"/>
            <p:cNvGrpSpPr/>
            <p:nvPr/>
          </p:nvGrpSpPr>
          <p:grpSpPr>
            <a:xfrm>
              <a:off x="4561586" y="2430067"/>
              <a:ext cx="342920" cy="311738"/>
              <a:chOff x="4561586" y="2430067"/>
              <a:chExt cx="342920" cy="311738"/>
            </a:xfrm>
          </p:grpSpPr>
          <p:sp>
            <p:nvSpPr>
              <p:cNvPr id="5673" name="Google Shape;5673;p93"/>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93"/>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5" name="Google Shape;5675;p93"/>
            <p:cNvGrpSpPr/>
            <p:nvPr/>
          </p:nvGrpSpPr>
          <p:grpSpPr>
            <a:xfrm>
              <a:off x="4561586" y="2104422"/>
              <a:ext cx="342920" cy="311738"/>
              <a:chOff x="4561586" y="2104422"/>
              <a:chExt cx="342920" cy="311738"/>
            </a:xfrm>
          </p:grpSpPr>
          <p:sp>
            <p:nvSpPr>
              <p:cNvPr id="5676" name="Google Shape;5676;p93"/>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93"/>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8" name="Google Shape;5678;p93"/>
            <p:cNvGrpSpPr/>
            <p:nvPr/>
          </p:nvGrpSpPr>
          <p:grpSpPr>
            <a:xfrm>
              <a:off x="4204684" y="2104422"/>
              <a:ext cx="342957" cy="311664"/>
              <a:chOff x="4204684" y="2104422"/>
              <a:chExt cx="342957" cy="311664"/>
            </a:xfrm>
          </p:grpSpPr>
          <p:sp>
            <p:nvSpPr>
              <p:cNvPr id="5679" name="Google Shape;5679;p93"/>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93"/>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81" name="Google Shape;5681;p93"/>
          <p:cNvGrpSpPr/>
          <p:nvPr/>
        </p:nvGrpSpPr>
        <p:grpSpPr>
          <a:xfrm>
            <a:off x="5536984" y="1171351"/>
            <a:ext cx="660591" cy="688867"/>
            <a:chOff x="5830645" y="1267368"/>
            <a:chExt cx="530340" cy="553040"/>
          </a:xfrm>
        </p:grpSpPr>
        <p:sp>
          <p:nvSpPr>
            <p:cNvPr id="5682" name="Google Shape;5682;p93"/>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83" name="Google Shape;5683;p93"/>
            <p:cNvGrpSpPr/>
            <p:nvPr/>
          </p:nvGrpSpPr>
          <p:grpSpPr>
            <a:xfrm>
              <a:off x="5830645" y="1267368"/>
              <a:ext cx="259743" cy="269909"/>
              <a:chOff x="5830645" y="1267368"/>
              <a:chExt cx="259743" cy="269909"/>
            </a:xfrm>
          </p:grpSpPr>
          <p:sp>
            <p:nvSpPr>
              <p:cNvPr id="5684" name="Google Shape;5684;p93"/>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93"/>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6" name="Google Shape;5686;p93"/>
            <p:cNvGrpSpPr/>
            <p:nvPr/>
          </p:nvGrpSpPr>
          <p:grpSpPr>
            <a:xfrm>
              <a:off x="6101293" y="1267368"/>
              <a:ext cx="259692" cy="269909"/>
              <a:chOff x="6101293" y="1267368"/>
              <a:chExt cx="259692" cy="269909"/>
            </a:xfrm>
          </p:grpSpPr>
          <p:sp>
            <p:nvSpPr>
              <p:cNvPr id="5687" name="Google Shape;5687;p93"/>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93"/>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9" name="Google Shape;5689;p93"/>
            <p:cNvGrpSpPr/>
            <p:nvPr/>
          </p:nvGrpSpPr>
          <p:grpSpPr>
            <a:xfrm>
              <a:off x="5830645" y="1550500"/>
              <a:ext cx="259692" cy="269909"/>
              <a:chOff x="5830645" y="1550500"/>
              <a:chExt cx="259692" cy="269909"/>
            </a:xfrm>
          </p:grpSpPr>
          <p:sp>
            <p:nvSpPr>
              <p:cNvPr id="5690" name="Google Shape;5690;p93"/>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93"/>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2" name="Google Shape;5692;p93"/>
            <p:cNvGrpSpPr/>
            <p:nvPr/>
          </p:nvGrpSpPr>
          <p:grpSpPr>
            <a:xfrm>
              <a:off x="6101293" y="1550500"/>
              <a:ext cx="259692" cy="269909"/>
              <a:chOff x="6101293" y="1550500"/>
              <a:chExt cx="259692" cy="269909"/>
            </a:xfrm>
          </p:grpSpPr>
          <p:sp>
            <p:nvSpPr>
              <p:cNvPr id="5693" name="Google Shape;5693;p93"/>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93"/>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95" name="Google Shape;5695;p93"/>
          <p:cNvGrpSpPr/>
          <p:nvPr/>
        </p:nvGrpSpPr>
        <p:grpSpPr>
          <a:xfrm>
            <a:off x="739138" y="2061810"/>
            <a:ext cx="697154" cy="679574"/>
            <a:chOff x="2679875" y="2361475"/>
            <a:chExt cx="780425" cy="760575"/>
          </a:xfrm>
        </p:grpSpPr>
        <p:sp>
          <p:nvSpPr>
            <p:cNvPr id="5696" name="Google Shape;5696;p93"/>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93"/>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93"/>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93"/>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93"/>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93"/>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2" name="Google Shape;5702;p93"/>
          <p:cNvGrpSpPr/>
          <p:nvPr/>
        </p:nvGrpSpPr>
        <p:grpSpPr>
          <a:xfrm>
            <a:off x="3138297" y="1171402"/>
            <a:ext cx="735829" cy="684547"/>
            <a:chOff x="3351965" y="1148808"/>
            <a:chExt cx="750770" cy="698375"/>
          </a:xfrm>
        </p:grpSpPr>
        <p:grpSp>
          <p:nvGrpSpPr>
            <p:cNvPr id="5703" name="Google Shape;5703;p93"/>
            <p:cNvGrpSpPr/>
            <p:nvPr/>
          </p:nvGrpSpPr>
          <p:grpSpPr>
            <a:xfrm>
              <a:off x="3586796" y="1148808"/>
              <a:ext cx="294857" cy="286830"/>
              <a:chOff x="3750225" y="1774000"/>
              <a:chExt cx="149575" cy="145525"/>
            </a:xfrm>
          </p:grpSpPr>
          <p:sp>
            <p:nvSpPr>
              <p:cNvPr id="5704" name="Google Shape;5704;p93"/>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93"/>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6" name="Google Shape;5706;p93"/>
            <p:cNvGrpSpPr/>
            <p:nvPr/>
          </p:nvGrpSpPr>
          <p:grpSpPr>
            <a:xfrm>
              <a:off x="3779245" y="1375768"/>
              <a:ext cx="323490" cy="286978"/>
              <a:chOff x="3847850" y="1889150"/>
              <a:chExt cx="164100" cy="145600"/>
            </a:xfrm>
          </p:grpSpPr>
          <p:sp>
            <p:nvSpPr>
              <p:cNvPr id="5707" name="Google Shape;5707;p93"/>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93"/>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9" name="Google Shape;5709;p93"/>
            <p:cNvGrpSpPr/>
            <p:nvPr/>
          </p:nvGrpSpPr>
          <p:grpSpPr>
            <a:xfrm>
              <a:off x="3351965" y="1330435"/>
              <a:ext cx="295449" cy="285401"/>
              <a:chOff x="3631100" y="1866150"/>
              <a:chExt cx="149875" cy="144800"/>
            </a:xfrm>
          </p:grpSpPr>
          <p:sp>
            <p:nvSpPr>
              <p:cNvPr id="5710" name="Google Shape;5710;p93"/>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93"/>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2" name="Google Shape;5712;p93"/>
            <p:cNvGrpSpPr/>
            <p:nvPr/>
          </p:nvGrpSpPr>
          <p:grpSpPr>
            <a:xfrm>
              <a:off x="3548208" y="1560352"/>
              <a:ext cx="294808" cy="286830"/>
              <a:chOff x="3730650" y="1982800"/>
              <a:chExt cx="149550" cy="145525"/>
            </a:xfrm>
          </p:grpSpPr>
          <p:sp>
            <p:nvSpPr>
              <p:cNvPr id="5713" name="Google Shape;5713;p93"/>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93"/>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15" name="Google Shape;5715;p93"/>
          <p:cNvGrpSpPr/>
          <p:nvPr/>
        </p:nvGrpSpPr>
        <p:grpSpPr>
          <a:xfrm>
            <a:off x="7639949" y="1171356"/>
            <a:ext cx="804565" cy="677795"/>
            <a:chOff x="7636443" y="1204988"/>
            <a:chExt cx="804565" cy="677795"/>
          </a:xfrm>
        </p:grpSpPr>
        <p:grpSp>
          <p:nvGrpSpPr>
            <p:cNvPr id="5716" name="Google Shape;5716;p93"/>
            <p:cNvGrpSpPr/>
            <p:nvPr/>
          </p:nvGrpSpPr>
          <p:grpSpPr>
            <a:xfrm>
              <a:off x="7636443" y="1509705"/>
              <a:ext cx="804565" cy="373078"/>
              <a:chOff x="7636443" y="1509705"/>
              <a:chExt cx="804565" cy="373078"/>
            </a:xfrm>
          </p:grpSpPr>
          <p:sp>
            <p:nvSpPr>
              <p:cNvPr id="5717" name="Google Shape;5717;p93"/>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93"/>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9" name="Google Shape;5719;p93"/>
            <p:cNvGrpSpPr/>
            <p:nvPr/>
          </p:nvGrpSpPr>
          <p:grpSpPr>
            <a:xfrm>
              <a:off x="7636443" y="1408133"/>
              <a:ext cx="804565" cy="373078"/>
              <a:chOff x="7636443" y="1408133"/>
              <a:chExt cx="804565" cy="373078"/>
            </a:xfrm>
          </p:grpSpPr>
          <p:sp>
            <p:nvSpPr>
              <p:cNvPr id="5720" name="Google Shape;5720;p93"/>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93"/>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2" name="Google Shape;5722;p93"/>
            <p:cNvGrpSpPr/>
            <p:nvPr/>
          </p:nvGrpSpPr>
          <p:grpSpPr>
            <a:xfrm>
              <a:off x="7636443" y="1306560"/>
              <a:ext cx="804565" cy="373078"/>
              <a:chOff x="7636443" y="1306560"/>
              <a:chExt cx="804565" cy="373078"/>
            </a:xfrm>
          </p:grpSpPr>
          <p:sp>
            <p:nvSpPr>
              <p:cNvPr id="5723" name="Google Shape;5723;p93"/>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93"/>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5" name="Google Shape;5725;p93"/>
            <p:cNvGrpSpPr/>
            <p:nvPr/>
          </p:nvGrpSpPr>
          <p:grpSpPr>
            <a:xfrm>
              <a:off x="7636443" y="1204988"/>
              <a:ext cx="804565" cy="373078"/>
              <a:chOff x="7636443" y="1204988"/>
              <a:chExt cx="804565" cy="373078"/>
            </a:xfrm>
          </p:grpSpPr>
          <p:sp>
            <p:nvSpPr>
              <p:cNvPr id="5726" name="Google Shape;5726;p93"/>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93"/>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28" name="Google Shape;5728;p93"/>
          <p:cNvGrpSpPr/>
          <p:nvPr/>
        </p:nvGrpSpPr>
        <p:grpSpPr>
          <a:xfrm>
            <a:off x="4978796" y="2078771"/>
            <a:ext cx="661339" cy="661188"/>
            <a:chOff x="3990000" y="975400"/>
            <a:chExt cx="3934200" cy="3933300"/>
          </a:xfrm>
        </p:grpSpPr>
        <p:sp>
          <p:nvSpPr>
            <p:cNvPr id="5729" name="Google Shape;5729;p93"/>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93"/>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93"/>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93"/>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3" name="Google Shape;5733;p93"/>
          <p:cNvGrpSpPr/>
          <p:nvPr/>
        </p:nvGrpSpPr>
        <p:grpSpPr>
          <a:xfrm>
            <a:off x="6622444" y="2057409"/>
            <a:ext cx="868881" cy="684241"/>
            <a:chOff x="6598259" y="2078634"/>
            <a:chExt cx="868881" cy="684241"/>
          </a:xfrm>
        </p:grpSpPr>
        <p:sp>
          <p:nvSpPr>
            <p:cNvPr id="5734" name="Google Shape;5734;p93"/>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93"/>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93"/>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93"/>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93"/>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93"/>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0" name="Google Shape;5740;p93"/>
            <p:cNvGrpSpPr/>
            <p:nvPr/>
          </p:nvGrpSpPr>
          <p:grpSpPr>
            <a:xfrm>
              <a:off x="6808175" y="2078634"/>
              <a:ext cx="452229" cy="684241"/>
              <a:chOff x="6808175" y="2078634"/>
              <a:chExt cx="452229" cy="684241"/>
            </a:xfrm>
          </p:grpSpPr>
          <p:sp>
            <p:nvSpPr>
              <p:cNvPr id="5741" name="Google Shape;5741;p93"/>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93"/>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93"/>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93"/>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93"/>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93"/>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7" name="Google Shape;5747;p93"/>
              <p:cNvGrpSpPr/>
              <p:nvPr/>
            </p:nvGrpSpPr>
            <p:grpSpPr>
              <a:xfrm>
                <a:off x="6821586" y="2078634"/>
                <a:ext cx="426871" cy="684241"/>
                <a:chOff x="6821586" y="2078634"/>
                <a:chExt cx="426871" cy="684241"/>
              </a:xfrm>
            </p:grpSpPr>
            <p:grpSp>
              <p:nvGrpSpPr>
                <p:cNvPr id="5748" name="Google Shape;5748;p93"/>
                <p:cNvGrpSpPr/>
                <p:nvPr/>
              </p:nvGrpSpPr>
              <p:grpSpPr>
                <a:xfrm>
                  <a:off x="6821586" y="2078634"/>
                  <a:ext cx="426871" cy="684241"/>
                  <a:chOff x="6821586" y="2078634"/>
                  <a:chExt cx="426871" cy="684241"/>
                </a:xfrm>
              </p:grpSpPr>
              <p:sp>
                <p:nvSpPr>
                  <p:cNvPr id="5749" name="Google Shape;5749;p93"/>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93"/>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93"/>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93"/>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93"/>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93"/>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93"/>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93"/>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93"/>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93"/>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93"/>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93"/>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93"/>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93"/>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93"/>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93"/>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93"/>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93"/>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93"/>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8" name="Google Shape;5768;p93"/>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93"/>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93"/>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93"/>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93"/>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93"/>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774" name="Google Shape;5774;p93"/>
          <p:cNvGrpSpPr/>
          <p:nvPr/>
        </p:nvGrpSpPr>
        <p:grpSpPr>
          <a:xfrm>
            <a:off x="5795610" y="2063018"/>
            <a:ext cx="671358" cy="671358"/>
            <a:chOff x="6535625" y="760425"/>
            <a:chExt cx="1665900" cy="1665900"/>
          </a:xfrm>
        </p:grpSpPr>
        <p:sp>
          <p:nvSpPr>
            <p:cNvPr id="5775" name="Google Shape;5775;p93"/>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93"/>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93"/>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93"/>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9" name="Google Shape;5779;p93"/>
          <p:cNvGrpSpPr/>
          <p:nvPr/>
        </p:nvGrpSpPr>
        <p:grpSpPr>
          <a:xfrm>
            <a:off x="732427" y="3731418"/>
            <a:ext cx="1340789" cy="640830"/>
            <a:chOff x="238125" y="1151100"/>
            <a:chExt cx="7139450" cy="3412300"/>
          </a:xfrm>
        </p:grpSpPr>
        <p:sp>
          <p:nvSpPr>
            <p:cNvPr id="5780" name="Google Shape;5780;p93"/>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93"/>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93"/>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93"/>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93"/>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93"/>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93"/>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93"/>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93"/>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93"/>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93"/>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93"/>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2" name="Google Shape;5792;p93"/>
          <p:cNvGrpSpPr/>
          <p:nvPr/>
        </p:nvGrpSpPr>
        <p:grpSpPr>
          <a:xfrm>
            <a:off x="5599650" y="2934699"/>
            <a:ext cx="985357" cy="585764"/>
            <a:chOff x="5145061" y="2881789"/>
            <a:chExt cx="1107641" cy="658458"/>
          </a:xfrm>
        </p:grpSpPr>
        <p:grpSp>
          <p:nvGrpSpPr>
            <p:cNvPr id="5793" name="Google Shape;5793;p93"/>
            <p:cNvGrpSpPr/>
            <p:nvPr/>
          </p:nvGrpSpPr>
          <p:grpSpPr>
            <a:xfrm>
              <a:off x="5722989" y="3244587"/>
              <a:ext cx="529713" cy="295659"/>
              <a:chOff x="5722989" y="3244587"/>
              <a:chExt cx="529713" cy="295659"/>
            </a:xfrm>
          </p:grpSpPr>
          <p:sp>
            <p:nvSpPr>
              <p:cNvPr id="5794" name="Google Shape;5794;p93"/>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795" name="Google Shape;5795;p93"/>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796" name="Google Shape;5796;p93"/>
            <p:cNvGrpSpPr/>
            <p:nvPr/>
          </p:nvGrpSpPr>
          <p:grpSpPr>
            <a:xfrm>
              <a:off x="5145061" y="3244587"/>
              <a:ext cx="536807" cy="295659"/>
              <a:chOff x="5145061" y="3244587"/>
              <a:chExt cx="536807" cy="295659"/>
            </a:xfrm>
          </p:grpSpPr>
          <p:sp>
            <p:nvSpPr>
              <p:cNvPr id="5797" name="Google Shape;5797;p93"/>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798" name="Google Shape;5798;p93"/>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799" name="Google Shape;5799;p93"/>
            <p:cNvGrpSpPr/>
            <p:nvPr/>
          </p:nvGrpSpPr>
          <p:grpSpPr>
            <a:xfrm>
              <a:off x="5341327" y="2898245"/>
              <a:ext cx="532309" cy="614891"/>
              <a:chOff x="5341327" y="2898245"/>
              <a:chExt cx="532309" cy="614891"/>
            </a:xfrm>
          </p:grpSpPr>
          <p:sp>
            <p:nvSpPr>
              <p:cNvPr id="5800" name="Google Shape;5800;p93"/>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801" name="Google Shape;5801;p93"/>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802" name="Google Shape;5802;p93"/>
            <p:cNvGrpSpPr/>
            <p:nvPr/>
          </p:nvGrpSpPr>
          <p:grpSpPr>
            <a:xfrm>
              <a:off x="5532290" y="2881789"/>
              <a:ext cx="620516" cy="305456"/>
              <a:chOff x="5532290" y="2881789"/>
              <a:chExt cx="620516" cy="305456"/>
            </a:xfrm>
          </p:grpSpPr>
          <p:sp>
            <p:nvSpPr>
              <p:cNvPr id="5803" name="Google Shape;5803;p93"/>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804" name="Google Shape;5804;p93"/>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5805" name="Google Shape;5805;p93"/>
          <p:cNvGrpSpPr/>
          <p:nvPr/>
        </p:nvGrpSpPr>
        <p:grpSpPr>
          <a:xfrm>
            <a:off x="8178573" y="3726757"/>
            <a:ext cx="269068" cy="645491"/>
            <a:chOff x="7026852" y="3311869"/>
            <a:chExt cx="434331" cy="1041954"/>
          </a:xfrm>
        </p:grpSpPr>
        <p:sp>
          <p:nvSpPr>
            <p:cNvPr id="5806" name="Google Shape;5806;p93"/>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93"/>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93"/>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9" name="Google Shape;5809;p93"/>
          <p:cNvGrpSpPr/>
          <p:nvPr/>
        </p:nvGrpSpPr>
        <p:grpSpPr>
          <a:xfrm>
            <a:off x="6195154" y="3765995"/>
            <a:ext cx="293882" cy="293836"/>
            <a:chOff x="4873519" y="3311869"/>
            <a:chExt cx="499374" cy="499296"/>
          </a:xfrm>
        </p:grpSpPr>
        <p:sp>
          <p:nvSpPr>
            <p:cNvPr id="5810" name="Google Shape;5810;p93"/>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93"/>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2" name="Google Shape;5812;p93"/>
          <p:cNvGrpSpPr/>
          <p:nvPr/>
        </p:nvGrpSpPr>
        <p:grpSpPr>
          <a:xfrm>
            <a:off x="6195154" y="4078366"/>
            <a:ext cx="293882" cy="293882"/>
            <a:chOff x="4873519" y="3875839"/>
            <a:chExt cx="499374" cy="499374"/>
          </a:xfrm>
        </p:grpSpPr>
        <p:sp>
          <p:nvSpPr>
            <p:cNvPr id="5813" name="Google Shape;5813;p93"/>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93"/>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5" name="Google Shape;5815;p93"/>
          <p:cNvGrpSpPr/>
          <p:nvPr/>
        </p:nvGrpSpPr>
        <p:grpSpPr>
          <a:xfrm>
            <a:off x="2425681" y="2050319"/>
            <a:ext cx="698104" cy="698208"/>
            <a:chOff x="2565073" y="2075876"/>
            <a:chExt cx="672482" cy="672518"/>
          </a:xfrm>
        </p:grpSpPr>
        <p:sp>
          <p:nvSpPr>
            <p:cNvPr id="5816" name="Google Shape;5816;p93"/>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93"/>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93"/>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93"/>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93"/>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93"/>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2" name="Google Shape;5822;p93"/>
          <p:cNvGrpSpPr/>
          <p:nvPr/>
        </p:nvGrpSpPr>
        <p:grpSpPr>
          <a:xfrm>
            <a:off x="5649092" y="3734919"/>
            <a:ext cx="438354" cy="637329"/>
            <a:chOff x="1697726" y="3244179"/>
            <a:chExt cx="788124" cy="1146069"/>
          </a:xfrm>
        </p:grpSpPr>
        <p:sp>
          <p:nvSpPr>
            <p:cNvPr id="5823" name="Google Shape;5823;p93"/>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93"/>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25" name="Google Shape;5825;p93"/>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26" name="Google Shape;5826;p93"/>
          <p:cNvGrpSpPr/>
          <p:nvPr/>
        </p:nvGrpSpPr>
        <p:grpSpPr>
          <a:xfrm>
            <a:off x="7650306" y="2063282"/>
            <a:ext cx="799565" cy="670282"/>
            <a:chOff x="7617850" y="2063282"/>
            <a:chExt cx="799565" cy="670282"/>
          </a:xfrm>
        </p:grpSpPr>
        <p:cxnSp>
          <p:nvCxnSpPr>
            <p:cNvPr id="5827" name="Google Shape;5827;p93"/>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828" name="Google Shape;5828;p93"/>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829" name="Google Shape;5829;p93"/>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830" name="Google Shape;5830;p93"/>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831" name="Google Shape;5831;p93"/>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5832" name="Google Shape;5832;p93"/>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5833" name="Google Shape;5833;p93"/>
            <p:cNvGrpSpPr/>
            <p:nvPr/>
          </p:nvGrpSpPr>
          <p:grpSpPr>
            <a:xfrm>
              <a:off x="7734309" y="2063282"/>
              <a:ext cx="570957" cy="620095"/>
              <a:chOff x="7734309" y="2063282"/>
              <a:chExt cx="570957" cy="620095"/>
            </a:xfrm>
          </p:grpSpPr>
          <p:grpSp>
            <p:nvGrpSpPr>
              <p:cNvPr id="5834" name="Google Shape;5834;p93"/>
              <p:cNvGrpSpPr/>
              <p:nvPr/>
            </p:nvGrpSpPr>
            <p:grpSpPr>
              <a:xfrm>
                <a:off x="8031573" y="2063282"/>
                <a:ext cx="273693" cy="620095"/>
                <a:chOff x="8031573" y="2063282"/>
                <a:chExt cx="273693" cy="620095"/>
              </a:xfrm>
            </p:grpSpPr>
            <p:sp>
              <p:nvSpPr>
                <p:cNvPr id="5835" name="Google Shape;5835;p93"/>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93"/>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93"/>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93"/>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9" name="Google Shape;5839;p93"/>
              <p:cNvGrpSpPr/>
              <p:nvPr/>
            </p:nvGrpSpPr>
            <p:grpSpPr>
              <a:xfrm flipH="1">
                <a:off x="7734309" y="2063282"/>
                <a:ext cx="273693" cy="620095"/>
                <a:chOff x="8031573" y="2063282"/>
                <a:chExt cx="273693" cy="620095"/>
              </a:xfrm>
            </p:grpSpPr>
            <p:sp>
              <p:nvSpPr>
                <p:cNvPr id="5840" name="Google Shape;5840;p93"/>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93"/>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93"/>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93"/>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844" name="Google Shape;5844;p93"/>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93"/>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46" name="Google Shape;5846;p93"/>
          <p:cNvGrpSpPr/>
          <p:nvPr/>
        </p:nvGrpSpPr>
        <p:grpSpPr>
          <a:xfrm>
            <a:off x="7836913" y="2916765"/>
            <a:ext cx="602567" cy="601884"/>
            <a:chOff x="1186975" y="238125"/>
            <a:chExt cx="5244275" cy="5238325"/>
          </a:xfrm>
        </p:grpSpPr>
        <p:sp>
          <p:nvSpPr>
            <p:cNvPr id="5847" name="Google Shape;5847;p93"/>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93"/>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93"/>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93"/>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1" name="Google Shape;5851;p93"/>
          <p:cNvGrpSpPr/>
          <p:nvPr/>
        </p:nvGrpSpPr>
        <p:grpSpPr>
          <a:xfrm>
            <a:off x="3279650" y="2056249"/>
            <a:ext cx="651848" cy="687338"/>
            <a:chOff x="3400515" y="2056248"/>
            <a:chExt cx="698134" cy="735987"/>
          </a:xfrm>
        </p:grpSpPr>
        <p:grpSp>
          <p:nvGrpSpPr>
            <p:cNvPr id="5852" name="Google Shape;5852;p93"/>
            <p:cNvGrpSpPr/>
            <p:nvPr/>
          </p:nvGrpSpPr>
          <p:grpSpPr>
            <a:xfrm>
              <a:off x="3400515" y="2283913"/>
              <a:ext cx="312919" cy="219900"/>
              <a:chOff x="3400515" y="2283913"/>
              <a:chExt cx="312919" cy="219900"/>
            </a:xfrm>
          </p:grpSpPr>
          <p:sp>
            <p:nvSpPr>
              <p:cNvPr id="5853" name="Google Shape;5853;p93"/>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854" name="Google Shape;5854;p93"/>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5855" name="Google Shape;5855;p93"/>
            <p:cNvGrpSpPr/>
            <p:nvPr/>
          </p:nvGrpSpPr>
          <p:grpSpPr>
            <a:xfrm>
              <a:off x="3547823" y="2461089"/>
              <a:ext cx="219900" cy="331146"/>
              <a:chOff x="3547823" y="2461089"/>
              <a:chExt cx="219900" cy="331146"/>
            </a:xfrm>
          </p:grpSpPr>
          <p:sp>
            <p:nvSpPr>
              <p:cNvPr id="5856" name="Google Shape;5856;p93"/>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857" name="Google Shape;5857;p93"/>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5858" name="Google Shape;5858;p93"/>
            <p:cNvGrpSpPr/>
            <p:nvPr/>
          </p:nvGrpSpPr>
          <p:grpSpPr>
            <a:xfrm>
              <a:off x="3734138" y="2461089"/>
              <a:ext cx="219900" cy="331146"/>
              <a:chOff x="3734138" y="2461089"/>
              <a:chExt cx="219900" cy="331146"/>
            </a:xfrm>
          </p:grpSpPr>
          <p:sp>
            <p:nvSpPr>
              <p:cNvPr id="5859" name="Google Shape;5859;p93"/>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860" name="Google Shape;5860;p93"/>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5861" name="Google Shape;5861;p93"/>
            <p:cNvGrpSpPr/>
            <p:nvPr/>
          </p:nvGrpSpPr>
          <p:grpSpPr>
            <a:xfrm>
              <a:off x="3787560" y="2281742"/>
              <a:ext cx="311089" cy="219900"/>
              <a:chOff x="3787560" y="2281742"/>
              <a:chExt cx="311089" cy="219900"/>
            </a:xfrm>
          </p:grpSpPr>
          <p:sp>
            <p:nvSpPr>
              <p:cNvPr id="5862" name="Google Shape;5862;p93"/>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863" name="Google Shape;5863;p93"/>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5864" name="Google Shape;5864;p93"/>
            <p:cNvGrpSpPr/>
            <p:nvPr/>
          </p:nvGrpSpPr>
          <p:grpSpPr>
            <a:xfrm>
              <a:off x="3637290" y="2056248"/>
              <a:ext cx="219900" cy="330736"/>
              <a:chOff x="3637290" y="2056248"/>
              <a:chExt cx="219900" cy="330736"/>
            </a:xfrm>
          </p:grpSpPr>
          <p:sp>
            <p:nvSpPr>
              <p:cNvPr id="5865" name="Google Shape;5865;p93"/>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5866" name="Google Shape;5866;p93"/>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5867" name="Google Shape;5867;p93"/>
          <p:cNvGrpSpPr/>
          <p:nvPr/>
        </p:nvGrpSpPr>
        <p:grpSpPr>
          <a:xfrm>
            <a:off x="2571356" y="2926255"/>
            <a:ext cx="1268144" cy="592394"/>
            <a:chOff x="238125" y="1188750"/>
            <a:chExt cx="7140450" cy="3335550"/>
          </a:xfrm>
        </p:grpSpPr>
        <p:sp>
          <p:nvSpPr>
            <p:cNvPr id="5868" name="Google Shape;5868;p93"/>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93"/>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93"/>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93"/>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93"/>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3" name="Google Shape;5873;p93"/>
          <p:cNvGrpSpPr/>
          <p:nvPr/>
        </p:nvGrpSpPr>
        <p:grpSpPr>
          <a:xfrm>
            <a:off x="6679257" y="2928410"/>
            <a:ext cx="1053944" cy="590147"/>
            <a:chOff x="238125" y="1335475"/>
            <a:chExt cx="5418735" cy="3034175"/>
          </a:xfrm>
        </p:grpSpPr>
        <p:sp>
          <p:nvSpPr>
            <p:cNvPr id="5874" name="Google Shape;5874;p93"/>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93"/>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93"/>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7" name="Google Shape;5877;p93"/>
          <p:cNvGrpSpPr/>
          <p:nvPr/>
        </p:nvGrpSpPr>
        <p:grpSpPr>
          <a:xfrm>
            <a:off x="4110066" y="3733309"/>
            <a:ext cx="1268207" cy="638939"/>
            <a:chOff x="3967651" y="3645904"/>
            <a:chExt cx="1479304" cy="745292"/>
          </a:xfrm>
        </p:grpSpPr>
        <p:grpSp>
          <p:nvGrpSpPr>
            <p:cNvPr id="5878" name="Google Shape;5878;p93"/>
            <p:cNvGrpSpPr/>
            <p:nvPr/>
          </p:nvGrpSpPr>
          <p:grpSpPr>
            <a:xfrm>
              <a:off x="3967651" y="4009026"/>
              <a:ext cx="1479304" cy="382170"/>
              <a:chOff x="3967651" y="4009026"/>
              <a:chExt cx="1479304" cy="382170"/>
            </a:xfrm>
          </p:grpSpPr>
          <p:grpSp>
            <p:nvGrpSpPr>
              <p:cNvPr id="5879" name="Google Shape;5879;p93"/>
              <p:cNvGrpSpPr/>
              <p:nvPr/>
            </p:nvGrpSpPr>
            <p:grpSpPr>
              <a:xfrm>
                <a:off x="4892216" y="4195630"/>
                <a:ext cx="554739" cy="195566"/>
                <a:chOff x="3604375" y="4892160"/>
                <a:chExt cx="1651500" cy="582215"/>
              </a:xfrm>
            </p:grpSpPr>
            <p:sp>
              <p:nvSpPr>
                <p:cNvPr id="5880" name="Google Shape;5880;p93"/>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93"/>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2" name="Google Shape;5882;p93"/>
              <p:cNvGrpSpPr/>
              <p:nvPr/>
            </p:nvGrpSpPr>
            <p:grpSpPr>
              <a:xfrm>
                <a:off x="3967651" y="4146303"/>
                <a:ext cx="579402" cy="244893"/>
                <a:chOff x="851875" y="4745310"/>
                <a:chExt cx="1724925" cy="729065"/>
              </a:xfrm>
            </p:grpSpPr>
            <p:sp>
              <p:nvSpPr>
                <p:cNvPr id="5883" name="Google Shape;5883;p93"/>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93"/>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5" name="Google Shape;5885;p93"/>
              <p:cNvGrpSpPr/>
              <p:nvPr/>
            </p:nvGrpSpPr>
            <p:grpSpPr>
              <a:xfrm>
                <a:off x="4460753" y="4009026"/>
                <a:ext cx="493110" cy="382170"/>
                <a:chOff x="2319875" y="4336625"/>
                <a:chExt cx="1468025" cy="1137750"/>
              </a:xfrm>
            </p:grpSpPr>
            <p:sp>
              <p:nvSpPr>
                <p:cNvPr id="5886" name="Google Shape;5886;p93"/>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93"/>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88" name="Google Shape;5888;p93"/>
            <p:cNvGrpSpPr/>
            <p:nvPr/>
          </p:nvGrpSpPr>
          <p:grpSpPr>
            <a:xfrm>
              <a:off x="4479443" y="3645904"/>
              <a:ext cx="455965" cy="388789"/>
              <a:chOff x="2957425" y="238100"/>
              <a:chExt cx="1910200" cy="1628775"/>
            </a:xfrm>
          </p:grpSpPr>
          <p:sp>
            <p:nvSpPr>
              <p:cNvPr id="5889" name="Google Shape;5889;p93"/>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93"/>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93"/>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93"/>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93"/>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93"/>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93"/>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93"/>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93"/>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93"/>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99" name="Google Shape;5899;p93"/>
          <p:cNvGrpSpPr/>
          <p:nvPr/>
        </p:nvGrpSpPr>
        <p:grpSpPr>
          <a:xfrm>
            <a:off x="2496179" y="3734510"/>
            <a:ext cx="1243128" cy="637739"/>
            <a:chOff x="2496310" y="3693351"/>
            <a:chExt cx="1342906" cy="688926"/>
          </a:xfrm>
        </p:grpSpPr>
        <p:grpSp>
          <p:nvGrpSpPr>
            <p:cNvPr id="5900" name="Google Shape;5900;p93"/>
            <p:cNvGrpSpPr/>
            <p:nvPr/>
          </p:nvGrpSpPr>
          <p:grpSpPr>
            <a:xfrm>
              <a:off x="2496310" y="3693351"/>
              <a:ext cx="1342906" cy="688875"/>
              <a:chOff x="2496310" y="3693351"/>
              <a:chExt cx="1342906" cy="688875"/>
            </a:xfrm>
          </p:grpSpPr>
          <p:sp>
            <p:nvSpPr>
              <p:cNvPr id="5901" name="Google Shape;5901;p93"/>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93"/>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93"/>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93"/>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93"/>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93"/>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07" name="Google Shape;5907;p93"/>
              <p:cNvCxnSpPr>
                <a:stCxn id="5905"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5908" name="Google Shape;5908;p93"/>
              <p:cNvCxnSpPr>
                <a:stCxn id="5902"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5909" name="Google Shape;5909;p93"/>
              <p:cNvCxnSpPr>
                <a:stCxn id="5903"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910" name="Google Shape;5910;p93"/>
              <p:cNvCxnSpPr>
                <a:stCxn id="5906"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911" name="Google Shape;5911;p93"/>
              <p:cNvCxnSpPr>
                <a:stCxn id="5904"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5912" name="Google Shape;5912;p93"/>
            <p:cNvGrpSpPr/>
            <p:nvPr/>
          </p:nvGrpSpPr>
          <p:grpSpPr>
            <a:xfrm>
              <a:off x="2675275" y="3930557"/>
              <a:ext cx="1003306" cy="451719"/>
              <a:chOff x="2675275" y="4174282"/>
              <a:chExt cx="1003306" cy="451719"/>
            </a:xfrm>
          </p:grpSpPr>
          <p:sp>
            <p:nvSpPr>
              <p:cNvPr id="5913" name="Google Shape;5913;p93"/>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93"/>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93"/>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16" name="Google Shape;5916;p93"/>
          <p:cNvGrpSpPr/>
          <p:nvPr/>
        </p:nvGrpSpPr>
        <p:grpSpPr>
          <a:xfrm>
            <a:off x="1669850" y="1171356"/>
            <a:ext cx="574511" cy="874709"/>
            <a:chOff x="1715404" y="1112080"/>
            <a:chExt cx="642270" cy="977984"/>
          </a:xfrm>
        </p:grpSpPr>
        <p:grpSp>
          <p:nvGrpSpPr>
            <p:cNvPr id="5917" name="Google Shape;5917;p93"/>
            <p:cNvGrpSpPr/>
            <p:nvPr/>
          </p:nvGrpSpPr>
          <p:grpSpPr>
            <a:xfrm>
              <a:off x="1715404" y="1112080"/>
              <a:ext cx="642270" cy="977984"/>
              <a:chOff x="1715404" y="1112080"/>
              <a:chExt cx="642270" cy="977984"/>
            </a:xfrm>
          </p:grpSpPr>
          <p:sp>
            <p:nvSpPr>
              <p:cNvPr id="5918" name="Google Shape;5918;p93"/>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93"/>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0" name="Google Shape;5920;p93"/>
            <p:cNvGrpSpPr/>
            <p:nvPr/>
          </p:nvGrpSpPr>
          <p:grpSpPr>
            <a:xfrm>
              <a:off x="1768927" y="1165603"/>
              <a:ext cx="535225" cy="851367"/>
              <a:chOff x="1768927" y="1165603"/>
              <a:chExt cx="535225" cy="851367"/>
            </a:xfrm>
          </p:grpSpPr>
          <p:sp>
            <p:nvSpPr>
              <p:cNvPr id="5921" name="Google Shape;5921;p93"/>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93"/>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3" name="Google Shape;5923;p93"/>
            <p:cNvGrpSpPr/>
            <p:nvPr/>
          </p:nvGrpSpPr>
          <p:grpSpPr>
            <a:xfrm>
              <a:off x="1822449" y="1219125"/>
              <a:ext cx="428180" cy="718859"/>
              <a:chOff x="1822449" y="1219125"/>
              <a:chExt cx="428180" cy="718859"/>
            </a:xfrm>
          </p:grpSpPr>
          <p:sp>
            <p:nvSpPr>
              <p:cNvPr id="5924" name="Google Shape;5924;p93"/>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93"/>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6" name="Google Shape;5926;p93"/>
            <p:cNvGrpSpPr/>
            <p:nvPr/>
          </p:nvGrpSpPr>
          <p:grpSpPr>
            <a:xfrm>
              <a:off x="1875972" y="1272648"/>
              <a:ext cx="321135" cy="586939"/>
              <a:chOff x="1875972" y="1272648"/>
              <a:chExt cx="321135" cy="586939"/>
            </a:xfrm>
          </p:grpSpPr>
          <p:sp>
            <p:nvSpPr>
              <p:cNvPr id="5927" name="Google Shape;5927;p93"/>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93"/>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29" name="Google Shape;5929;p93"/>
          <p:cNvGrpSpPr/>
          <p:nvPr/>
        </p:nvGrpSpPr>
        <p:grpSpPr>
          <a:xfrm>
            <a:off x="7777011" y="3728078"/>
            <a:ext cx="293855" cy="644170"/>
            <a:chOff x="241025" y="3151575"/>
            <a:chExt cx="293855" cy="644170"/>
          </a:xfrm>
        </p:grpSpPr>
        <p:sp>
          <p:nvSpPr>
            <p:cNvPr id="5930" name="Google Shape;5930;p93"/>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93"/>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2" name="Google Shape;5932;p93"/>
          <p:cNvGrpSpPr/>
          <p:nvPr/>
        </p:nvGrpSpPr>
        <p:grpSpPr>
          <a:xfrm>
            <a:off x="724994" y="2928078"/>
            <a:ext cx="1779649" cy="591620"/>
            <a:chOff x="246070" y="1983375"/>
            <a:chExt cx="1855347" cy="616849"/>
          </a:xfrm>
        </p:grpSpPr>
        <p:sp>
          <p:nvSpPr>
            <p:cNvPr id="5933" name="Google Shape;5933;p93"/>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93"/>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93"/>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93"/>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93"/>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93"/>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93"/>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93"/>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93"/>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2" name="Google Shape;5942;p93"/>
          <p:cNvGrpSpPr/>
          <p:nvPr/>
        </p:nvGrpSpPr>
        <p:grpSpPr>
          <a:xfrm>
            <a:off x="2335861" y="1171356"/>
            <a:ext cx="711055" cy="745993"/>
            <a:chOff x="2496269" y="1171698"/>
            <a:chExt cx="761953" cy="799392"/>
          </a:xfrm>
        </p:grpSpPr>
        <p:grpSp>
          <p:nvGrpSpPr>
            <p:cNvPr id="5943" name="Google Shape;5943;p93"/>
            <p:cNvGrpSpPr/>
            <p:nvPr/>
          </p:nvGrpSpPr>
          <p:grpSpPr>
            <a:xfrm>
              <a:off x="2496269" y="1171698"/>
              <a:ext cx="761953" cy="723022"/>
              <a:chOff x="2496269" y="1171698"/>
              <a:chExt cx="761953" cy="723022"/>
            </a:xfrm>
          </p:grpSpPr>
          <p:sp>
            <p:nvSpPr>
              <p:cNvPr id="5944" name="Google Shape;5944;p93"/>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93"/>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46" name="Google Shape;5946;p93"/>
              <p:cNvGrpSpPr/>
              <p:nvPr/>
            </p:nvGrpSpPr>
            <p:grpSpPr>
              <a:xfrm>
                <a:off x="2496269" y="1171698"/>
                <a:ext cx="761953" cy="723022"/>
                <a:chOff x="2496269" y="1120652"/>
                <a:chExt cx="761953" cy="723022"/>
              </a:xfrm>
            </p:grpSpPr>
            <p:grpSp>
              <p:nvGrpSpPr>
                <p:cNvPr id="5947" name="Google Shape;5947;p93"/>
                <p:cNvGrpSpPr/>
                <p:nvPr/>
              </p:nvGrpSpPr>
              <p:grpSpPr>
                <a:xfrm>
                  <a:off x="2496269" y="1120652"/>
                  <a:ext cx="761953" cy="723022"/>
                  <a:chOff x="2496269" y="1120652"/>
                  <a:chExt cx="761953" cy="723022"/>
                </a:xfrm>
              </p:grpSpPr>
              <p:grpSp>
                <p:nvGrpSpPr>
                  <p:cNvPr id="5948" name="Google Shape;5948;p93"/>
                  <p:cNvGrpSpPr/>
                  <p:nvPr/>
                </p:nvGrpSpPr>
                <p:grpSpPr>
                  <a:xfrm>
                    <a:off x="2496269" y="1304589"/>
                    <a:ext cx="407089" cy="305057"/>
                    <a:chOff x="2496269" y="1304589"/>
                    <a:chExt cx="407089" cy="305057"/>
                  </a:xfrm>
                </p:grpSpPr>
                <p:sp>
                  <p:nvSpPr>
                    <p:cNvPr id="5949" name="Google Shape;5949;p93"/>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93"/>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1" name="Google Shape;5951;p93"/>
                  <p:cNvGrpSpPr/>
                  <p:nvPr/>
                </p:nvGrpSpPr>
                <p:grpSpPr>
                  <a:xfrm>
                    <a:off x="2586468" y="1493376"/>
                    <a:ext cx="358850" cy="349656"/>
                    <a:chOff x="2586468" y="1493376"/>
                    <a:chExt cx="358850" cy="349656"/>
                  </a:xfrm>
                </p:grpSpPr>
                <p:sp>
                  <p:nvSpPr>
                    <p:cNvPr id="5952" name="Google Shape;5952;p93"/>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93"/>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4" name="Google Shape;5954;p93"/>
                  <p:cNvGrpSpPr/>
                  <p:nvPr/>
                </p:nvGrpSpPr>
                <p:grpSpPr>
                  <a:xfrm>
                    <a:off x="2807939" y="1494024"/>
                    <a:ext cx="358857" cy="349650"/>
                    <a:chOff x="2807939" y="1494024"/>
                    <a:chExt cx="358857" cy="349650"/>
                  </a:xfrm>
                </p:grpSpPr>
                <p:sp>
                  <p:nvSpPr>
                    <p:cNvPr id="5955" name="Google Shape;5955;p93"/>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93"/>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7" name="Google Shape;5957;p93"/>
                  <p:cNvGrpSpPr/>
                  <p:nvPr/>
                </p:nvGrpSpPr>
                <p:grpSpPr>
                  <a:xfrm>
                    <a:off x="2851133" y="1305635"/>
                    <a:ext cx="407089" cy="305057"/>
                    <a:chOff x="2851133" y="1305635"/>
                    <a:chExt cx="407089" cy="305057"/>
                  </a:xfrm>
                </p:grpSpPr>
                <p:sp>
                  <p:nvSpPr>
                    <p:cNvPr id="5958" name="Google Shape;5958;p93"/>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93"/>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0" name="Google Shape;5960;p93"/>
                  <p:cNvGrpSpPr/>
                  <p:nvPr/>
                </p:nvGrpSpPr>
                <p:grpSpPr>
                  <a:xfrm>
                    <a:off x="2727495" y="1120652"/>
                    <a:ext cx="300271" cy="396358"/>
                    <a:chOff x="2727495" y="1120652"/>
                    <a:chExt cx="300271" cy="396358"/>
                  </a:xfrm>
                </p:grpSpPr>
                <p:sp>
                  <p:nvSpPr>
                    <p:cNvPr id="5961" name="Google Shape;5961;p93"/>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93"/>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63" name="Google Shape;5963;p93"/>
                <p:cNvGrpSpPr/>
                <p:nvPr/>
              </p:nvGrpSpPr>
              <p:grpSpPr>
                <a:xfrm>
                  <a:off x="2722305" y="1350460"/>
                  <a:ext cx="308357" cy="308344"/>
                  <a:chOff x="2722305" y="1350460"/>
                  <a:chExt cx="308357" cy="308344"/>
                </a:xfrm>
              </p:grpSpPr>
              <p:sp>
                <p:nvSpPr>
                  <p:cNvPr id="5964" name="Google Shape;5964;p93"/>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5" name="Google Shape;5965;p93"/>
                  <p:cNvGrpSpPr/>
                  <p:nvPr/>
                </p:nvGrpSpPr>
                <p:grpSpPr>
                  <a:xfrm>
                    <a:off x="2725064" y="1364529"/>
                    <a:ext cx="297954" cy="280182"/>
                    <a:chOff x="2725064" y="1364529"/>
                    <a:chExt cx="297954" cy="280182"/>
                  </a:xfrm>
                </p:grpSpPr>
                <p:sp>
                  <p:nvSpPr>
                    <p:cNvPr id="5966" name="Google Shape;5966;p93"/>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93"/>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93"/>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93"/>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93"/>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971" name="Google Shape;5971;p93"/>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93"/>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93"/>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93"/>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93"/>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6" name="Google Shape;5976;p93"/>
          <p:cNvGrpSpPr/>
          <p:nvPr/>
        </p:nvGrpSpPr>
        <p:grpSpPr>
          <a:xfrm>
            <a:off x="3924561" y="2927462"/>
            <a:ext cx="1569144" cy="591015"/>
            <a:chOff x="3820100" y="3023049"/>
            <a:chExt cx="1303926" cy="491162"/>
          </a:xfrm>
        </p:grpSpPr>
        <p:grpSp>
          <p:nvGrpSpPr>
            <p:cNvPr id="5977" name="Google Shape;5977;p93"/>
            <p:cNvGrpSpPr/>
            <p:nvPr/>
          </p:nvGrpSpPr>
          <p:grpSpPr>
            <a:xfrm>
              <a:off x="3820100" y="3023072"/>
              <a:ext cx="1303926" cy="491139"/>
              <a:chOff x="3820100" y="3023072"/>
              <a:chExt cx="1303926" cy="491139"/>
            </a:xfrm>
          </p:grpSpPr>
          <p:sp>
            <p:nvSpPr>
              <p:cNvPr id="5978" name="Google Shape;5978;p93"/>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93"/>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0" name="Google Shape;5980;p93"/>
            <p:cNvGrpSpPr/>
            <p:nvPr/>
          </p:nvGrpSpPr>
          <p:grpSpPr>
            <a:xfrm>
              <a:off x="4132439" y="3023645"/>
              <a:ext cx="393633" cy="177096"/>
              <a:chOff x="4132439" y="3023645"/>
              <a:chExt cx="393633" cy="177096"/>
            </a:xfrm>
          </p:grpSpPr>
          <p:sp>
            <p:nvSpPr>
              <p:cNvPr id="5981" name="Google Shape;5981;p93"/>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93"/>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3" name="Google Shape;5983;p93"/>
            <p:cNvGrpSpPr/>
            <p:nvPr/>
          </p:nvGrpSpPr>
          <p:grpSpPr>
            <a:xfrm>
              <a:off x="3921811" y="3023049"/>
              <a:ext cx="1002397" cy="388943"/>
              <a:chOff x="3921811" y="3023049"/>
              <a:chExt cx="1002397" cy="388943"/>
            </a:xfrm>
          </p:grpSpPr>
          <p:sp>
            <p:nvSpPr>
              <p:cNvPr id="5984" name="Google Shape;5984;p93"/>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93"/>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6" name="Google Shape;5986;p93"/>
            <p:cNvGrpSpPr/>
            <p:nvPr/>
          </p:nvGrpSpPr>
          <p:grpSpPr>
            <a:xfrm>
              <a:off x="4023645" y="3023049"/>
              <a:ext cx="683032" cy="286722"/>
              <a:chOff x="4023645" y="3023049"/>
              <a:chExt cx="683032" cy="286722"/>
            </a:xfrm>
          </p:grpSpPr>
          <p:sp>
            <p:nvSpPr>
              <p:cNvPr id="5987" name="Google Shape;5987;p93"/>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93"/>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89" name="Google Shape;5989;p93"/>
          <p:cNvGrpSpPr/>
          <p:nvPr/>
        </p:nvGrpSpPr>
        <p:grpSpPr>
          <a:xfrm>
            <a:off x="1556683" y="2054307"/>
            <a:ext cx="713522" cy="688025"/>
            <a:chOff x="1706078" y="2092648"/>
            <a:chExt cx="660913" cy="637296"/>
          </a:xfrm>
        </p:grpSpPr>
        <p:sp>
          <p:nvSpPr>
            <p:cNvPr id="5990" name="Google Shape;5990;p93"/>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1" name="Google Shape;5991;p93"/>
            <p:cNvGrpSpPr/>
            <p:nvPr/>
          </p:nvGrpSpPr>
          <p:grpSpPr>
            <a:xfrm>
              <a:off x="1706078" y="2092648"/>
              <a:ext cx="660913" cy="575241"/>
              <a:chOff x="1706078" y="2092648"/>
              <a:chExt cx="660913" cy="575241"/>
            </a:xfrm>
          </p:grpSpPr>
          <p:sp>
            <p:nvSpPr>
              <p:cNvPr id="5992" name="Google Shape;5992;p93"/>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93"/>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93"/>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95" name="Google Shape;5995;p93"/>
          <p:cNvGrpSpPr/>
          <p:nvPr/>
        </p:nvGrpSpPr>
        <p:grpSpPr>
          <a:xfrm>
            <a:off x="6318542" y="1171856"/>
            <a:ext cx="1317459" cy="684168"/>
            <a:chOff x="238125" y="999450"/>
            <a:chExt cx="7140700" cy="3708225"/>
          </a:xfrm>
        </p:grpSpPr>
        <p:sp>
          <p:nvSpPr>
            <p:cNvPr id="5996" name="Google Shape;5996;p93"/>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93"/>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93"/>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93"/>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93"/>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93"/>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93"/>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93"/>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93"/>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6008"/>
        <p:cNvGrpSpPr/>
        <p:nvPr/>
      </p:nvGrpSpPr>
      <p:grpSpPr>
        <a:xfrm>
          <a:off x="0" y="0"/>
          <a:ext cx="0" cy="0"/>
          <a:chOff x="0" y="0"/>
          <a:chExt cx="0" cy="0"/>
        </a:xfrm>
      </p:grpSpPr>
      <p:grpSp>
        <p:nvGrpSpPr>
          <p:cNvPr id="6009" name="Google Shape;6009;p94"/>
          <p:cNvGrpSpPr/>
          <p:nvPr/>
        </p:nvGrpSpPr>
        <p:grpSpPr>
          <a:xfrm>
            <a:off x="729238" y="1179665"/>
            <a:ext cx="1636117" cy="1526144"/>
            <a:chOff x="729238" y="1179665"/>
            <a:chExt cx="1636117" cy="1526144"/>
          </a:xfrm>
        </p:grpSpPr>
        <p:grpSp>
          <p:nvGrpSpPr>
            <p:cNvPr id="6010" name="Google Shape;6010;p94"/>
            <p:cNvGrpSpPr/>
            <p:nvPr/>
          </p:nvGrpSpPr>
          <p:grpSpPr>
            <a:xfrm>
              <a:off x="729238" y="1179665"/>
              <a:ext cx="80700" cy="1526144"/>
              <a:chOff x="729238" y="1179665"/>
              <a:chExt cx="80700" cy="1526144"/>
            </a:xfrm>
          </p:grpSpPr>
          <p:sp>
            <p:nvSpPr>
              <p:cNvPr id="6011" name="Google Shape;6011;p94"/>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94"/>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94"/>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94"/>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94"/>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94"/>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94"/>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94"/>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94"/>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94"/>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1" name="Google Shape;6021;p94"/>
            <p:cNvGrpSpPr/>
            <p:nvPr/>
          </p:nvGrpSpPr>
          <p:grpSpPr>
            <a:xfrm>
              <a:off x="903098" y="1179665"/>
              <a:ext cx="80700" cy="1526144"/>
              <a:chOff x="903098" y="1179665"/>
              <a:chExt cx="80700" cy="1526144"/>
            </a:xfrm>
          </p:grpSpPr>
          <p:sp>
            <p:nvSpPr>
              <p:cNvPr id="6022" name="Google Shape;6022;p94"/>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94"/>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94"/>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94"/>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94"/>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94"/>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94"/>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94"/>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94"/>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94"/>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2" name="Google Shape;6032;p94"/>
            <p:cNvGrpSpPr/>
            <p:nvPr/>
          </p:nvGrpSpPr>
          <p:grpSpPr>
            <a:xfrm>
              <a:off x="1076958" y="1179665"/>
              <a:ext cx="80700" cy="1526144"/>
              <a:chOff x="1076958" y="1179665"/>
              <a:chExt cx="80700" cy="1526144"/>
            </a:xfrm>
          </p:grpSpPr>
          <p:sp>
            <p:nvSpPr>
              <p:cNvPr id="6033" name="Google Shape;6033;p94"/>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94"/>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94"/>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94"/>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94"/>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94"/>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94"/>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94"/>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94"/>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94"/>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3" name="Google Shape;6043;p94"/>
            <p:cNvGrpSpPr/>
            <p:nvPr/>
          </p:nvGrpSpPr>
          <p:grpSpPr>
            <a:xfrm>
              <a:off x="1247707" y="1179665"/>
              <a:ext cx="80700" cy="1526144"/>
              <a:chOff x="1247707" y="1179665"/>
              <a:chExt cx="80700" cy="1526144"/>
            </a:xfrm>
          </p:grpSpPr>
          <p:sp>
            <p:nvSpPr>
              <p:cNvPr id="6044" name="Google Shape;6044;p94"/>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94"/>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94"/>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94"/>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94"/>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94"/>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94"/>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94"/>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94"/>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94"/>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4" name="Google Shape;6054;p94"/>
            <p:cNvGrpSpPr/>
            <p:nvPr/>
          </p:nvGrpSpPr>
          <p:grpSpPr>
            <a:xfrm>
              <a:off x="1421567" y="1179665"/>
              <a:ext cx="80700" cy="1526144"/>
              <a:chOff x="1421567" y="1179665"/>
              <a:chExt cx="80700" cy="1526144"/>
            </a:xfrm>
          </p:grpSpPr>
          <p:sp>
            <p:nvSpPr>
              <p:cNvPr id="6055" name="Google Shape;6055;p94"/>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94"/>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94"/>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94"/>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94"/>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94"/>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94"/>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94"/>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94"/>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94"/>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5" name="Google Shape;6065;p94"/>
            <p:cNvGrpSpPr/>
            <p:nvPr/>
          </p:nvGrpSpPr>
          <p:grpSpPr>
            <a:xfrm>
              <a:off x="1592327" y="1179665"/>
              <a:ext cx="80700" cy="1526144"/>
              <a:chOff x="1592327" y="1179665"/>
              <a:chExt cx="80700" cy="1526144"/>
            </a:xfrm>
          </p:grpSpPr>
          <p:sp>
            <p:nvSpPr>
              <p:cNvPr id="6066" name="Google Shape;6066;p94"/>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94"/>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94"/>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94"/>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94"/>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94"/>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94"/>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94"/>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94"/>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94"/>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6" name="Google Shape;6076;p94"/>
            <p:cNvGrpSpPr/>
            <p:nvPr/>
          </p:nvGrpSpPr>
          <p:grpSpPr>
            <a:xfrm>
              <a:off x="1766187" y="1179665"/>
              <a:ext cx="80700" cy="1526144"/>
              <a:chOff x="1766187" y="1179665"/>
              <a:chExt cx="80700" cy="1526144"/>
            </a:xfrm>
          </p:grpSpPr>
          <p:sp>
            <p:nvSpPr>
              <p:cNvPr id="6077" name="Google Shape;6077;p94"/>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94"/>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94"/>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94"/>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94"/>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94"/>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94"/>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94"/>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94"/>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94"/>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7" name="Google Shape;6087;p94"/>
            <p:cNvGrpSpPr/>
            <p:nvPr/>
          </p:nvGrpSpPr>
          <p:grpSpPr>
            <a:xfrm>
              <a:off x="1936935" y="1179665"/>
              <a:ext cx="80700" cy="1526144"/>
              <a:chOff x="1936935" y="1179665"/>
              <a:chExt cx="80700" cy="1526144"/>
            </a:xfrm>
          </p:grpSpPr>
          <p:sp>
            <p:nvSpPr>
              <p:cNvPr id="6088" name="Google Shape;6088;p94"/>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94"/>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94"/>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94"/>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94"/>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94"/>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94"/>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94"/>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94"/>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94"/>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8" name="Google Shape;6098;p94"/>
            <p:cNvGrpSpPr/>
            <p:nvPr/>
          </p:nvGrpSpPr>
          <p:grpSpPr>
            <a:xfrm>
              <a:off x="2110795" y="1179665"/>
              <a:ext cx="80700" cy="1526144"/>
              <a:chOff x="2110795" y="1179665"/>
              <a:chExt cx="80700" cy="1526144"/>
            </a:xfrm>
          </p:grpSpPr>
          <p:sp>
            <p:nvSpPr>
              <p:cNvPr id="6099" name="Google Shape;6099;p94"/>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94"/>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94"/>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94"/>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94"/>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94"/>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94"/>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94"/>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94"/>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94"/>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9" name="Google Shape;6109;p94"/>
            <p:cNvGrpSpPr/>
            <p:nvPr/>
          </p:nvGrpSpPr>
          <p:grpSpPr>
            <a:xfrm>
              <a:off x="2284655" y="1179665"/>
              <a:ext cx="80700" cy="1526144"/>
              <a:chOff x="2284655" y="1179665"/>
              <a:chExt cx="80700" cy="1526144"/>
            </a:xfrm>
          </p:grpSpPr>
          <p:sp>
            <p:nvSpPr>
              <p:cNvPr id="6110" name="Google Shape;6110;p94"/>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94"/>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94"/>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94"/>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94"/>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94"/>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94"/>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94"/>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94"/>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94"/>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20" name="Google Shape;6120;p94"/>
          <p:cNvGrpSpPr/>
          <p:nvPr/>
        </p:nvGrpSpPr>
        <p:grpSpPr>
          <a:xfrm>
            <a:off x="2623904" y="1198803"/>
            <a:ext cx="1364248" cy="1102133"/>
            <a:chOff x="2623904" y="1198803"/>
            <a:chExt cx="1364248" cy="1102133"/>
          </a:xfrm>
        </p:grpSpPr>
        <p:grpSp>
          <p:nvGrpSpPr>
            <p:cNvPr id="6121" name="Google Shape;6121;p94"/>
            <p:cNvGrpSpPr/>
            <p:nvPr/>
          </p:nvGrpSpPr>
          <p:grpSpPr>
            <a:xfrm>
              <a:off x="2623907" y="1198803"/>
              <a:ext cx="1364245" cy="273000"/>
              <a:chOff x="2623907" y="1198803"/>
              <a:chExt cx="1364245" cy="273000"/>
            </a:xfrm>
          </p:grpSpPr>
          <p:sp>
            <p:nvSpPr>
              <p:cNvPr id="6122" name="Google Shape;6122;p94"/>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94"/>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94"/>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94"/>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94"/>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7" name="Google Shape;6127;p94"/>
            <p:cNvGrpSpPr/>
            <p:nvPr/>
          </p:nvGrpSpPr>
          <p:grpSpPr>
            <a:xfrm>
              <a:off x="2623904" y="1476964"/>
              <a:ext cx="1364245" cy="273000"/>
              <a:chOff x="2623904" y="1476964"/>
              <a:chExt cx="1364245" cy="273000"/>
            </a:xfrm>
          </p:grpSpPr>
          <p:sp>
            <p:nvSpPr>
              <p:cNvPr id="6128" name="Google Shape;6128;p94"/>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94"/>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94"/>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94"/>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94"/>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3" name="Google Shape;6133;p94"/>
            <p:cNvGrpSpPr/>
            <p:nvPr/>
          </p:nvGrpSpPr>
          <p:grpSpPr>
            <a:xfrm>
              <a:off x="2623907" y="1749775"/>
              <a:ext cx="1364245" cy="273000"/>
              <a:chOff x="2623907" y="1749775"/>
              <a:chExt cx="1364245" cy="273000"/>
            </a:xfrm>
          </p:grpSpPr>
          <p:sp>
            <p:nvSpPr>
              <p:cNvPr id="6134" name="Google Shape;6134;p94"/>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94"/>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94"/>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94"/>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94"/>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9" name="Google Shape;6139;p94"/>
            <p:cNvGrpSpPr/>
            <p:nvPr/>
          </p:nvGrpSpPr>
          <p:grpSpPr>
            <a:xfrm>
              <a:off x="2623904" y="2027936"/>
              <a:ext cx="1364245" cy="273000"/>
              <a:chOff x="2623904" y="2027936"/>
              <a:chExt cx="1364245" cy="273000"/>
            </a:xfrm>
          </p:grpSpPr>
          <p:sp>
            <p:nvSpPr>
              <p:cNvPr id="6140" name="Google Shape;6140;p94"/>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94"/>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94"/>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94"/>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94"/>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45" name="Google Shape;6145;p94"/>
          <p:cNvGrpSpPr/>
          <p:nvPr/>
        </p:nvGrpSpPr>
        <p:grpSpPr>
          <a:xfrm>
            <a:off x="2613365" y="2657876"/>
            <a:ext cx="1387541" cy="159124"/>
            <a:chOff x="3200660" y="2180272"/>
            <a:chExt cx="2563824" cy="378237"/>
          </a:xfrm>
        </p:grpSpPr>
        <p:sp>
          <p:nvSpPr>
            <p:cNvPr id="6146" name="Google Shape;6146;p94"/>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94"/>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94"/>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94"/>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94"/>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94"/>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94"/>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94"/>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94"/>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94"/>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94"/>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94"/>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94"/>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94"/>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94"/>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94"/>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94"/>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94"/>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4" name="Google Shape;6164;p94"/>
          <p:cNvGrpSpPr/>
          <p:nvPr/>
        </p:nvGrpSpPr>
        <p:grpSpPr>
          <a:xfrm>
            <a:off x="2609890" y="2935640"/>
            <a:ext cx="1390502" cy="159625"/>
            <a:chOff x="3530150" y="2790075"/>
            <a:chExt cx="1962600" cy="225300"/>
          </a:xfrm>
        </p:grpSpPr>
        <p:sp>
          <p:nvSpPr>
            <p:cNvPr id="6165" name="Google Shape;6165;p94"/>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94"/>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7" name="Google Shape;6167;p94"/>
          <p:cNvGrpSpPr/>
          <p:nvPr/>
        </p:nvGrpSpPr>
        <p:grpSpPr>
          <a:xfrm>
            <a:off x="2609948" y="3213905"/>
            <a:ext cx="1411629" cy="154175"/>
            <a:chOff x="3558802" y="4011244"/>
            <a:chExt cx="1866000" cy="111600"/>
          </a:xfrm>
        </p:grpSpPr>
        <p:sp>
          <p:nvSpPr>
            <p:cNvPr id="6168" name="Google Shape;6168;p94"/>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94"/>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0" name="Google Shape;6170;p94"/>
          <p:cNvGrpSpPr/>
          <p:nvPr/>
        </p:nvGrpSpPr>
        <p:grpSpPr>
          <a:xfrm>
            <a:off x="2610235" y="2419475"/>
            <a:ext cx="1383503" cy="119761"/>
            <a:chOff x="3465975" y="2270258"/>
            <a:chExt cx="1986364" cy="171947"/>
          </a:xfrm>
        </p:grpSpPr>
        <p:sp>
          <p:nvSpPr>
            <p:cNvPr id="6171" name="Google Shape;6171;p94"/>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94"/>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94"/>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94"/>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94"/>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94"/>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94"/>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94"/>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9" name="Google Shape;6179;p94"/>
          <p:cNvGrpSpPr/>
          <p:nvPr/>
        </p:nvGrpSpPr>
        <p:grpSpPr>
          <a:xfrm>
            <a:off x="2621243" y="3783248"/>
            <a:ext cx="1369531" cy="195460"/>
            <a:chOff x="723300" y="4253549"/>
            <a:chExt cx="2276482" cy="324900"/>
          </a:xfrm>
        </p:grpSpPr>
        <p:sp>
          <p:nvSpPr>
            <p:cNvPr id="6180" name="Google Shape;6180;p94"/>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94"/>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94"/>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94"/>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94"/>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5" name="Google Shape;6185;p94"/>
          <p:cNvGrpSpPr/>
          <p:nvPr/>
        </p:nvGrpSpPr>
        <p:grpSpPr>
          <a:xfrm>
            <a:off x="2610803" y="3484489"/>
            <a:ext cx="1389066" cy="180119"/>
            <a:chOff x="705948" y="3788465"/>
            <a:chExt cx="2308953" cy="299400"/>
          </a:xfrm>
        </p:grpSpPr>
        <p:sp>
          <p:nvSpPr>
            <p:cNvPr id="6186" name="Google Shape;6186;p94"/>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94"/>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94"/>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94"/>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94"/>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1" name="Google Shape;6191;p94"/>
          <p:cNvGrpSpPr/>
          <p:nvPr/>
        </p:nvGrpSpPr>
        <p:grpSpPr>
          <a:xfrm>
            <a:off x="4207794" y="2088443"/>
            <a:ext cx="1433821" cy="191501"/>
            <a:chOff x="4273350" y="2088443"/>
            <a:chExt cx="1433821" cy="191501"/>
          </a:xfrm>
        </p:grpSpPr>
        <p:grpSp>
          <p:nvGrpSpPr>
            <p:cNvPr id="6192" name="Google Shape;6192;p94"/>
            <p:cNvGrpSpPr/>
            <p:nvPr/>
          </p:nvGrpSpPr>
          <p:grpSpPr>
            <a:xfrm>
              <a:off x="4273350" y="2088443"/>
              <a:ext cx="1433821" cy="0"/>
              <a:chOff x="5224975" y="2962250"/>
              <a:chExt cx="1544400" cy="0"/>
            </a:xfrm>
          </p:grpSpPr>
          <p:cxnSp>
            <p:nvCxnSpPr>
              <p:cNvPr id="6193" name="Google Shape;6193;p94"/>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194" name="Google Shape;6194;p94"/>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195" name="Google Shape;6195;p94"/>
            <p:cNvGrpSpPr/>
            <p:nvPr/>
          </p:nvGrpSpPr>
          <p:grpSpPr>
            <a:xfrm>
              <a:off x="4273350" y="2279944"/>
              <a:ext cx="1433821" cy="0"/>
              <a:chOff x="5224975" y="2962250"/>
              <a:chExt cx="1544400" cy="0"/>
            </a:xfrm>
          </p:grpSpPr>
          <p:cxnSp>
            <p:nvCxnSpPr>
              <p:cNvPr id="6196" name="Google Shape;6196;p94"/>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197" name="Google Shape;6197;p94"/>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198" name="Google Shape;6198;p94"/>
          <p:cNvGrpSpPr/>
          <p:nvPr/>
        </p:nvGrpSpPr>
        <p:grpSpPr>
          <a:xfrm>
            <a:off x="2658741" y="4097347"/>
            <a:ext cx="1304609" cy="294074"/>
            <a:chOff x="2658741" y="4097347"/>
            <a:chExt cx="1304609" cy="294074"/>
          </a:xfrm>
        </p:grpSpPr>
        <p:grpSp>
          <p:nvGrpSpPr>
            <p:cNvPr id="6199" name="Google Shape;6199;p94"/>
            <p:cNvGrpSpPr/>
            <p:nvPr/>
          </p:nvGrpSpPr>
          <p:grpSpPr>
            <a:xfrm>
              <a:off x="2658741" y="4097347"/>
              <a:ext cx="118572" cy="294074"/>
              <a:chOff x="3343310" y="4475555"/>
              <a:chExt cx="127717" cy="316753"/>
            </a:xfrm>
          </p:grpSpPr>
          <p:sp>
            <p:nvSpPr>
              <p:cNvPr id="6200" name="Google Shape;6200;p9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9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2" name="Google Shape;6202;p94"/>
            <p:cNvGrpSpPr/>
            <p:nvPr/>
          </p:nvGrpSpPr>
          <p:grpSpPr>
            <a:xfrm>
              <a:off x="3815519" y="4098388"/>
              <a:ext cx="147831" cy="291991"/>
              <a:chOff x="3527539" y="4476677"/>
              <a:chExt cx="159232" cy="314510"/>
            </a:xfrm>
          </p:grpSpPr>
          <p:sp>
            <p:nvSpPr>
              <p:cNvPr id="6203" name="Google Shape;6203;p9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9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5" name="Google Shape;6205;p94"/>
            <p:cNvGrpSpPr/>
            <p:nvPr/>
          </p:nvGrpSpPr>
          <p:grpSpPr>
            <a:xfrm>
              <a:off x="3511696" y="4098388"/>
              <a:ext cx="147831" cy="291991"/>
              <a:chOff x="3527539" y="4476677"/>
              <a:chExt cx="159232" cy="314510"/>
            </a:xfrm>
          </p:grpSpPr>
          <p:sp>
            <p:nvSpPr>
              <p:cNvPr id="6206" name="Google Shape;6206;p9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9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8" name="Google Shape;6208;p94"/>
            <p:cNvGrpSpPr/>
            <p:nvPr/>
          </p:nvGrpSpPr>
          <p:grpSpPr>
            <a:xfrm>
              <a:off x="3207874" y="4098388"/>
              <a:ext cx="147831" cy="291991"/>
              <a:chOff x="3527539" y="4476677"/>
              <a:chExt cx="159232" cy="314510"/>
            </a:xfrm>
          </p:grpSpPr>
          <p:sp>
            <p:nvSpPr>
              <p:cNvPr id="6209" name="Google Shape;6209;p9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9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1" name="Google Shape;6211;p94"/>
            <p:cNvGrpSpPr/>
            <p:nvPr/>
          </p:nvGrpSpPr>
          <p:grpSpPr>
            <a:xfrm>
              <a:off x="2933305" y="4097347"/>
              <a:ext cx="118572" cy="294074"/>
              <a:chOff x="3343310" y="4475555"/>
              <a:chExt cx="127717" cy="316753"/>
            </a:xfrm>
          </p:grpSpPr>
          <p:sp>
            <p:nvSpPr>
              <p:cNvPr id="6212" name="Google Shape;6212;p9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9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14" name="Google Shape;6214;p94"/>
          <p:cNvGrpSpPr/>
          <p:nvPr/>
        </p:nvGrpSpPr>
        <p:grpSpPr>
          <a:xfrm>
            <a:off x="4209349" y="1176041"/>
            <a:ext cx="1430711" cy="751237"/>
            <a:chOff x="5159450" y="1919950"/>
            <a:chExt cx="1541050" cy="862500"/>
          </a:xfrm>
        </p:grpSpPr>
        <p:sp>
          <p:nvSpPr>
            <p:cNvPr id="6215" name="Google Shape;6215;p94"/>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6216" name="Google Shape;6216;p94"/>
            <p:cNvGrpSpPr/>
            <p:nvPr/>
          </p:nvGrpSpPr>
          <p:grpSpPr>
            <a:xfrm>
              <a:off x="5159450" y="1919950"/>
              <a:ext cx="1541050" cy="862500"/>
              <a:chOff x="5159450" y="1919950"/>
              <a:chExt cx="1541050" cy="862500"/>
            </a:xfrm>
          </p:grpSpPr>
          <p:cxnSp>
            <p:nvCxnSpPr>
              <p:cNvPr id="6217" name="Google Shape;6217;p94"/>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218" name="Google Shape;6218;p94"/>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219" name="Google Shape;6219;p94"/>
          <p:cNvGrpSpPr/>
          <p:nvPr/>
        </p:nvGrpSpPr>
        <p:grpSpPr>
          <a:xfrm>
            <a:off x="4257486" y="2439811"/>
            <a:ext cx="1334436" cy="967914"/>
            <a:chOff x="4294923" y="2439811"/>
            <a:chExt cx="1334436" cy="967914"/>
          </a:xfrm>
        </p:grpSpPr>
        <p:grpSp>
          <p:nvGrpSpPr>
            <p:cNvPr id="6220" name="Google Shape;6220;p94"/>
            <p:cNvGrpSpPr/>
            <p:nvPr/>
          </p:nvGrpSpPr>
          <p:grpSpPr>
            <a:xfrm>
              <a:off x="4960455" y="2469658"/>
              <a:ext cx="668904" cy="885524"/>
              <a:chOff x="4960455" y="2469658"/>
              <a:chExt cx="668904" cy="885524"/>
            </a:xfrm>
          </p:grpSpPr>
          <p:sp>
            <p:nvSpPr>
              <p:cNvPr id="6221" name="Google Shape;6221;p94"/>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94"/>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94"/>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94"/>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94"/>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94"/>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7" name="Google Shape;6227;p94"/>
            <p:cNvGrpSpPr/>
            <p:nvPr/>
          </p:nvGrpSpPr>
          <p:grpSpPr>
            <a:xfrm>
              <a:off x="4294923" y="2469658"/>
              <a:ext cx="668951" cy="885524"/>
              <a:chOff x="4294923" y="2469658"/>
              <a:chExt cx="668951" cy="885524"/>
            </a:xfrm>
          </p:grpSpPr>
          <p:sp>
            <p:nvSpPr>
              <p:cNvPr id="6228" name="Google Shape;6228;p94"/>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94"/>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94"/>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94"/>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94"/>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94"/>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34" name="Google Shape;6234;p94"/>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5" name="Google Shape;6235;p94"/>
          <p:cNvGrpSpPr/>
          <p:nvPr/>
        </p:nvGrpSpPr>
        <p:grpSpPr>
          <a:xfrm>
            <a:off x="4243690" y="3494256"/>
            <a:ext cx="1430949" cy="897289"/>
            <a:chOff x="4351371" y="3547942"/>
            <a:chExt cx="1345130" cy="843475"/>
          </a:xfrm>
        </p:grpSpPr>
        <p:grpSp>
          <p:nvGrpSpPr>
            <p:cNvPr id="6236" name="Google Shape;6236;p94"/>
            <p:cNvGrpSpPr/>
            <p:nvPr/>
          </p:nvGrpSpPr>
          <p:grpSpPr>
            <a:xfrm>
              <a:off x="4351371" y="4209917"/>
              <a:ext cx="1345130" cy="181500"/>
              <a:chOff x="4351371" y="4209917"/>
              <a:chExt cx="1345130" cy="181500"/>
            </a:xfrm>
          </p:grpSpPr>
          <p:sp>
            <p:nvSpPr>
              <p:cNvPr id="6237" name="Google Shape;6237;p94"/>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38" name="Google Shape;6238;p94"/>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239" name="Google Shape;6239;p94"/>
            <p:cNvGrpSpPr/>
            <p:nvPr/>
          </p:nvGrpSpPr>
          <p:grpSpPr>
            <a:xfrm>
              <a:off x="4403010" y="3985221"/>
              <a:ext cx="1109518" cy="181500"/>
              <a:chOff x="4403010" y="3985221"/>
              <a:chExt cx="1109518" cy="181500"/>
            </a:xfrm>
          </p:grpSpPr>
          <p:sp>
            <p:nvSpPr>
              <p:cNvPr id="6240" name="Google Shape;6240;p94"/>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41" name="Google Shape;6241;p94"/>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242" name="Google Shape;6242;p94"/>
            <p:cNvGrpSpPr/>
            <p:nvPr/>
          </p:nvGrpSpPr>
          <p:grpSpPr>
            <a:xfrm>
              <a:off x="4618704" y="3766582"/>
              <a:ext cx="807858" cy="181500"/>
              <a:chOff x="4618704" y="3766582"/>
              <a:chExt cx="807858" cy="181500"/>
            </a:xfrm>
          </p:grpSpPr>
          <p:sp>
            <p:nvSpPr>
              <p:cNvPr id="6243" name="Google Shape;6243;p94"/>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44" name="Google Shape;6244;p94"/>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245" name="Google Shape;6245;p94"/>
            <p:cNvGrpSpPr/>
            <p:nvPr/>
          </p:nvGrpSpPr>
          <p:grpSpPr>
            <a:xfrm>
              <a:off x="4735238" y="3547942"/>
              <a:ext cx="462839" cy="181500"/>
              <a:chOff x="4735238" y="3547942"/>
              <a:chExt cx="462839" cy="181500"/>
            </a:xfrm>
          </p:grpSpPr>
          <p:sp>
            <p:nvSpPr>
              <p:cNvPr id="6246" name="Google Shape;6246;p94"/>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47" name="Google Shape;6247;p94"/>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248" name="Google Shape;6248;p94"/>
          <p:cNvGrpSpPr/>
          <p:nvPr/>
        </p:nvGrpSpPr>
        <p:grpSpPr>
          <a:xfrm>
            <a:off x="7420047" y="2429580"/>
            <a:ext cx="1020955" cy="928853"/>
            <a:chOff x="926675" y="238125"/>
            <a:chExt cx="5755100" cy="5232975"/>
          </a:xfrm>
        </p:grpSpPr>
        <p:sp>
          <p:nvSpPr>
            <p:cNvPr id="6249" name="Google Shape;6249;p94"/>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94"/>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94"/>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94"/>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3" name="Google Shape;6253;p94"/>
          <p:cNvGrpSpPr/>
          <p:nvPr/>
        </p:nvGrpSpPr>
        <p:grpSpPr>
          <a:xfrm>
            <a:off x="727421" y="2828315"/>
            <a:ext cx="1695374" cy="1560837"/>
            <a:chOff x="727421" y="2828315"/>
            <a:chExt cx="1695374" cy="1560837"/>
          </a:xfrm>
        </p:grpSpPr>
        <p:grpSp>
          <p:nvGrpSpPr>
            <p:cNvPr id="6254" name="Google Shape;6254;p94"/>
            <p:cNvGrpSpPr/>
            <p:nvPr/>
          </p:nvGrpSpPr>
          <p:grpSpPr>
            <a:xfrm>
              <a:off x="727421" y="2828315"/>
              <a:ext cx="1695374" cy="1560837"/>
              <a:chOff x="734799" y="2782450"/>
              <a:chExt cx="1571100" cy="1577400"/>
            </a:xfrm>
          </p:grpSpPr>
          <p:cxnSp>
            <p:nvCxnSpPr>
              <p:cNvPr id="6255" name="Google Shape;6255;p94"/>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256" name="Google Shape;6256;p94"/>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257" name="Google Shape;6257;p94"/>
            <p:cNvGrpSpPr/>
            <p:nvPr/>
          </p:nvGrpSpPr>
          <p:grpSpPr>
            <a:xfrm>
              <a:off x="819108" y="2882501"/>
              <a:ext cx="1556791" cy="1426186"/>
              <a:chOff x="819108" y="2882501"/>
              <a:chExt cx="1556791" cy="1426186"/>
            </a:xfrm>
          </p:grpSpPr>
          <p:grpSp>
            <p:nvGrpSpPr>
              <p:cNvPr id="6258" name="Google Shape;6258;p94"/>
              <p:cNvGrpSpPr/>
              <p:nvPr/>
            </p:nvGrpSpPr>
            <p:grpSpPr>
              <a:xfrm>
                <a:off x="819108" y="2882501"/>
                <a:ext cx="103104" cy="1426186"/>
                <a:chOff x="4674013" y="3100904"/>
                <a:chExt cx="122758" cy="1698043"/>
              </a:xfrm>
            </p:grpSpPr>
            <p:sp>
              <p:nvSpPr>
                <p:cNvPr id="6259" name="Google Shape;6259;p94"/>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94"/>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94"/>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94"/>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94"/>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94"/>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94"/>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6" name="Google Shape;6266;p94"/>
              <p:cNvGrpSpPr/>
              <p:nvPr/>
            </p:nvGrpSpPr>
            <p:grpSpPr>
              <a:xfrm>
                <a:off x="1062475" y="2882501"/>
                <a:ext cx="103104" cy="1426186"/>
                <a:chOff x="4940438" y="3100904"/>
                <a:chExt cx="122758" cy="1698043"/>
              </a:xfrm>
            </p:grpSpPr>
            <p:sp>
              <p:nvSpPr>
                <p:cNvPr id="6267" name="Google Shape;6267;p94"/>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94"/>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94"/>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94"/>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94"/>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94"/>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94"/>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4" name="Google Shape;6274;p94"/>
              <p:cNvGrpSpPr/>
              <p:nvPr/>
            </p:nvGrpSpPr>
            <p:grpSpPr>
              <a:xfrm>
                <a:off x="1299324" y="2882501"/>
                <a:ext cx="103104" cy="1426186"/>
                <a:chOff x="5206863" y="3100904"/>
                <a:chExt cx="122758" cy="1698043"/>
              </a:xfrm>
            </p:grpSpPr>
            <p:sp>
              <p:nvSpPr>
                <p:cNvPr id="6275" name="Google Shape;6275;p9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9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9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9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9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9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9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2" name="Google Shape;6282;p94"/>
              <p:cNvGrpSpPr/>
              <p:nvPr/>
            </p:nvGrpSpPr>
            <p:grpSpPr>
              <a:xfrm>
                <a:off x="1786057" y="2882501"/>
                <a:ext cx="103104" cy="1426186"/>
                <a:chOff x="6006138" y="3143629"/>
                <a:chExt cx="122758" cy="1698043"/>
              </a:xfrm>
            </p:grpSpPr>
            <p:sp>
              <p:nvSpPr>
                <p:cNvPr id="6283" name="Google Shape;6283;p9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9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9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9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9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9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9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0" name="Google Shape;6290;p94"/>
              <p:cNvGrpSpPr/>
              <p:nvPr/>
            </p:nvGrpSpPr>
            <p:grpSpPr>
              <a:xfrm>
                <a:off x="2029422" y="2882501"/>
                <a:ext cx="103104" cy="1426186"/>
                <a:chOff x="6805413" y="3100904"/>
                <a:chExt cx="122758" cy="1698043"/>
              </a:xfrm>
            </p:grpSpPr>
            <p:sp>
              <p:nvSpPr>
                <p:cNvPr id="6291" name="Google Shape;6291;p94"/>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94"/>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94"/>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94"/>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94"/>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94"/>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94"/>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8" name="Google Shape;6298;p94"/>
              <p:cNvGrpSpPr/>
              <p:nvPr/>
            </p:nvGrpSpPr>
            <p:grpSpPr>
              <a:xfrm>
                <a:off x="2272795" y="2882501"/>
                <a:ext cx="103104" cy="1426186"/>
                <a:chOff x="5206863" y="3100904"/>
                <a:chExt cx="122758" cy="1698043"/>
              </a:xfrm>
            </p:grpSpPr>
            <p:sp>
              <p:nvSpPr>
                <p:cNvPr id="6299" name="Google Shape;6299;p9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9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9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9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9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9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9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6" name="Google Shape;6306;p94"/>
              <p:cNvGrpSpPr/>
              <p:nvPr/>
            </p:nvGrpSpPr>
            <p:grpSpPr>
              <a:xfrm>
                <a:off x="1542694" y="2882501"/>
                <a:ext cx="103104" cy="1426186"/>
                <a:chOff x="6006138" y="3143629"/>
                <a:chExt cx="122758" cy="1698043"/>
              </a:xfrm>
            </p:grpSpPr>
            <p:sp>
              <p:nvSpPr>
                <p:cNvPr id="6307" name="Google Shape;6307;p9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9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9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9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9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9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9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314" name="Google Shape;6314;p94"/>
          <p:cNvGrpSpPr/>
          <p:nvPr/>
        </p:nvGrpSpPr>
        <p:grpSpPr>
          <a:xfrm>
            <a:off x="5683472" y="3518037"/>
            <a:ext cx="2749952" cy="870677"/>
            <a:chOff x="238125" y="1725700"/>
            <a:chExt cx="7139025" cy="2260325"/>
          </a:xfrm>
        </p:grpSpPr>
        <p:sp>
          <p:nvSpPr>
            <p:cNvPr id="6315" name="Google Shape;6315;p94"/>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94"/>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94"/>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94"/>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94"/>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94"/>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94"/>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94"/>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94"/>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94"/>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5" name="Google Shape;6325;p94"/>
          <p:cNvGrpSpPr/>
          <p:nvPr/>
        </p:nvGrpSpPr>
        <p:grpSpPr>
          <a:xfrm>
            <a:off x="5953636" y="2459783"/>
            <a:ext cx="1105452" cy="916747"/>
            <a:chOff x="5249100" y="1210600"/>
            <a:chExt cx="3502700" cy="2904775"/>
          </a:xfrm>
        </p:grpSpPr>
        <p:sp>
          <p:nvSpPr>
            <p:cNvPr id="6326" name="Google Shape;6326;p94"/>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94"/>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94"/>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94"/>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30" name="Google Shape;6330;p94"/>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331" name="Google Shape;6331;p94"/>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332" name="Google Shape;6332;p94"/>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333" name="Google Shape;6333;p94"/>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334" name="Google Shape;6334;p94"/>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5" name="Google Shape;6335;p94"/>
          <p:cNvGrpSpPr/>
          <p:nvPr/>
        </p:nvGrpSpPr>
        <p:grpSpPr>
          <a:xfrm>
            <a:off x="7136183" y="1179201"/>
            <a:ext cx="1304650" cy="1124856"/>
            <a:chOff x="7287122" y="1165658"/>
            <a:chExt cx="1219413" cy="1051365"/>
          </a:xfrm>
        </p:grpSpPr>
        <p:grpSp>
          <p:nvGrpSpPr>
            <p:cNvPr id="6336" name="Google Shape;6336;p94"/>
            <p:cNvGrpSpPr/>
            <p:nvPr/>
          </p:nvGrpSpPr>
          <p:grpSpPr>
            <a:xfrm>
              <a:off x="7287122" y="1969723"/>
              <a:ext cx="1219413" cy="247300"/>
              <a:chOff x="7287122" y="1969723"/>
              <a:chExt cx="1219413" cy="247300"/>
            </a:xfrm>
          </p:grpSpPr>
          <p:sp>
            <p:nvSpPr>
              <p:cNvPr id="6337" name="Google Shape;6337;p94"/>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38" name="Google Shape;6338;p94"/>
              <p:cNvGrpSpPr/>
              <p:nvPr/>
            </p:nvGrpSpPr>
            <p:grpSpPr>
              <a:xfrm>
                <a:off x="7287122" y="2063892"/>
                <a:ext cx="1151753" cy="73428"/>
                <a:chOff x="7287122" y="2063892"/>
                <a:chExt cx="1151753" cy="73428"/>
              </a:xfrm>
            </p:grpSpPr>
            <p:sp>
              <p:nvSpPr>
                <p:cNvPr id="6339" name="Google Shape;6339;p94"/>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40" name="Google Shape;6340;p94"/>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341" name="Google Shape;6341;p94"/>
            <p:cNvGrpSpPr/>
            <p:nvPr/>
          </p:nvGrpSpPr>
          <p:grpSpPr>
            <a:xfrm>
              <a:off x="7287122" y="1712201"/>
              <a:ext cx="1219403" cy="246767"/>
              <a:chOff x="7287122" y="1712201"/>
              <a:chExt cx="1219403" cy="246767"/>
            </a:xfrm>
          </p:grpSpPr>
          <p:sp>
            <p:nvSpPr>
              <p:cNvPr id="6342" name="Google Shape;6342;p94"/>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3" name="Google Shape;6343;p94"/>
              <p:cNvGrpSpPr/>
              <p:nvPr/>
            </p:nvGrpSpPr>
            <p:grpSpPr>
              <a:xfrm>
                <a:off x="7287122" y="1842861"/>
                <a:ext cx="1005303" cy="73419"/>
                <a:chOff x="7287122" y="1842861"/>
                <a:chExt cx="1005303" cy="73419"/>
              </a:xfrm>
            </p:grpSpPr>
            <p:sp>
              <p:nvSpPr>
                <p:cNvPr id="6344" name="Google Shape;6344;p94"/>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45" name="Google Shape;6345;p94"/>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346" name="Google Shape;6346;p94"/>
            <p:cNvGrpSpPr/>
            <p:nvPr/>
          </p:nvGrpSpPr>
          <p:grpSpPr>
            <a:xfrm>
              <a:off x="7287122" y="1447520"/>
              <a:ext cx="1219403" cy="286667"/>
              <a:chOff x="7287122" y="1447520"/>
              <a:chExt cx="1219403" cy="286667"/>
            </a:xfrm>
          </p:grpSpPr>
          <p:sp>
            <p:nvSpPr>
              <p:cNvPr id="6347" name="Google Shape;6347;p94"/>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8" name="Google Shape;6348;p94"/>
              <p:cNvGrpSpPr/>
              <p:nvPr/>
            </p:nvGrpSpPr>
            <p:grpSpPr>
              <a:xfrm>
                <a:off x="7287122" y="1581977"/>
                <a:ext cx="852803" cy="73428"/>
                <a:chOff x="7287122" y="1581977"/>
                <a:chExt cx="852803" cy="73428"/>
              </a:xfrm>
            </p:grpSpPr>
            <p:sp>
              <p:nvSpPr>
                <p:cNvPr id="6349" name="Google Shape;6349;p94"/>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50" name="Google Shape;6350;p94"/>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351" name="Google Shape;6351;p94"/>
            <p:cNvGrpSpPr/>
            <p:nvPr/>
          </p:nvGrpSpPr>
          <p:grpSpPr>
            <a:xfrm>
              <a:off x="7287122" y="1165658"/>
              <a:ext cx="1219403" cy="344253"/>
              <a:chOff x="7287122" y="1165658"/>
              <a:chExt cx="1219403" cy="344253"/>
            </a:xfrm>
          </p:grpSpPr>
          <p:sp>
            <p:nvSpPr>
              <p:cNvPr id="6352" name="Google Shape;6352;p94"/>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3" name="Google Shape;6353;p94"/>
              <p:cNvGrpSpPr/>
              <p:nvPr/>
            </p:nvGrpSpPr>
            <p:grpSpPr>
              <a:xfrm>
                <a:off x="7287122" y="1341025"/>
                <a:ext cx="695703" cy="73419"/>
                <a:chOff x="7287122" y="1341025"/>
                <a:chExt cx="695703" cy="73419"/>
              </a:xfrm>
            </p:grpSpPr>
            <p:sp>
              <p:nvSpPr>
                <p:cNvPr id="6354" name="Google Shape;6354;p94"/>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55" name="Google Shape;6355;p94"/>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356" name="Google Shape;6356;p94"/>
          <p:cNvGrpSpPr/>
          <p:nvPr/>
        </p:nvGrpSpPr>
        <p:grpSpPr>
          <a:xfrm>
            <a:off x="5802676" y="1185224"/>
            <a:ext cx="1397729" cy="1098540"/>
            <a:chOff x="5900602" y="1193063"/>
            <a:chExt cx="1299851" cy="1021707"/>
          </a:xfrm>
        </p:grpSpPr>
        <p:grpSp>
          <p:nvGrpSpPr>
            <p:cNvPr id="6357" name="Google Shape;6357;p94"/>
            <p:cNvGrpSpPr/>
            <p:nvPr/>
          </p:nvGrpSpPr>
          <p:grpSpPr>
            <a:xfrm>
              <a:off x="6520337" y="1193063"/>
              <a:ext cx="341815" cy="799959"/>
              <a:chOff x="6520337" y="1193063"/>
              <a:chExt cx="341815" cy="799959"/>
            </a:xfrm>
          </p:grpSpPr>
          <p:grpSp>
            <p:nvGrpSpPr>
              <p:cNvPr id="6358" name="Google Shape;6358;p94"/>
              <p:cNvGrpSpPr/>
              <p:nvPr/>
            </p:nvGrpSpPr>
            <p:grpSpPr>
              <a:xfrm>
                <a:off x="6520337" y="1589527"/>
                <a:ext cx="213950" cy="403494"/>
                <a:chOff x="6520337" y="1589527"/>
                <a:chExt cx="213950" cy="403494"/>
              </a:xfrm>
            </p:grpSpPr>
            <p:sp>
              <p:nvSpPr>
                <p:cNvPr id="6359" name="Google Shape;6359;p94"/>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94"/>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1" name="Google Shape;6361;p94"/>
              <p:cNvGrpSpPr/>
              <p:nvPr/>
            </p:nvGrpSpPr>
            <p:grpSpPr>
              <a:xfrm>
                <a:off x="6577204" y="1193063"/>
                <a:ext cx="284947" cy="464512"/>
                <a:chOff x="6577204" y="1193063"/>
                <a:chExt cx="284947" cy="464512"/>
              </a:xfrm>
            </p:grpSpPr>
            <p:sp>
              <p:nvSpPr>
                <p:cNvPr id="6362" name="Google Shape;6362;p94"/>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63" name="Google Shape;6363;p94"/>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364" name="Google Shape;6364;p94"/>
            <p:cNvGrpSpPr/>
            <p:nvPr/>
          </p:nvGrpSpPr>
          <p:grpSpPr>
            <a:xfrm>
              <a:off x="6238903" y="1193063"/>
              <a:ext cx="300475" cy="900152"/>
              <a:chOff x="6238903" y="1193063"/>
              <a:chExt cx="300475" cy="900152"/>
            </a:xfrm>
          </p:grpSpPr>
          <p:grpSp>
            <p:nvGrpSpPr>
              <p:cNvPr id="6365" name="Google Shape;6365;p94"/>
              <p:cNvGrpSpPr/>
              <p:nvPr/>
            </p:nvGrpSpPr>
            <p:grpSpPr>
              <a:xfrm>
                <a:off x="6290865" y="1489315"/>
                <a:ext cx="248514" cy="603900"/>
                <a:chOff x="6290865" y="1489315"/>
                <a:chExt cx="248514" cy="603900"/>
              </a:xfrm>
            </p:grpSpPr>
            <p:sp>
              <p:nvSpPr>
                <p:cNvPr id="6366" name="Google Shape;6366;p94"/>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94"/>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8" name="Google Shape;6368;p94"/>
              <p:cNvGrpSpPr/>
              <p:nvPr/>
            </p:nvGrpSpPr>
            <p:grpSpPr>
              <a:xfrm>
                <a:off x="6238903" y="1193063"/>
                <a:ext cx="284947" cy="333087"/>
                <a:chOff x="6238903" y="1193063"/>
                <a:chExt cx="284947" cy="333087"/>
              </a:xfrm>
            </p:grpSpPr>
            <p:sp>
              <p:nvSpPr>
                <p:cNvPr id="6369" name="Google Shape;6369;p94"/>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70" name="Google Shape;6370;p94"/>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371" name="Google Shape;6371;p94"/>
            <p:cNvGrpSpPr/>
            <p:nvPr/>
          </p:nvGrpSpPr>
          <p:grpSpPr>
            <a:xfrm>
              <a:off x="5900602" y="1193063"/>
              <a:ext cx="444345" cy="1021707"/>
              <a:chOff x="5900602" y="1193063"/>
              <a:chExt cx="444345" cy="1021707"/>
            </a:xfrm>
          </p:grpSpPr>
          <p:grpSp>
            <p:nvGrpSpPr>
              <p:cNvPr id="6372" name="Google Shape;6372;p94"/>
              <p:cNvGrpSpPr/>
              <p:nvPr/>
            </p:nvGrpSpPr>
            <p:grpSpPr>
              <a:xfrm>
                <a:off x="6046501" y="1367785"/>
                <a:ext cx="298446" cy="846986"/>
                <a:chOff x="6046501" y="1367785"/>
                <a:chExt cx="298446" cy="846986"/>
              </a:xfrm>
            </p:grpSpPr>
            <p:sp>
              <p:nvSpPr>
                <p:cNvPr id="6373" name="Google Shape;6373;p94"/>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94"/>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5" name="Google Shape;6375;p94"/>
              <p:cNvGrpSpPr/>
              <p:nvPr/>
            </p:nvGrpSpPr>
            <p:grpSpPr>
              <a:xfrm>
                <a:off x="5900602" y="1193063"/>
                <a:ext cx="284947" cy="182312"/>
                <a:chOff x="5900602" y="1193063"/>
                <a:chExt cx="284947" cy="182312"/>
              </a:xfrm>
            </p:grpSpPr>
            <p:sp>
              <p:nvSpPr>
                <p:cNvPr id="6376" name="Google Shape;6376;p94"/>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77" name="Google Shape;6377;p94"/>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378" name="Google Shape;6378;p94"/>
            <p:cNvGrpSpPr/>
            <p:nvPr/>
          </p:nvGrpSpPr>
          <p:grpSpPr>
            <a:xfrm>
              <a:off x="6738300" y="1193063"/>
              <a:ext cx="462153" cy="707634"/>
              <a:chOff x="6738300" y="1193063"/>
              <a:chExt cx="462153" cy="707634"/>
            </a:xfrm>
          </p:grpSpPr>
          <p:grpSp>
            <p:nvGrpSpPr>
              <p:cNvPr id="6379" name="Google Shape;6379;p94"/>
              <p:cNvGrpSpPr/>
              <p:nvPr/>
            </p:nvGrpSpPr>
            <p:grpSpPr>
              <a:xfrm>
                <a:off x="6915505" y="1193063"/>
                <a:ext cx="284947" cy="597387"/>
                <a:chOff x="6915505" y="1193063"/>
                <a:chExt cx="284947" cy="597387"/>
              </a:xfrm>
            </p:grpSpPr>
            <p:sp>
              <p:nvSpPr>
                <p:cNvPr id="6380" name="Google Shape;6380;p94"/>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81" name="Google Shape;6381;p94"/>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382" name="Google Shape;6382;p94"/>
              <p:cNvGrpSpPr/>
              <p:nvPr/>
            </p:nvGrpSpPr>
            <p:grpSpPr>
              <a:xfrm>
                <a:off x="6738300" y="1684725"/>
                <a:ext cx="230066" cy="215971"/>
                <a:chOff x="6738300" y="1684725"/>
                <a:chExt cx="230066" cy="215971"/>
              </a:xfrm>
            </p:grpSpPr>
            <p:sp>
              <p:nvSpPr>
                <p:cNvPr id="6383" name="Google Shape;6383;p94"/>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94"/>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388"/>
        <p:cNvGrpSpPr/>
        <p:nvPr/>
      </p:nvGrpSpPr>
      <p:grpSpPr>
        <a:xfrm>
          <a:off x="0" y="0"/>
          <a:ext cx="0" cy="0"/>
          <a:chOff x="0" y="0"/>
          <a:chExt cx="0" cy="0"/>
        </a:xfrm>
      </p:grpSpPr>
      <p:sp>
        <p:nvSpPr>
          <p:cNvPr id="6389" name="Google Shape;6389;p9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390" name="Google Shape;6390;p95"/>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r>
              <a:rPr lang="en">
                <a:solidFill>
                  <a:srgbClr val="435D74"/>
                </a:solidFill>
                <a:latin typeface="Arial"/>
                <a:ea typeface="Arial"/>
                <a:cs typeface="Arial"/>
                <a:sym typeface="Arial"/>
              </a:rPr>
              <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6391" name="Google Shape;6391;p95"/>
          <p:cNvGrpSpPr/>
          <p:nvPr/>
        </p:nvGrpSpPr>
        <p:grpSpPr>
          <a:xfrm>
            <a:off x="839307" y="2318098"/>
            <a:ext cx="387992" cy="329326"/>
            <a:chOff x="839307" y="2318098"/>
            <a:chExt cx="387992" cy="329326"/>
          </a:xfrm>
        </p:grpSpPr>
        <p:sp>
          <p:nvSpPr>
            <p:cNvPr id="6392" name="Google Shape;6392;p95"/>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95"/>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95"/>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95"/>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95"/>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95"/>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95"/>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95"/>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95"/>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95"/>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2" name="Google Shape;6402;p95"/>
          <p:cNvGrpSpPr/>
          <p:nvPr/>
        </p:nvGrpSpPr>
        <p:grpSpPr>
          <a:xfrm>
            <a:off x="1414990" y="2289671"/>
            <a:ext cx="387073" cy="385996"/>
            <a:chOff x="1414990" y="2289671"/>
            <a:chExt cx="387073" cy="385996"/>
          </a:xfrm>
        </p:grpSpPr>
        <p:sp>
          <p:nvSpPr>
            <p:cNvPr id="6403" name="Google Shape;6403;p95"/>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95"/>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95"/>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95"/>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95"/>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95"/>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95"/>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95"/>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95"/>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95"/>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95"/>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95"/>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95"/>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95"/>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95"/>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95"/>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95"/>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95"/>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1" name="Google Shape;6421;p95"/>
          <p:cNvGrpSpPr/>
          <p:nvPr/>
        </p:nvGrpSpPr>
        <p:grpSpPr>
          <a:xfrm>
            <a:off x="1989911" y="2306065"/>
            <a:ext cx="387099" cy="353207"/>
            <a:chOff x="1989911" y="2306065"/>
            <a:chExt cx="387099" cy="353207"/>
          </a:xfrm>
        </p:grpSpPr>
        <p:sp>
          <p:nvSpPr>
            <p:cNvPr id="6422" name="Google Shape;6422;p95"/>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95"/>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95"/>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95"/>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95"/>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95"/>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95"/>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9" name="Google Shape;6429;p95"/>
          <p:cNvGrpSpPr/>
          <p:nvPr/>
        </p:nvGrpSpPr>
        <p:grpSpPr>
          <a:xfrm>
            <a:off x="2593102" y="2288778"/>
            <a:ext cx="204663" cy="363007"/>
            <a:chOff x="2593102" y="2288778"/>
            <a:chExt cx="204663" cy="363007"/>
          </a:xfrm>
        </p:grpSpPr>
        <p:sp>
          <p:nvSpPr>
            <p:cNvPr id="6430" name="Google Shape;6430;p95"/>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95"/>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95"/>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95"/>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95"/>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95"/>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95"/>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95"/>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95"/>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9" name="Google Shape;6439;p95"/>
          <p:cNvGrpSpPr/>
          <p:nvPr/>
        </p:nvGrpSpPr>
        <p:grpSpPr>
          <a:xfrm>
            <a:off x="2970874" y="2329763"/>
            <a:ext cx="403651" cy="305996"/>
            <a:chOff x="2970874" y="2329763"/>
            <a:chExt cx="403651" cy="305996"/>
          </a:xfrm>
        </p:grpSpPr>
        <p:sp>
          <p:nvSpPr>
            <p:cNvPr id="6440" name="Google Shape;6440;p95"/>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95"/>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95"/>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95"/>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95"/>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95"/>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95"/>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95"/>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95"/>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9" name="Google Shape;6449;p95"/>
          <p:cNvGrpSpPr/>
          <p:nvPr/>
        </p:nvGrpSpPr>
        <p:grpSpPr>
          <a:xfrm>
            <a:off x="3545795" y="2318755"/>
            <a:ext cx="387835" cy="327933"/>
            <a:chOff x="3545795" y="2318755"/>
            <a:chExt cx="387835" cy="327933"/>
          </a:xfrm>
        </p:grpSpPr>
        <p:sp>
          <p:nvSpPr>
            <p:cNvPr id="6450" name="Google Shape;6450;p95"/>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95"/>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95"/>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53" name="Google Shape;6453;p95"/>
            <p:cNvGrpSpPr/>
            <p:nvPr/>
          </p:nvGrpSpPr>
          <p:grpSpPr>
            <a:xfrm>
              <a:off x="3545795" y="2322301"/>
              <a:ext cx="387835" cy="324387"/>
              <a:chOff x="3545795" y="2322301"/>
              <a:chExt cx="387835" cy="324387"/>
            </a:xfrm>
          </p:grpSpPr>
          <p:sp>
            <p:nvSpPr>
              <p:cNvPr id="6454" name="Google Shape;6454;p95"/>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95"/>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95"/>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95"/>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95"/>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95"/>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95"/>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61" name="Google Shape;6461;p95"/>
          <p:cNvGrpSpPr/>
          <p:nvPr/>
        </p:nvGrpSpPr>
        <p:grpSpPr>
          <a:xfrm>
            <a:off x="4718468" y="2306984"/>
            <a:ext cx="364294" cy="351552"/>
            <a:chOff x="4718468" y="2306984"/>
            <a:chExt cx="364294" cy="351552"/>
          </a:xfrm>
        </p:grpSpPr>
        <p:sp>
          <p:nvSpPr>
            <p:cNvPr id="6462" name="Google Shape;6462;p95"/>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95"/>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95"/>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95"/>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95"/>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95"/>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95"/>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95"/>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95"/>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95"/>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2" name="Google Shape;6472;p95"/>
          <p:cNvGrpSpPr/>
          <p:nvPr/>
        </p:nvGrpSpPr>
        <p:grpSpPr>
          <a:xfrm>
            <a:off x="4147908" y="2303017"/>
            <a:ext cx="361194" cy="359355"/>
            <a:chOff x="4147908" y="2303017"/>
            <a:chExt cx="361194" cy="359355"/>
          </a:xfrm>
        </p:grpSpPr>
        <p:sp>
          <p:nvSpPr>
            <p:cNvPr id="6473" name="Google Shape;6473;p95"/>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95"/>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95"/>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95"/>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95"/>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95"/>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95"/>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95"/>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95"/>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95"/>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95"/>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95"/>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95"/>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95"/>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7" name="Google Shape;6487;p95"/>
          <p:cNvGrpSpPr/>
          <p:nvPr/>
        </p:nvGrpSpPr>
        <p:grpSpPr>
          <a:xfrm>
            <a:off x="5292128" y="2299891"/>
            <a:ext cx="367027" cy="365214"/>
            <a:chOff x="5292128" y="2299891"/>
            <a:chExt cx="367027" cy="365214"/>
          </a:xfrm>
        </p:grpSpPr>
        <p:sp>
          <p:nvSpPr>
            <p:cNvPr id="6488" name="Google Shape;6488;p95"/>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95"/>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95"/>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95"/>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95"/>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95"/>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4" name="Google Shape;6494;p95"/>
          <p:cNvGrpSpPr/>
          <p:nvPr/>
        </p:nvGrpSpPr>
        <p:grpSpPr>
          <a:xfrm>
            <a:off x="5873617" y="2309901"/>
            <a:ext cx="345720" cy="345720"/>
            <a:chOff x="5873617" y="2309901"/>
            <a:chExt cx="345720" cy="345720"/>
          </a:xfrm>
        </p:grpSpPr>
        <p:sp>
          <p:nvSpPr>
            <p:cNvPr id="6495" name="Google Shape;6495;p95"/>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95"/>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95"/>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95"/>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95"/>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95"/>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95"/>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95"/>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95"/>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95"/>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95"/>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95"/>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95"/>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95"/>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95"/>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95"/>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95"/>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95"/>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95"/>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4" name="Google Shape;6514;p95"/>
          <p:cNvGrpSpPr/>
          <p:nvPr/>
        </p:nvGrpSpPr>
        <p:grpSpPr>
          <a:xfrm>
            <a:off x="6863329" y="2297710"/>
            <a:ext cx="391460" cy="370127"/>
            <a:chOff x="6863329" y="2297710"/>
            <a:chExt cx="391460" cy="370127"/>
          </a:xfrm>
        </p:grpSpPr>
        <p:sp>
          <p:nvSpPr>
            <p:cNvPr id="6515" name="Google Shape;6515;p95"/>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95"/>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95"/>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95"/>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95"/>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95"/>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95"/>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95"/>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95"/>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4" name="Google Shape;6524;p95"/>
          <p:cNvGrpSpPr/>
          <p:nvPr/>
        </p:nvGrpSpPr>
        <p:grpSpPr>
          <a:xfrm>
            <a:off x="7421488" y="2318518"/>
            <a:ext cx="342620" cy="328459"/>
            <a:chOff x="7421488" y="2318518"/>
            <a:chExt cx="342620" cy="328459"/>
          </a:xfrm>
        </p:grpSpPr>
        <p:sp>
          <p:nvSpPr>
            <p:cNvPr id="6525" name="Google Shape;6525;p95"/>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95"/>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95"/>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95"/>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95"/>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95"/>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95"/>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2" name="Google Shape;6532;p95"/>
          <p:cNvGrpSpPr/>
          <p:nvPr/>
        </p:nvGrpSpPr>
        <p:grpSpPr>
          <a:xfrm>
            <a:off x="2508373" y="2779889"/>
            <a:ext cx="337523" cy="337680"/>
            <a:chOff x="2508373" y="2779889"/>
            <a:chExt cx="337523" cy="337680"/>
          </a:xfrm>
        </p:grpSpPr>
        <p:sp>
          <p:nvSpPr>
            <p:cNvPr id="6533" name="Google Shape;6533;p95"/>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95"/>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95"/>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95"/>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95"/>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95"/>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9" name="Google Shape;6539;p95"/>
          <p:cNvGrpSpPr/>
          <p:nvPr/>
        </p:nvGrpSpPr>
        <p:grpSpPr>
          <a:xfrm>
            <a:off x="1884401" y="4141593"/>
            <a:ext cx="410613" cy="372229"/>
            <a:chOff x="1884401" y="4141593"/>
            <a:chExt cx="410613" cy="372229"/>
          </a:xfrm>
        </p:grpSpPr>
        <p:sp>
          <p:nvSpPr>
            <p:cNvPr id="6540" name="Google Shape;6540;p95"/>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95"/>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95"/>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95"/>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95"/>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95"/>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95"/>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7" name="Google Shape;6547;p95"/>
          <p:cNvGrpSpPr/>
          <p:nvPr/>
        </p:nvGrpSpPr>
        <p:grpSpPr>
          <a:xfrm>
            <a:off x="1430832" y="2773689"/>
            <a:ext cx="294515" cy="349897"/>
            <a:chOff x="1430832" y="2773689"/>
            <a:chExt cx="294515" cy="349897"/>
          </a:xfrm>
        </p:grpSpPr>
        <p:sp>
          <p:nvSpPr>
            <p:cNvPr id="6548" name="Google Shape;6548;p95"/>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95"/>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95"/>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95"/>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95"/>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95"/>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95"/>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95"/>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95"/>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95"/>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95"/>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95"/>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95"/>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1" name="Google Shape;6561;p95"/>
          <p:cNvGrpSpPr/>
          <p:nvPr/>
        </p:nvGrpSpPr>
        <p:grpSpPr>
          <a:xfrm>
            <a:off x="3082217" y="2788586"/>
            <a:ext cx="288866" cy="320236"/>
            <a:chOff x="3082217" y="2788586"/>
            <a:chExt cx="288866" cy="320236"/>
          </a:xfrm>
        </p:grpSpPr>
        <p:sp>
          <p:nvSpPr>
            <p:cNvPr id="6562" name="Google Shape;6562;p95"/>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95"/>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95"/>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95"/>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95"/>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95"/>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95"/>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9" name="Google Shape;6569;p95"/>
          <p:cNvGrpSpPr/>
          <p:nvPr/>
        </p:nvGrpSpPr>
        <p:grpSpPr>
          <a:xfrm>
            <a:off x="3610557" y="2780704"/>
            <a:ext cx="325017" cy="336052"/>
            <a:chOff x="3610557" y="2780704"/>
            <a:chExt cx="325017" cy="336052"/>
          </a:xfrm>
        </p:grpSpPr>
        <p:sp>
          <p:nvSpPr>
            <p:cNvPr id="6570" name="Google Shape;6570;p95"/>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95"/>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95"/>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3" name="Google Shape;6573;p95"/>
          <p:cNvGrpSpPr/>
          <p:nvPr/>
        </p:nvGrpSpPr>
        <p:grpSpPr>
          <a:xfrm>
            <a:off x="4179067" y="2811495"/>
            <a:ext cx="286475" cy="274390"/>
            <a:chOff x="4179067" y="2811495"/>
            <a:chExt cx="286475" cy="274390"/>
          </a:xfrm>
        </p:grpSpPr>
        <p:sp>
          <p:nvSpPr>
            <p:cNvPr id="6574" name="Google Shape;6574;p95"/>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95"/>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95"/>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95"/>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95"/>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95"/>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95"/>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95"/>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95"/>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3" name="Google Shape;6583;p95"/>
          <p:cNvGrpSpPr/>
          <p:nvPr/>
        </p:nvGrpSpPr>
        <p:grpSpPr>
          <a:xfrm>
            <a:off x="4686757" y="2762156"/>
            <a:ext cx="371047" cy="374199"/>
            <a:chOff x="4686757" y="2762156"/>
            <a:chExt cx="371047" cy="374199"/>
          </a:xfrm>
        </p:grpSpPr>
        <p:sp>
          <p:nvSpPr>
            <p:cNvPr id="6584" name="Google Shape;6584;p95"/>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95"/>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95"/>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95"/>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95"/>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95"/>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95"/>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1" name="Google Shape;6591;p95"/>
          <p:cNvGrpSpPr/>
          <p:nvPr/>
        </p:nvGrpSpPr>
        <p:grpSpPr>
          <a:xfrm>
            <a:off x="5221613" y="2784802"/>
            <a:ext cx="406567" cy="327855"/>
            <a:chOff x="5221613" y="2784802"/>
            <a:chExt cx="406567" cy="327855"/>
          </a:xfrm>
        </p:grpSpPr>
        <p:sp>
          <p:nvSpPr>
            <p:cNvPr id="6592" name="Google Shape;6592;p95"/>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95"/>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95"/>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95"/>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95"/>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95"/>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95"/>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95"/>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95"/>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95"/>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95"/>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95"/>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95"/>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95"/>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95"/>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95"/>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95"/>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95"/>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95"/>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95"/>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95"/>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95"/>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95"/>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95"/>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95"/>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95"/>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95"/>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95"/>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95"/>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95"/>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95"/>
          <p:cNvGrpSpPr/>
          <p:nvPr/>
        </p:nvGrpSpPr>
        <p:grpSpPr>
          <a:xfrm>
            <a:off x="5812586" y="2760921"/>
            <a:ext cx="303605" cy="375434"/>
            <a:chOff x="5812586" y="2760921"/>
            <a:chExt cx="303605" cy="375434"/>
          </a:xfrm>
        </p:grpSpPr>
        <p:sp>
          <p:nvSpPr>
            <p:cNvPr id="6623" name="Google Shape;6623;p95"/>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95"/>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95"/>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95"/>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95"/>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95"/>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95"/>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95"/>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95"/>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95"/>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95"/>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4" name="Google Shape;6634;p95"/>
          <p:cNvGrpSpPr/>
          <p:nvPr/>
        </p:nvGrpSpPr>
        <p:grpSpPr>
          <a:xfrm>
            <a:off x="6334673" y="2759633"/>
            <a:ext cx="378508" cy="378166"/>
            <a:chOff x="6334673" y="2759633"/>
            <a:chExt cx="378508" cy="378166"/>
          </a:xfrm>
        </p:grpSpPr>
        <p:sp>
          <p:nvSpPr>
            <p:cNvPr id="6635" name="Google Shape;6635;p95"/>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95"/>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95"/>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95"/>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9" name="Google Shape;6639;p95"/>
          <p:cNvGrpSpPr/>
          <p:nvPr/>
        </p:nvGrpSpPr>
        <p:grpSpPr>
          <a:xfrm>
            <a:off x="8012645" y="2806477"/>
            <a:ext cx="319763" cy="284505"/>
            <a:chOff x="8012645" y="2806477"/>
            <a:chExt cx="319763" cy="284505"/>
          </a:xfrm>
        </p:grpSpPr>
        <p:sp>
          <p:nvSpPr>
            <p:cNvPr id="6640" name="Google Shape;6640;p95"/>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95"/>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95"/>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95"/>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95"/>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95"/>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95"/>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95"/>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95"/>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95"/>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0" name="Google Shape;6650;p95"/>
          <p:cNvGrpSpPr/>
          <p:nvPr/>
        </p:nvGrpSpPr>
        <p:grpSpPr>
          <a:xfrm>
            <a:off x="2454435" y="4162138"/>
            <a:ext cx="385339" cy="388071"/>
            <a:chOff x="2454435" y="4162138"/>
            <a:chExt cx="385339" cy="388071"/>
          </a:xfrm>
        </p:grpSpPr>
        <p:sp>
          <p:nvSpPr>
            <p:cNvPr id="6651" name="Google Shape;6651;p95"/>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95"/>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95"/>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95"/>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95"/>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95"/>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95"/>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95"/>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95"/>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95"/>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95"/>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2" name="Google Shape;6662;p95"/>
          <p:cNvGrpSpPr/>
          <p:nvPr/>
        </p:nvGrpSpPr>
        <p:grpSpPr>
          <a:xfrm>
            <a:off x="3601939" y="4161192"/>
            <a:ext cx="275178" cy="388912"/>
            <a:chOff x="3601939" y="4161192"/>
            <a:chExt cx="275178" cy="388912"/>
          </a:xfrm>
        </p:grpSpPr>
        <p:sp>
          <p:nvSpPr>
            <p:cNvPr id="6663" name="Google Shape;6663;p95"/>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95"/>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95"/>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95"/>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95"/>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95"/>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95"/>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95"/>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95"/>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95"/>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3" name="Google Shape;6673;p95"/>
          <p:cNvGrpSpPr/>
          <p:nvPr/>
        </p:nvGrpSpPr>
        <p:grpSpPr>
          <a:xfrm>
            <a:off x="836023" y="3215146"/>
            <a:ext cx="375802" cy="371677"/>
            <a:chOff x="836023" y="3215146"/>
            <a:chExt cx="375802" cy="371677"/>
          </a:xfrm>
        </p:grpSpPr>
        <p:sp>
          <p:nvSpPr>
            <p:cNvPr id="6674" name="Google Shape;6674;p95"/>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95"/>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95"/>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95"/>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95"/>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95"/>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95"/>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95"/>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95"/>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95"/>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95"/>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95"/>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95"/>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95"/>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95"/>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95"/>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0" name="Google Shape;6690;p95"/>
          <p:cNvGrpSpPr/>
          <p:nvPr/>
        </p:nvGrpSpPr>
        <p:grpSpPr>
          <a:xfrm>
            <a:off x="1356297" y="3210890"/>
            <a:ext cx="431368" cy="380189"/>
            <a:chOff x="1356297" y="3210890"/>
            <a:chExt cx="431368" cy="380189"/>
          </a:xfrm>
        </p:grpSpPr>
        <p:sp>
          <p:nvSpPr>
            <p:cNvPr id="6691" name="Google Shape;6691;p95"/>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95"/>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95"/>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95"/>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95"/>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95"/>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95"/>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95"/>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95"/>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95"/>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95"/>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95"/>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95"/>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4" name="Google Shape;6704;p95"/>
          <p:cNvGrpSpPr/>
          <p:nvPr/>
        </p:nvGrpSpPr>
        <p:grpSpPr>
          <a:xfrm>
            <a:off x="1903737" y="3215540"/>
            <a:ext cx="411874" cy="370731"/>
            <a:chOff x="1903737" y="3215540"/>
            <a:chExt cx="411874" cy="370731"/>
          </a:xfrm>
        </p:grpSpPr>
        <p:sp>
          <p:nvSpPr>
            <p:cNvPr id="6705" name="Google Shape;6705;p95"/>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95"/>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95"/>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95"/>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95"/>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95"/>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95"/>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95"/>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95"/>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4" name="Google Shape;6714;p95"/>
          <p:cNvGrpSpPr/>
          <p:nvPr/>
        </p:nvGrpSpPr>
        <p:grpSpPr>
          <a:xfrm>
            <a:off x="2468465" y="3248854"/>
            <a:ext cx="397818" cy="304078"/>
            <a:chOff x="2468465" y="3248854"/>
            <a:chExt cx="397818" cy="304078"/>
          </a:xfrm>
        </p:grpSpPr>
        <p:sp>
          <p:nvSpPr>
            <p:cNvPr id="6715" name="Google Shape;6715;p95"/>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95"/>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95"/>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95"/>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95"/>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95"/>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1" name="Google Shape;6721;p95"/>
          <p:cNvGrpSpPr/>
          <p:nvPr/>
        </p:nvGrpSpPr>
        <p:grpSpPr>
          <a:xfrm>
            <a:off x="3017166" y="3216013"/>
            <a:ext cx="394376" cy="369812"/>
            <a:chOff x="3017166" y="3216013"/>
            <a:chExt cx="394376" cy="369812"/>
          </a:xfrm>
        </p:grpSpPr>
        <p:sp>
          <p:nvSpPr>
            <p:cNvPr id="6722" name="Google Shape;6722;p95"/>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95"/>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4" name="Google Shape;6724;p95"/>
          <p:cNvGrpSpPr/>
          <p:nvPr/>
        </p:nvGrpSpPr>
        <p:grpSpPr>
          <a:xfrm>
            <a:off x="4210043" y="3213228"/>
            <a:ext cx="199014" cy="375408"/>
            <a:chOff x="4210043" y="3213228"/>
            <a:chExt cx="199014" cy="375408"/>
          </a:xfrm>
        </p:grpSpPr>
        <p:sp>
          <p:nvSpPr>
            <p:cNvPr id="6725" name="Google Shape;6725;p95"/>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95"/>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95"/>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95"/>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95"/>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95"/>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95"/>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95"/>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95"/>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95"/>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5" name="Google Shape;6735;p95"/>
          <p:cNvGrpSpPr/>
          <p:nvPr/>
        </p:nvGrpSpPr>
        <p:grpSpPr>
          <a:xfrm>
            <a:off x="4818146" y="3203323"/>
            <a:ext cx="77845" cy="395165"/>
            <a:chOff x="4818146" y="3203323"/>
            <a:chExt cx="77845" cy="395165"/>
          </a:xfrm>
        </p:grpSpPr>
        <p:sp>
          <p:nvSpPr>
            <p:cNvPr id="6736" name="Google Shape;6736;p95"/>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95"/>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95"/>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95"/>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95"/>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95"/>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95"/>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95"/>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4" name="Google Shape;6744;p95"/>
          <p:cNvGrpSpPr/>
          <p:nvPr/>
        </p:nvGrpSpPr>
        <p:grpSpPr>
          <a:xfrm>
            <a:off x="5228890" y="3235428"/>
            <a:ext cx="344091" cy="332767"/>
            <a:chOff x="5228890" y="3235428"/>
            <a:chExt cx="344091" cy="332767"/>
          </a:xfrm>
        </p:grpSpPr>
        <p:sp>
          <p:nvSpPr>
            <p:cNvPr id="6745" name="Google Shape;6745;p95"/>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95"/>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95"/>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95"/>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95"/>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0" name="Google Shape;6750;p95"/>
          <p:cNvGrpSpPr/>
          <p:nvPr/>
        </p:nvGrpSpPr>
        <p:grpSpPr>
          <a:xfrm>
            <a:off x="5757913" y="3227047"/>
            <a:ext cx="388544" cy="347927"/>
            <a:chOff x="5757913" y="3227047"/>
            <a:chExt cx="388544" cy="347927"/>
          </a:xfrm>
        </p:grpSpPr>
        <p:sp>
          <p:nvSpPr>
            <p:cNvPr id="6751" name="Google Shape;6751;p95"/>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95"/>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3" name="Google Shape;6753;p95"/>
          <p:cNvGrpSpPr/>
          <p:nvPr/>
        </p:nvGrpSpPr>
        <p:grpSpPr>
          <a:xfrm>
            <a:off x="6894856" y="3227074"/>
            <a:ext cx="324938" cy="347717"/>
            <a:chOff x="6894856" y="3227074"/>
            <a:chExt cx="324938" cy="347717"/>
          </a:xfrm>
        </p:grpSpPr>
        <p:sp>
          <p:nvSpPr>
            <p:cNvPr id="6754" name="Google Shape;6754;p95"/>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95"/>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95"/>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95"/>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95"/>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95"/>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95"/>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95"/>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95"/>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95"/>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95"/>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95"/>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95"/>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95"/>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95"/>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95"/>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0" name="Google Shape;6770;p95"/>
          <p:cNvGrpSpPr/>
          <p:nvPr/>
        </p:nvGrpSpPr>
        <p:grpSpPr>
          <a:xfrm>
            <a:off x="7414946" y="3220873"/>
            <a:ext cx="360091" cy="360117"/>
            <a:chOff x="7414946" y="3220873"/>
            <a:chExt cx="360091" cy="360117"/>
          </a:xfrm>
        </p:grpSpPr>
        <p:sp>
          <p:nvSpPr>
            <p:cNvPr id="6771" name="Google Shape;6771;p95"/>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95"/>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95"/>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95"/>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95"/>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95"/>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95"/>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95"/>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95"/>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95"/>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95"/>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2" name="Google Shape;6782;p95"/>
          <p:cNvGrpSpPr/>
          <p:nvPr/>
        </p:nvGrpSpPr>
        <p:grpSpPr>
          <a:xfrm>
            <a:off x="8027227" y="3215041"/>
            <a:ext cx="231829" cy="371782"/>
            <a:chOff x="8027227" y="3215041"/>
            <a:chExt cx="231829" cy="371782"/>
          </a:xfrm>
        </p:grpSpPr>
        <p:sp>
          <p:nvSpPr>
            <p:cNvPr id="6783" name="Google Shape;6783;p95"/>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95"/>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95"/>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95"/>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95"/>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95"/>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95"/>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95"/>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95"/>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95"/>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3" name="Google Shape;6793;p95"/>
          <p:cNvGrpSpPr/>
          <p:nvPr/>
        </p:nvGrpSpPr>
        <p:grpSpPr>
          <a:xfrm>
            <a:off x="4093603" y="4146138"/>
            <a:ext cx="395638" cy="420544"/>
            <a:chOff x="4093603" y="4146138"/>
            <a:chExt cx="395638" cy="420544"/>
          </a:xfrm>
        </p:grpSpPr>
        <p:sp>
          <p:nvSpPr>
            <p:cNvPr id="6794" name="Google Shape;6794;p95"/>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95"/>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95"/>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95"/>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95"/>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95"/>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95"/>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95"/>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95"/>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95"/>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95"/>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95"/>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95"/>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95"/>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95"/>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95"/>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95"/>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1" name="Google Shape;6811;p95"/>
          <p:cNvGrpSpPr/>
          <p:nvPr/>
        </p:nvGrpSpPr>
        <p:grpSpPr>
          <a:xfrm>
            <a:off x="4644406" y="4162322"/>
            <a:ext cx="392065" cy="387887"/>
            <a:chOff x="4644406" y="4162322"/>
            <a:chExt cx="392065" cy="387887"/>
          </a:xfrm>
        </p:grpSpPr>
        <p:sp>
          <p:nvSpPr>
            <p:cNvPr id="6812" name="Google Shape;6812;p95"/>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95"/>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95"/>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95"/>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95"/>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95"/>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8" name="Google Shape;6818;p95"/>
          <p:cNvGrpSpPr/>
          <p:nvPr/>
        </p:nvGrpSpPr>
        <p:grpSpPr>
          <a:xfrm>
            <a:off x="5728383" y="4221698"/>
            <a:ext cx="417128" cy="269162"/>
            <a:chOff x="5728383" y="4221698"/>
            <a:chExt cx="417128" cy="269162"/>
          </a:xfrm>
        </p:grpSpPr>
        <p:sp>
          <p:nvSpPr>
            <p:cNvPr id="6819" name="Google Shape;6819;p95"/>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95"/>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95"/>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95"/>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95"/>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95"/>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95"/>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95"/>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95"/>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95"/>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95"/>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95"/>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1" name="Google Shape;6831;p95"/>
          <p:cNvGrpSpPr/>
          <p:nvPr/>
        </p:nvGrpSpPr>
        <p:grpSpPr>
          <a:xfrm>
            <a:off x="834210" y="3696905"/>
            <a:ext cx="371782" cy="342751"/>
            <a:chOff x="834210" y="3696905"/>
            <a:chExt cx="371782" cy="342751"/>
          </a:xfrm>
        </p:grpSpPr>
        <p:sp>
          <p:nvSpPr>
            <p:cNvPr id="6832" name="Google Shape;6832;p95"/>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95"/>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95"/>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95"/>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95"/>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95"/>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95"/>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95"/>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95"/>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95"/>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95"/>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95"/>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4" name="Google Shape;6844;p95"/>
          <p:cNvGrpSpPr/>
          <p:nvPr/>
        </p:nvGrpSpPr>
        <p:grpSpPr>
          <a:xfrm>
            <a:off x="1359398" y="3682271"/>
            <a:ext cx="395296" cy="371966"/>
            <a:chOff x="1359398" y="3682271"/>
            <a:chExt cx="395296" cy="371966"/>
          </a:xfrm>
        </p:grpSpPr>
        <p:sp>
          <p:nvSpPr>
            <p:cNvPr id="6845" name="Google Shape;6845;p95"/>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95"/>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95"/>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95"/>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95"/>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95"/>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95"/>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2" name="Google Shape;6852;p95"/>
          <p:cNvGrpSpPr/>
          <p:nvPr/>
        </p:nvGrpSpPr>
        <p:grpSpPr>
          <a:xfrm>
            <a:off x="1908099" y="3682271"/>
            <a:ext cx="395296" cy="371966"/>
            <a:chOff x="1908099" y="3682271"/>
            <a:chExt cx="395296" cy="371966"/>
          </a:xfrm>
        </p:grpSpPr>
        <p:sp>
          <p:nvSpPr>
            <p:cNvPr id="6853" name="Google Shape;6853;p95"/>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95"/>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95"/>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95"/>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95"/>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95"/>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95"/>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0" name="Google Shape;6860;p95"/>
          <p:cNvGrpSpPr/>
          <p:nvPr/>
        </p:nvGrpSpPr>
        <p:grpSpPr>
          <a:xfrm>
            <a:off x="2456800" y="3682271"/>
            <a:ext cx="395270" cy="371966"/>
            <a:chOff x="2456800" y="3682271"/>
            <a:chExt cx="395270" cy="371966"/>
          </a:xfrm>
        </p:grpSpPr>
        <p:sp>
          <p:nvSpPr>
            <p:cNvPr id="6861" name="Google Shape;6861;p95"/>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95"/>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95"/>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95"/>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95"/>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95"/>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95"/>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95"/>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95"/>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0" name="Google Shape;6870;p95"/>
          <p:cNvGrpSpPr/>
          <p:nvPr/>
        </p:nvGrpSpPr>
        <p:grpSpPr>
          <a:xfrm>
            <a:off x="3014250" y="3682271"/>
            <a:ext cx="391092" cy="371940"/>
            <a:chOff x="3014250" y="3682271"/>
            <a:chExt cx="391092" cy="371940"/>
          </a:xfrm>
        </p:grpSpPr>
        <p:sp>
          <p:nvSpPr>
            <p:cNvPr id="6871" name="Google Shape;6871;p95"/>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95"/>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95"/>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4" name="Google Shape;6874;p95"/>
          <p:cNvGrpSpPr/>
          <p:nvPr/>
        </p:nvGrpSpPr>
        <p:grpSpPr>
          <a:xfrm>
            <a:off x="3569125" y="3702947"/>
            <a:ext cx="388728" cy="330692"/>
            <a:chOff x="3569125" y="3702947"/>
            <a:chExt cx="388728" cy="330692"/>
          </a:xfrm>
        </p:grpSpPr>
        <p:sp>
          <p:nvSpPr>
            <p:cNvPr id="6875" name="Google Shape;6875;p95"/>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95"/>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95"/>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95"/>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9" name="Google Shape;6879;p95"/>
          <p:cNvGrpSpPr/>
          <p:nvPr/>
        </p:nvGrpSpPr>
        <p:grpSpPr>
          <a:xfrm>
            <a:off x="4111994" y="3682455"/>
            <a:ext cx="387992" cy="371625"/>
            <a:chOff x="4111994" y="3682455"/>
            <a:chExt cx="387992" cy="371625"/>
          </a:xfrm>
        </p:grpSpPr>
        <p:sp>
          <p:nvSpPr>
            <p:cNvPr id="6880" name="Google Shape;6880;p95"/>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95"/>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2" name="Google Shape;6882;p95"/>
          <p:cNvGrpSpPr/>
          <p:nvPr/>
        </p:nvGrpSpPr>
        <p:grpSpPr>
          <a:xfrm>
            <a:off x="4674908" y="3682271"/>
            <a:ext cx="371966" cy="371966"/>
            <a:chOff x="4674908" y="3682271"/>
            <a:chExt cx="371966" cy="371966"/>
          </a:xfrm>
        </p:grpSpPr>
        <p:sp>
          <p:nvSpPr>
            <p:cNvPr id="6883" name="Google Shape;6883;p95"/>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95"/>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95"/>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95"/>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7" name="Google Shape;6887;p95"/>
          <p:cNvGrpSpPr/>
          <p:nvPr/>
        </p:nvGrpSpPr>
        <p:grpSpPr>
          <a:xfrm>
            <a:off x="5223609" y="3731112"/>
            <a:ext cx="371782" cy="274285"/>
            <a:chOff x="5223609" y="3731112"/>
            <a:chExt cx="371782" cy="274285"/>
          </a:xfrm>
        </p:grpSpPr>
        <p:sp>
          <p:nvSpPr>
            <p:cNvPr id="6888" name="Google Shape;6888;p95"/>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95"/>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90" name="Google Shape;6890;p95"/>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1" name="Google Shape;6891;p95"/>
          <p:cNvGrpSpPr/>
          <p:nvPr/>
        </p:nvGrpSpPr>
        <p:grpSpPr>
          <a:xfrm>
            <a:off x="6319908" y="3696721"/>
            <a:ext cx="373963" cy="343119"/>
            <a:chOff x="6319908" y="3696721"/>
            <a:chExt cx="373963" cy="343119"/>
          </a:xfrm>
        </p:grpSpPr>
        <p:sp>
          <p:nvSpPr>
            <p:cNvPr id="6892" name="Google Shape;6892;p95"/>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95"/>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95"/>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95"/>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95"/>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95"/>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95"/>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95"/>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95"/>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1" name="Google Shape;6901;p95"/>
          <p:cNvGrpSpPr/>
          <p:nvPr/>
        </p:nvGrpSpPr>
        <p:grpSpPr>
          <a:xfrm>
            <a:off x="6871342" y="3740044"/>
            <a:ext cx="371966" cy="256420"/>
            <a:chOff x="6871342" y="3740044"/>
            <a:chExt cx="371966" cy="256420"/>
          </a:xfrm>
        </p:grpSpPr>
        <p:sp>
          <p:nvSpPr>
            <p:cNvPr id="6902" name="Google Shape;6902;p95"/>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95"/>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95"/>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95"/>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95"/>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95"/>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95"/>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95"/>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95"/>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95"/>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95"/>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95"/>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4" name="Google Shape;6914;p95"/>
          <p:cNvGrpSpPr/>
          <p:nvPr/>
        </p:nvGrpSpPr>
        <p:grpSpPr>
          <a:xfrm>
            <a:off x="7402362" y="3681535"/>
            <a:ext cx="402757" cy="372728"/>
            <a:chOff x="7402362" y="3681535"/>
            <a:chExt cx="402757" cy="372728"/>
          </a:xfrm>
        </p:grpSpPr>
        <p:sp>
          <p:nvSpPr>
            <p:cNvPr id="6915" name="Google Shape;6915;p95"/>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95"/>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95"/>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95"/>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95"/>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95"/>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95"/>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95"/>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95"/>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95"/>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95"/>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95"/>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95"/>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95"/>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95"/>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95"/>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1" name="Google Shape;6931;p95"/>
          <p:cNvGrpSpPr/>
          <p:nvPr/>
        </p:nvGrpSpPr>
        <p:grpSpPr>
          <a:xfrm>
            <a:off x="7960705" y="3736235"/>
            <a:ext cx="378902" cy="264065"/>
            <a:chOff x="7960705" y="3736235"/>
            <a:chExt cx="378902" cy="264065"/>
          </a:xfrm>
        </p:grpSpPr>
        <p:sp>
          <p:nvSpPr>
            <p:cNvPr id="6932" name="Google Shape;6932;p95"/>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95"/>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95"/>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95"/>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95"/>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95"/>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95"/>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95"/>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95"/>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95"/>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95"/>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95"/>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95"/>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95"/>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6" name="Google Shape;6946;p95"/>
          <p:cNvGrpSpPr/>
          <p:nvPr/>
        </p:nvGrpSpPr>
        <p:grpSpPr>
          <a:xfrm>
            <a:off x="6400828" y="4162270"/>
            <a:ext cx="166200" cy="388019"/>
            <a:chOff x="6400828" y="4162270"/>
            <a:chExt cx="166200" cy="388019"/>
          </a:xfrm>
        </p:grpSpPr>
        <p:sp>
          <p:nvSpPr>
            <p:cNvPr id="6947" name="Google Shape;6947;p95"/>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95"/>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95"/>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95"/>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95"/>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95"/>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95"/>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4" name="Google Shape;6954;p95"/>
          <p:cNvGrpSpPr/>
          <p:nvPr/>
        </p:nvGrpSpPr>
        <p:grpSpPr>
          <a:xfrm>
            <a:off x="6919815" y="4162270"/>
            <a:ext cx="225260" cy="388019"/>
            <a:chOff x="6919815" y="4162270"/>
            <a:chExt cx="225260" cy="388019"/>
          </a:xfrm>
        </p:grpSpPr>
        <p:sp>
          <p:nvSpPr>
            <p:cNvPr id="6955" name="Google Shape;6955;p95"/>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95"/>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95"/>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95"/>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95"/>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95"/>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95"/>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95"/>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3" name="Google Shape;6963;p95"/>
          <p:cNvGrpSpPr/>
          <p:nvPr/>
        </p:nvGrpSpPr>
        <p:grpSpPr>
          <a:xfrm>
            <a:off x="7385600" y="4177035"/>
            <a:ext cx="388728" cy="358383"/>
            <a:chOff x="7385600" y="4177035"/>
            <a:chExt cx="388728" cy="358383"/>
          </a:xfrm>
        </p:grpSpPr>
        <p:sp>
          <p:nvSpPr>
            <p:cNvPr id="6964" name="Google Shape;6964;p95"/>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95"/>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95"/>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95"/>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95"/>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95"/>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95"/>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1" name="Google Shape;6971;p95"/>
          <p:cNvGrpSpPr/>
          <p:nvPr/>
        </p:nvGrpSpPr>
        <p:grpSpPr>
          <a:xfrm>
            <a:off x="3625085" y="3259862"/>
            <a:ext cx="369207" cy="258259"/>
            <a:chOff x="3625085" y="3259862"/>
            <a:chExt cx="369207" cy="258259"/>
          </a:xfrm>
        </p:grpSpPr>
        <p:sp>
          <p:nvSpPr>
            <p:cNvPr id="6972" name="Google Shape;6972;p95"/>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95"/>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95"/>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95"/>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95"/>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95"/>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95"/>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95"/>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95"/>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95"/>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95"/>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95"/>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95"/>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5" name="Google Shape;6985;p95"/>
          <p:cNvGrpSpPr/>
          <p:nvPr/>
        </p:nvGrpSpPr>
        <p:grpSpPr>
          <a:xfrm>
            <a:off x="6317360" y="3276808"/>
            <a:ext cx="363217" cy="248590"/>
            <a:chOff x="6317360" y="3276808"/>
            <a:chExt cx="363217" cy="248590"/>
          </a:xfrm>
        </p:grpSpPr>
        <p:sp>
          <p:nvSpPr>
            <p:cNvPr id="6986" name="Google Shape;6986;p95"/>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95"/>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95"/>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95"/>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95"/>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95"/>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95"/>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95"/>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95"/>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95"/>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95"/>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95"/>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95"/>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95"/>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95"/>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95"/>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95"/>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95"/>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95"/>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95"/>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95"/>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95"/>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95"/>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95"/>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95"/>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95"/>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95"/>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3" name="Google Shape;7013;p95"/>
          <p:cNvGrpSpPr/>
          <p:nvPr/>
        </p:nvGrpSpPr>
        <p:grpSpPr>
          <a:xfrm>
            <a:off x="5084391" y="4183682"/>
            <a:ext cx="504064" cy="325595"/>
            <a:chOff x="5084391" y="4183682"/>
            <a:chExt cx="504064" cy="325595"/>
          </a:xfrm>
        </p:grpSpPr>
        <p:sp>
          <p:nvSpPr>
            <p:cNvPr id="7014" name="Google Shape;7014;p95"/>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95"/>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95"/>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95"/>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95"/>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95"/>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95"/>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95"/>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95"/>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95"/>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95"/>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95"/>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95"/>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95"/>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95"/>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95"/>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0" name="Google Shape;7030;p95"/>
          <p:cNvGrpSpPr/>
          <p:nvPr/>
        </p:nvGrpSpPr>
        <p:grpSpPr>
          <a:xfrm>
            <a:off x="7947595" y="2347996"/>
            <a:ext cx="379795" cy="267165"/>
            <a:chOff x="7947595" y="2347996"/>
            <a:chExt cx="379795" cy="267165"/>
          </a:xfrm>
        </p:grpSpPr>
        <p:sp>
          <p:nvSpPr>
            <p:cNvPr id="7031" name="Google Shape;7031;p95"/>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95"/>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95"/>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95"/>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95"/>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95"/>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95"/>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95"/>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95"/>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0" name="Google Shape;7040;p95"/>
          <p:cNvGrpSpPr/>
          <p:nvPr/>
        </p:nvGrpSpPr>
        <p:grpSpPr>
          <a:xfrm>
            <a:off x="6400644" y="2310269"/>
            <a:ext cx="275362" cy="338784"/>
            <a:chOff x="6400644" y="2310269"/>
            <a:chExt cx="275362" cy="338784"/>
          </a:xfrm>
        </p:grpSpPr>
        <p:sp>
          <p:nvSpPr>
            <p:cNvPr id="7041" name="Google Shape;7041;p95"/>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95"/>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95"/>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95"/>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95"/>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95"/>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95"/>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95"/>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95"/>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95"/>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95"/>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95"/>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95"/>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4" name="Google Shape;7054;p95"/>
          <p:cNvGrpSpPr/>
          <p:nvPr/>
        </p:nvGrpSpPr>
        <p:grpSpPr>
          <a:xfrm>
            <a:off x="1342268" y="4161009"/>
            <a:ext cx="359565" cy="358094"/>
            <a:chOff x="1342268" y="4161009"/>
            <a:chExt cx="359565" cy="358094"/>
          </a:xfrm>
        </p:grpSpPr>
        <p:sp>
          <p:nvSpPr>
            <p:cNvPr id="7055" name="Google Shape;7055;p95"/>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95"/>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95"/>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95"/>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95"/>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95"/>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95"/>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95"/>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95"/>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4" name="Google Shape;7064;p95"/>
          <p:cNvGrpSpPr/>
          <p:nvPr/>
        </p:nvGrpSpPr>
        <p:grpSpPr>
          <a:xfrm>
            <a:off x="1913012" y="2764940"/>
            <a:ext cx="417523" cy="374252"/>
            <a:chOff x="1913012" y="2764940"/>
            <a:chExt cx="417523" cy="374252"/>
          </a:xfrm>
        </p:grpSpPr>
        <p:sp>
          <p:nvSpPr>
            <p:cNvPr id="7065" name="Google Shape;7065;p95"/>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95"/>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95"/>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95"/>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95"/>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95"/>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95"/>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95"/>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95"/>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95"/>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95"/>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95"/>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7" name="Google Shape;7077;p95"/>
          <p:cNvGrpSpPr/>
          <p:nvPr/>
        </p:nvGrpSpPr>
        <p:grpSpPr>
          <a:xfrm>
            <a:off x="830742" y="2763601"/>
            <a:ext cx="384734" cy="381556"/>
            <a:chOff x="830742" y="2763601"/>
            <a:chExt cx="384734" cy="381556"/>
          </a:xfrm>
        </p:grpSpPr>
        <p:sp>
          <p:nvSpPr>
            <p:cNvPr id="7078" name="Google Shape;7078;p95"/>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95"/>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95"/>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95"/>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95"/>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95"/>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95"/>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95"/>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95"/>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95"/>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95"/>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95"/>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95"/>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95"/>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95"/>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95"/>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95"/>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95"/>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95"/>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95"/>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95"/>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9" name="Google Shape;7099;p95"/>
          <p:cNvGrpSpPr/>
          <p:nvPr/>
        </p:nvGrpSpPr>
        <p:grpSpPr>
          <a:xfrm>
            <a:off x="3007498" y="4183419"/>
            <a:ext cx="375434" cy="329667"/>
            <a:chOff x="3007498" y="4183419"/>
            <a:chExt cx="375434" cy="329667"/>
          </a:xfrm>
        </p:grpSpPr>
        <p:sp>
          <p:nvSpPr>
            <p:cNvPr id="7100" name="Google Shape;7100;p95"/>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95"/>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95"/>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95"/>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95"/>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95"/>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95"/>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95"/>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95"/>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95"/>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95"/>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95"/>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95"/>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95"/>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95"/>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95"/>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95"/>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95"/>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95"/>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95"/>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0" name="Google Shape;7120;p95"/>
          <p:cNvGrpSpPr/>
          <p:nvPr/>
        </p:nvGrpSpPr>
        <p:grpSpPr>
          <a:xfrm>
            <a:off x="6919276" y="2766990"/>
            <a:ext cx="274550" cy="354728"/>
            <a:chOff x="7606826" y="2419290"/>
            <a:chExt cx="274550" cy="354728"/>
          </a:xfrm>
        </p:grpSpPr>
        <p:sp>
          <p:nvSpPr>
            <p:cNvPr id="7121" name="Google Shape;7121;p95"/>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95"/>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95"/>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95"/>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95"/>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95"/>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95"/>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95"/>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95"/>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95"/>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95"/>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95"/>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95"/>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95"/>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95"/>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6" name="Google Shape;7136;p95"/>
          <p:cNvGrpSpPr/>
          <p:nvPr/>
        </p:nvGrpSpPr>
        <p:grpSpPr>
          <a:xfrm>
            <a:off x="7550168" y="2777003"/>
            <a:ext cx="263316" cy="354728"/>
            <a:chOff x="8062968" y="2419290"/>
            <a:chExt cx="263316" cy="354728"/>
          </a:xfrm>
        </p:grpSpPr>
        <p:sp>
          <p:nvSpPr>
            <p:cNvPr id="7137" name="Google Shape;7137;p95"/>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95"/>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95"/>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95"/>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95"/>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95"/>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95"/>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95"/>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95"/>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95"/>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95"/>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95"/>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95"/>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95"/>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95"/>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95"/>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95"/>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7157"/>
        <p:cNvGrpSpPr/>
        <p:nvPr/>
      </p:nvGrpSpPr>
      <p:grpSpPr>
        <a:xfrm>
          <a:off x="0" y="0"/>
          <a:ext cx="0" cy="0"/>
          <a:chOff x="0" y="0"/>
          <a:chExt cx="0" cy="0"/>
        </a:xfrm>
      </p:grpSpPr>
      <p:sp>
        <p:nvSpPr>
          <p:cNvPr id="7158" name="Google Shape;7158;p96"/>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159" name="Google Shape;7159;p96"/>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7160" name="Google Shape;7160;p96"/>
          <p:cNvGrpSpPr/>
          <p:nvPr/>
        </p:nvGrpSpPr>
        <p:grpSpPr>
          <a:xfrm>
            <a:off x="7075663" y="2444129"/>
            <a:ext cx="362163" cy="347098"/>
            <a:chOff x="7075663" y="2444129"/>
            <a:chExt cx="362163" cy="347098"/>
          </a:xfrm>
        </p:grpSpPr>
        <p:sp>
          <p:nvSpPr>
            <p:cNvPr id="7161" name="Google Shape;7161;p96"/>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96"/>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96"/>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96"/>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96"/>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96"/>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96"/>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96"/>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9" name="Google Shape;7169;p96"/>
          <p:cNvGrpSpPr/>
          <p:nvPr/>
        </p:nvGrpSpPr>
        <p:grpSpPr>
          <a:xfrm>
            <a:off x="6638175" y="2436584"/>
            <a:ext cx="372197" cy="362163"/>
            <a:chOff x="6638175" y="2436584"/>
            <a:chExt cx="372197" cy="362163"/>
          </a:xfrm>
        </p:grpSpPr>
        <p:sp>
          <p:nvSpPr>
            <p:cNvPr id="7170" name="Google Shape;7170;p96"/>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96"/>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96"/>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96"/>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96"/>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96"/>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96"/>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96"/>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96"/>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96"/>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96"/>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96"/>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96"/>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3" name="Google Shape;7183;p96"/>
          <p:cNvGrpSpPr/>
          <p:nvPr/>
        </p:nvGrpSpPr>
        <p:grpSpPr>
          <a:xfrm>
            <a:off x="6192906" y="2439440"/>
            <a:ext cx="371699" cy="356084"/>
            <a:chOff x="6192906" y="2439440"/>
            <a:chExt cx="371699" cy="356084"/>
          </a:xfrm>
        </p:grpSpPr>
        <p:sp>
          <p:nvSpPr>
            <p:cNvPr id="7184" name="Google Shape;7184;p96"/>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96"/>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96"/>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96"/>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96"/>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96"/>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96"/>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96"/>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96"/>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96"/>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96"/>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96"/>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96"/>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7" name="Google Shape;7197;p96"/>
          <p:cNvGrpSpPr/>
          <p:nvPr/>
        </p:nvGrpSpPr>
        <p:grpSpPr>
          <a:xfrm>
            <a:off x="5762467" y="2436584"/>
            <a:ext cx="362163" cy="362163"/>
            <a:chOff x="5762467" y="2436584"/>
            <a:chExt cx="362163" cy="362163"/>
          </a:xfrm>
        </p:grpSpPr>
        <p:sp>
          <p:nvSpPr>
            <p:cNvPr id="7198" name="Google Shape;7198;p96"/>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96"/>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96"/>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96"/>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96"/>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96"/>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96"/>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96"/>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96"/>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96"/>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96"/>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96"/>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96"/>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96"/>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96"/>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96"/>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96"/>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96"/>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96"/>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96"/>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96"/>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96"/>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96"/>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96"/>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96"/>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3" name="Google Shape;7223;p96"/>
          <p:cNvGrpSpPr/>
          <p:nvPr/>
        </p:nvGrpSpPr>
        <p:grpSpPr>
          <a:xfrm>
            <a:off x="5323721" y="2437029"/>
            <a:ext cx="362922" cy="361219"/>
            <a:chOff x="5323721" y="2437029"/>
            <a:chExt cx="362922" cy="361219"/>
          </a:xfrm>
        </p:grpSpPr>
        <p:sp>
          <p:nvSpPr>
            <p:cNvPr id="7224" name="Google Shape;7224;p96"/>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96"/>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96"/>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96"/>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96"/>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96"/>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96"/>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96"/>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96"/>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96"/>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96"/>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96"/>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96"/>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96"/>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96"/>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96"/>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96"/>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1" name="Google Shape;7241;p96"/>
          <p:cNvGrpSpPr/>
          <p:nvPr/>
        </p:nvGrpSpPr>
        <p:grpSpPr>
          <a:xfrm>
            <a:off x="4875937" y="2468731"/>
            <a:ext cx="407122" cy="315448"/>
            <a:chOff x="4875937" y="2468731"/>
            <a:chExt cx="407122" cy="315448"/>
          </a:xfrm>
        </p:grpSpPr>
        <p:sp>
          <p:nvSpPr>
            <p:cNvPr id="7242" name="Google Shape;7242;p96"/>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96"/>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96"/>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96"/>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96"/>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96"/>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96"/>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96"/>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96"/>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96"/>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96"/>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96"/>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96"/>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96"/>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96"/>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96"/>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96"/>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96"/>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96"/>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1" name="Google Shape;7261;p96"/>
          <p:cNvGrpSpPr/>
          <p:nvPr/>
        </p:nvGrpSpPr>
        <p:grpSpPr>
          <a:xfrm>
            <a:off x="4893282" y="3804774"/>
            <a:ext cx="242114" cy="362163"/>
            <a:chOff x="4893282" y="3804774"/>
            <a:chExt cx="242114" cy="362163"/>
          </a:xfrm>
        </p:grpSpPr>
        <p:sp>
          <p:nvSpPr>
            <p:cNvPr id="7262" name="Google Shape;7262;p96"/>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96"/>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96"/>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96"/>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96"/>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96"/>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96"/>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96"/>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96"/>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96"/>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96"/>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96"/>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96"/>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96"/>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96"/>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96"/>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96"/>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96"/>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96"/>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96"/>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96"/>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96"/>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96"/>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96"/>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96"/>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96"/>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8" name="Google Shape;7288;p96"/>
          <p:cNvGrpSpPr/>
          <p:nvPr/>
        </p:nvGrpSpPr>
        <p:grpSpPr>
          <a:xfrm>
            <a:off x="6248162" y="3804774"/>
            <a:ext cx="231058" cy="362425"/>
            <a:chOff x="6248162" y="3804774"/>
            <a:chExt cx="231058" cy="362425"/>
          </a:xfrm>
        </p:grpSpPr>
        <p:sp>
          <p:nvSpPr>
            <p:cNvPr id="7289" name="Google Shape;7289;p96"/>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96"/>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96"/>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96"/>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3" name="Google Shape;7293;p96"/>
          <p:cNvGrpSpPr/>
          <p:nvPr/>
        </p:nvGrpSpPr>
        <p:grpSpPr>
          <a:xfrm>
            <a:off x="5346568" y="3804774"/>
            <a:ext cx="233337" cy="362163"/>
            <a:chOff x="5346568" y="3804774"/>
            <a:chExt cx="233337" cy="362163"/>
          </a:xfrm>
        </p:grpSpPr>
        <p:sp>
          <p:nvSpPr>
            <p:cNvPr id="7294" name="Google Shape;7294;p96"/>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96"/>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96"/>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96"/>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96"/>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96"/>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96"/>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96"/>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96"/>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96"/>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96"/>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96"/>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96"/>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96"/>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96"/>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96"/>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96"/>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96"/>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96"/>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3" name="Google Shape;7313;p96"/>
          <p:cNvGrpSpPr/>
          <p:nvPr/>
        </p:nvGrpSpPr>
        <p:grpSpPr>
          <a:xfrm>
            <a:off x="6704985" y="3805141"/>
            <a:ext cx="209967" cy="361639"/>
            <a:chOff x="6704985" y="3805141"/>
            <a:chExt cx="209967" cy="361639"/>
          </a:xfrm>
        </p:grpSpPr>
        <p:sp>
          <p:nvSpPr>
            <p:cNvPr id="7314" name="Google Shape;7314;p96"/>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96"/>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96"/>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96"/>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96"/>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96"/>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96"/>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96"/>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96"/>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96"/>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96"/>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96"/>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6" name="Google Shape;7326;p96"/>
          <p:cNvGrpSpPr/>
          <p:nvPr/>
        </p:nvGrpSpPr>
        <p:grpSpPr>
          <a:xfrm>
            <a:off x="7513884" y="2448269"/>
            <a:ext cx="363184" cy="338792"/>
            <a:chOff x="7513884" y="2448269"/>
            <a:chExt cx="363184" cy="338792"/>
          </a:xfrm>
        </p:grpSpPr>
        <p:sp>
          <p:nvSpPr>
            <p:cNvPr id="7327" name="Google Shape;7327;p96"/>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96"/>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96"/>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96"/>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96"/>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96"/>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3" name="Google Shape;7333;p96"/>
          <p:cNvGrpSpPr/>
          <p:nvPr/>
        </p:nvGrpSpPr>
        <p:grpSpPr>
          <a:xfrm>
            <a:off x="5777767" y="3804826"/>
            <a:ext cx="258699" cy="362136"/>
            <a:chOff x="5777767" y="3804826"/>
            <a:chExt cx="258699" cy="362136"/>
          </a:xfrm>
        </p:grpSpPr>
        <p:sp>
          <p:nvSpPr>
            <p:cNvPr id="7334" name="Google Shape;7334;p96"/>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96"/>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96"/>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7" name="Google Shape;7337;p96"/>
          <p:cNvGrpSpPr/>
          <p:nvPr/>
        </p:nvGrpSpPr>
        <p:grpSpPr>
          <a:xfrm>
            <a:off x="7953101" y="2436584"/>
            <a:ext cx="361691" cy="362163"/>
            <a:chOff x="7953101" y="2436584"/>
            <a:chExt cx="361691" cy="362163"/>
          </a:xfrm>
        </p:grpSpPr>
        <p:sp>
          <p:nvSpPr>
            <p:cNvPr id="7338" name="Google Shape;7338;p96"/>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96"/>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96"/>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96"/>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96"/>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96"/>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96"/>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96"/>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96"/>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7" name="Google Shape;7347;p96"/>
          <p:cNvGrpSpPr/>
          <p:nvPr/>
        </p:nvGrpSpPr>
        <p:grpSpPr>
          <a:xfrm>
            <a:off x="4859353" y="3355130"/>
            <a:ext cx="373481" cy="362267"/>
            <a:chOff x="4859353" y="3355130"/>
            <a:chExt cx="373481" cy="362267"/>
          </a:xfrm>
        </p:grpSpPr>
        <p:sp>
          <p:nvSpPr>
            <p:cNvPr id="7348" name="Google Shape;7348;p96"/>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96"/>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96"/>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96"/>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96"/>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96"/>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96"/>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96"/>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96"/>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96"/>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96"/>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96"/>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96"/>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96"/>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2" name="Google Shape;7362;p96"/>
          <p:cNvGrpSpPr/>
          <p:nvPr/>
        </p:nvGrpSpPr>
        <p:grpSpPr>
          <a:xfrm>
            <a:off x="6637678" y="1500982"/>
            <a:ext cx="378721" cy="362005"/>
            <a:chOff x="6637678" y="1500982"/>
            <a:chExt cx="378721" cy="362005"/>
          </a:xfrm>
        </p:grpSpPr>
        <p:sp>
          <p:nvSpPr>
            <p:cNvPr id="7363" name="Google Shape;7363;p96"/>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96"/>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96"/>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96"/>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96"/>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96"/>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96"/>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96"/>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96"/>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96"/>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96"/>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96"/>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96"/>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96"/>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96"/>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96"/>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9" name="Google Shape;7379;p96"/>
          <p:cNvGrpSpPr/>
          <p:nvPr/>
        </p:nvGrpSpPr>
        <p:grpSpPr>
          <a:xfrm>
            <a:off x="5827993" y="3355496"/>
            <a:ext cx="223041" cy="362163"/>
            <a:chOff x="5827993" y="3355496"/>
            <a:chExt cx="223041" cy="362163"/>
          </a:xfrm>
        </p:grpSpPr>
        <p:sp>
          <p:nvSpPr>
            <p:cNvPr id="7380" name="Google Shape;7380;p96"/>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96"/>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96"/>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96"/>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96"/>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96"/>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96"/>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96"/>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96"/>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96"/>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96"/>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96"/>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96"/>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96"/>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96"/>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5" name="Google Shape;7395;p96"/>
          <p:cNvGrpSpPr/>
          <p:nvPr/>
        </p:nvGrpSpPr>
        <p:grpSpPr>
          <a:xfrm>
            <a:off x="7528713" y="1500641"/>
            <a:ext cx="370520" cy="361586"/>
            <a:chOff x="7528713" y="1500641"/>
            <a:chExt cx="370520" cy="361586"/>
          </a:xfrm>
        </p:grpSpPr>
        <p:sp>
          <p:nvSpPr>
            <p:cNvPr id="7396" name="Google Shape;7396;p96"/>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96"/>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96"/>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96"/>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96"/>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96"/>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96"/>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3" name="Google Shape;7403;p96"/>
          <p:cNvGrpSpPr/>
          <p:nvPr/>
        </p:nvGrpSpPr>
        <p:grpSpPr>
          <a:xfrm>
            <a:off x="5317198" y="3355496"/>
            <a:ext cx="367429" cy="362163"/>
            <a:chOff x="5317198" y="3355496"/>
            <a:chExt cx="367429" cy="362163"/>
          </a:xfrm>
        </p:grpSpPr>
        <p:sp>
          <p:nvSpPr>
            <p:cNvPr id="7404" name="Google Shape;7404;p96"/>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96"/>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96"/>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96"/>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96"/>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96"/>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96"/>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96"/>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96"/>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96"/>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96"/>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96"/>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96"/>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96"/>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96"/>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96"/>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0" name="Google Shape;7420;p96"/>
          <p:cNvGrpSpPr/>
          <p:nvPr/>
        </p:nvGrpSpPr>
        <p:grpSpPr>
          <a:xfrm>
            <a:off x="5302971" y="1500563"/>
            <a:ext cx="383175" cy="362241"/>
            <a:chOff x="5302971" y="1500563"/>
            <a:chExt cx="383175" cy="362241"/>
          </a:xfrm>
        </p:grpSpPr>
        <p:sp>
          <p:nvSpPr>
            <p:cNvPr id="7421" name="Google Shape;7421;p96"/>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96"/>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3" name="Google Shape;7423;p96"/>
          <p:cNvGrpSpPr/>
          <p:nvPr/>
        </p:nvGrpSpPr>
        <p:grpSpPr>
          <a:xfrm>
            <a:off x="6202705" y="1525453"/>
            <a:ext cx="364180" cy="312461"/>
            <a:chOff x="6202705" y="1525453"/>
            <a:chExt cx="364180" cy="312461"/>
          </a:xfrm>
        </p:grpSpPr>
        <p:sp>
          <p:nvSpPr>
            <p:cNvPr id="7424" name="Google Shape;7424;p96"/>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96"/>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96"/>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96"/>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96"/>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96"/>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96"/>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1" name="Google Shape;7431;p96"/>
          <p:cNvGrpSpPr/>
          <p:nvPr/>
        </p:nvGrpSpPr>
        <p:grpSpPr>
          <a:xfrm>
            <a:off x="7087217" y="1503602"/>
            <a:ext cx="362398" cy="356163"/>
            <a:chOff x="7087217" y="1503602"/>
            <a:chExt cx="362398" cy="356163"/>
          </a:xfrm>
        </p:grpSpPr>
        <p:sp>
          <p:nvSpPr>
            <p:cNvPr id="7432" name="Google Shape;7432;p96"/>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96"/>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96"/>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96"/>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96"/>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96"/>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96"/>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96"/>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96"/>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96"/>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96"/>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96"/>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96"/>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96"/>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96"/>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96"/>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96"/>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96"/>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96"/>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96"/>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96"/>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3" name="Google Shape;7453;p96"/>
          <p:cNvGrpSpPr/>
          <p:nvPr/>
        </p:nvGrpSpPr>
        <p:grpSpPr>
          <a:xfrm>
            <a:off x="7968952" y="1500877"/>
            <a:ext cx="378747" cy="361455"/>
            <a:chOff x="7968952" y="1500877"/>
            <a:chExt cx="378747" cy="361455"/>
          </a:xfrm>
        </p:grpSpPr>
        <p:sp>
          <p:nvSpPr>
            <p:cNvPr id="7454" name="Google Shape;7454;p96"/>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96"/>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96"/>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96"/>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96"/>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96"/>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96"/>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96"/>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96"/>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96"/>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96"/>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96"/>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96"/>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96"/>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96"/>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9" name="Google Shape;7469;p96"/>
          <p:cNvGrpSpPr/>
          <p:nvPr/>
        </p:nvGrpSpPr>
        <p:grpSpPr>
          <a:xfrm>
            <a:off x="5761445" y="1541723"/>
            <a:ext cx="362163" cy="279737"/>
            <a:chOff x="5761445" y="1541723"/>
            <a:chExt cx="362163" cy="279737"/>
          </a:xfrm>
        </p:grpSpPr>
        <p:sp>
          <p:nvSpPr>
            <p:cNvPr id="7470" name="Google Shape;7470;p96"/>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96"/>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96"/>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96"/>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96"/>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96"/>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6" name="Google Shape;7476;p96"/>
          <p:cNvGrpSpPr/>
          <p:nvPr/>
        </p:nvGrpSpPr>
        <p:grpSpPr>
          <a:xfrm>
            <a:off x="6204958" y="3355575"/>
            <a:ext cx="358390" cy="362320"/>
            <a:chOff x="6204958" y="3355575"/>
            <a:chExt cx="358390" cy="362320"/>
          </a:xfrm>
        </p:grpSpPr>
        <p:sp>
          <p:nvSpPr>
            <p:cNvPr id="7477" name="Google Shape;7477;p96"/>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96"/>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96"/>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96"/>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96"/>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96"/>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96"/>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96"/>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96"/>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96"/>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96"/>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96"/>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96"/>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96"/>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96"/>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96"/>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3" name="Google Shape;7493;p96"/>
          <p:cNvGrpSpPr/>
          <p:nvPr/>
        </p:nvGrpSpPr>
        <p:grpSpPr>
          <a:xfrm>
            <a:off x="4939970" y="1499855"/>
            <a:ext cx="242979" cy="362660"/>
            <a:chOff x="4939970" y="1499855"/>
            <a:chExt cx="242979" cy="362660"/>
          </a:xfrm>
        </p:grpSpPr>
        <p:sp>
          <p:nvSpPr>
            <p:cNvPr id="7494" name="Google Shape;7494;p96"/>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96"/>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96"/>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96"/>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96"/>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96"/>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0" name="Google Shape;7500;p96"/>
          <p:cNvGrpSpPr/>
          <p:nvPr/>
        </p:nvGrpSpPr>
        <p:grpSpPr>
          <a:xfrm>
            <a:off x="8023448" y="3355496"/>
            <a:ext cx="284322" cy="362163"/>
            <a:chOff x="8023448" y="3355496"/>
            <a:chExt cx="284322" cy="362163"/>
          </a:xfrm>
        </p:grpSpPr>
        <p:sp>
          <p:nvSpPr>
            <p:cNvPr id="7501" name="Google Shape;7501;p96"/>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96"/>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96"/>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96"/>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96"/>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96"/>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96"/>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96"/>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96"/>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0" name="Google Shape;7510;p96"/>
          <p:cNvGrpSpPr/>
          <p:nvPr/>
        </p:nvGrpSpPr>
        <p:grpSpPr>
          <a:xfrm>
            <a:off x="6644201" y="3355496"/>
            <a:ext cx="366695" cy="361979"/>
            <a:chOff x="6644201" y="3355496"/>
            <a:chExt cx="366695" cy="361979"/>
          </a:xfrm>
        </p:grpSpPr>
        <p:sp>
          <p:nvSpPr>
            <p:cNvPr id="7511" name="Google Shape;7511;p96"/>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96"/>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96"/>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96"/>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96"/>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96"/>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96"/>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96"/>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96"/>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96"/>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96"/>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96"/>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96"/>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96"/>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96"/>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96"/>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96"/>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96"/>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96"/>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96"/>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96"/>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96"/>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96"/>
          <p:cNvGrpSpPr/>
          <p:nvPr/>
        </p:nvGrpSpPr>
        <p:grpSpPr>
          <a:xfrm>
            <a:off x="7955145" y="2019192"/>
            <a:ext cx="365176" cy="271013"/>
            <a:chOff x="7955145" y="2019192"/>
            <a:chExt cx="365176" cy="271013"/>
          </a:xfrm>
        </p:grpSpPr>
        <p:sp>
          <p:nvSpPr>
            <p:cNvPr id="7534" name="Google Shape;7534;p96"/>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96"/>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96"/>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96"/>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96"/>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96"/>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0" name="Google Shape;7540;p96"/>
          <p:cNvGrpSpPr/>
          <p:nvPr/>
        </p:nvGrpSpPr>
        <p:grpSpPr>
          <a:xfrm>
            <a:off x="7518155" y="2009471"/>
            <a:ext cx="361927" cy="290270"/>
            <a:chOff x="7518155" y="2009471"/>
            <a:chExt cx="361927" cy="290270"/>
          </a:xfrm>
        </p:grpSpPr>
        <p:sp>
          <p:nvSpPr>
            <p:cNvPr id="7541" name="Google Shape;7541;p96"/>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96"/>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96"/>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96"/>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96"/>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96"/>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96"/>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96"/>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96"/>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96"/>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96"/>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96"/>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96"/>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4" name="Google Shape;7554;p96"/>
          <p:cNvGrpSpPr/>
          <p:nvPr/>
        </p:nvGrpSpPr>
        <p:grpSpPr>
          <a:xfrm>
            <a:off x="7079672" y="1991053"/>
            <a:ext cx="362163" cy="327264"/>
            <a:chOff x="7079672" y="1991053"/>
            <a:chExt cx="362163" cy="327264"/>
          </a:xfrm>
        </p:grpSpPr>
        <p:sp>
          <p:nvSpPr>
            <p:cNvPr id="7555" name="Google Shape;7555;p96"/>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96"/>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96"/>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96"/>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96"/>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96"/>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96"/>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96"/>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96"/>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96"/>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96"/>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96"/>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96"/>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96"/>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96"/>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96"/>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96"/>
          <p:cNvGrpSpPr/>
          <p:nvPr/>
        </p:nvGrpSpPr>
        <p:grpSpPr>
          <a:xfrm>
            <a:off x="6641188" y="2035514"/>
            <a:ext cx="361901" cy="238132"/>
            <a:chOff x="6641188" y="2035514"/>
            <a:chExt cx="361901" cy="238132"/>
          </a:xfrm>
        </p:grpSpPr>
        <p:sp>
          <p:nvSpPr>
            <p:cNvPr id="7572" name="Google Shape;7572;p96"/>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96"/>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96"/>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96"/>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96"/>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96"/>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96"/>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96"/>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96"/>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96"/>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96"/>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96"/>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96"/>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96"/>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96"/>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96"/>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96"/>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96"/>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96"/>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1" name="Google Shape;7591;p96"/>
          <p:cNvGrpSpPr/>
          <p:nvPr/>
        </p:nvGrpSpPr>
        <p:grpSpPr>
          <a:xfrm>
            <a:off x="6202443" y="1986677"/>
            <a:ext cx="362425" cy="335884"/>
            <a:chOff x="6202443" y="1986677"/>
            <a:chExt cx="362425" cy="335884"/>
          </a:xfrm>
        </p:grpSpPr>
        <p:sp>
          <p:nvSpPr>
            <p:cNvPr id="7592" name="Google Shape;7592;p96"/>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96"/>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96"/>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96"/>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96"/>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96"/>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96"/>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96"/>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96"/>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96"/>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96"/>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96"/>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96"/>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96"/>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96"/>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96"/>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96"/>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96"/>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96"/>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96"/>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96"/>
          <p:cNvGrpSpPr/>
          <p:nvPr/>
        </p:nvGrpSpPr>
        <p:grpSpPr>
          <a:xfrm>
            <a:off x="5764222" y="2016598"/>
            <a:ext cx="374293" cy="276069"/>
            <a:chOff x="5764222" y="2016598"/>
            <a:chExt cx="374293" cy="276069"/>
          </a:xfrm>
        </p:grpSpPr>
        <p:sp>
          <p:nvSpPr>
            <p:cNvPr id="7613" name="Google Shape;7613;p96"/>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96"/>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96"/>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96"/>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96"/>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96"/>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96"/>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96"/>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96"/>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96"/>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96"/>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4" name="Google Shape;7624;p96"/>
          <p:cNvGrpSpPr/>
          <p:nvPr/>
        </p:nvGrpSpPr>
        <p:grpSpPr>
          <a:xfrm>
            <a:off x="5325477" y="2016441"/>
            <a:ext cx="361927" cy="276515"/>
            <a:chOff x="5325477" y="2016441"/>
            <a:chExt cx="361927" cy="276515"/>
          </a:xfrm>
        </p:grpSpPr>
        <p:sp>
          <p:nvSpPr>
            <p:cNvPr id="7625" name="Google Shape;7625;p96"/>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96"/>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96"/>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96"/>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96"/>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96"/>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96"/>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96"/>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96"/>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96"/>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96"/>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96"/>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96"/>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96"/>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96"/>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96"/>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96"/>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96"/>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96"/>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96"/>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5" name="Google Shape;7645;p96"/>
          <p:cNvGrpSpPr/>
          <p:nvPr/>
        </p:nvGrpSpPr>
        <p:grpSpPr>
          <a:xfrm>
            <a:off x="4870671" y="2017200"/>
            <a:ext cx="364180" cy="274812"/>
            <a:chOff x="4870671" y="2017200"/>
            <a:chExt cx="364180" cy="274812"/>
          </a:xfrm>
        </p:grpSpPr>
        <p:sp>
          <p:nvSpPr>
            <p:cNvPr id="7646" name="Google Shape;7646;p96"/>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96"/>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96"/>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96"/>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96"/>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96"/>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96"/>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96"/>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96"/>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96"/>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96"/>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96"/>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96"/>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9" name="Google Shape;7659;p96"/>
          <p:cNvGrpSpPr/>
          <p:nvPr/>
        </p:nvGrpSpPr>
        <p:grpSpPr>
          <a:xfrm>
            <a:off x="7144726" y="3355496"/>
            <a:ext cx="260690" cy="362032"/>
            <a:chOff x="7144726" y="3355496"/>
            <a:chExt cx="260690" cy="362032"/>
          </a:xfrm>
        </p:grpSpPr>
        <p:sp>
          <p:nvSpPr>
            <p:cNvPr id="7660" name="Google Shape;7660;p96"/>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96"/>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96"/>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96"/>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96"/>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96"/>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6" name="Google Shape;7666;p96"/>
          <p:cNvGrpSpPr/>
          <p:nvPr/>
        </p:nvGrpSpPr>
        <p:grpSpPr>
          <a:xfrm>
            <a:off x="6705719" y="4278051"/>
            <a:ext cx="261712" cy="361770"/>
            <a:chOff x="6705719" y="4278051"/>
            <a:chExt cx="261712" cy="361770"/>
          </a:xfrm>
        </p:grpSpPr>
        <p:sp>
          <p:nvSpPr>
            <p:cNvPr id="7667" name="Google Shape;7667;p96"/>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96"/>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96"/>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96"/>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96"/>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96"/>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96"/>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96"/>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96"/>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96"/>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96"/>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96"/>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96"/>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96"/>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96"/>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2" name="Google Shape;7682;p96"/>
          <p:cNvGrpSpPr/>
          <p:nvPr/>
        </p:nvGrpSpPr>
        <p:grpSpPr>
          <a:xfrm>
            <a:off x="5750650" y="2891652"/>
            <a:ext cx="320216" cy="361403"/>
            <a:chOff x="5750650" y="2891652"/>
            <a:chExt cx="320216" cy="361403"/>
          </a:xfrm>
        </p:grpSpPr>
        <p:sp>
          <p:nvSpPr>
            <p:cNvPr id="7683" name="Google Shape;7683;p96"/>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96"/>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96"/>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96"/>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96"/>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96"/>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96"/>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96"/>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96"/>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96"/>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96"/>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96"/>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96"/>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96"/>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96"/>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8" name="Google Shape;7698;p96"/>
          <p:cNvGrpSpPr/>
          <p:nvPr/>
        </p:nvGrpSpPr>
        <p:grpSpPr>
          <a:xfrm>
            <a:off x="6658009" y="2891390"/>
            <a:ext cx="315972" cy="361927"/>
            <a:chOff x="6658009" y="2891390"/>
            <a:chExt cx="315972" cy="361927"/>
          </a:xfrm>
        </p:grpSpPr>
        <p:sp>
          <p:nvSpPr>
            <p:cNvPr id="7699" name="Google Shape;7699;p96"/>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96"/>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96"/>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96"/>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96"/>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96"/>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96"/>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6" name="Google Shape;7706;p96"/>
          <p:cNvGrpSpPr/>
          <p:nvPr/>
        </p:nvGrpSpPr>
        <p:grpSpPr>
          <a:xfrm>
            <a:off x="6203465" y="2891206"/>
            <a:ext cx="320478" cy="362110"/>
            <a:chOff x="6203465" y="2891206"/>
            <a:chExt cx="320478" cy="362110"/>
          </a:xfrm>
        </p:grpSpPr>
        <p:sp>
          <p:nvSpPr>
            <p:cNvPr id="7707" name="Google Shape;7707;p96"/>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96"/>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96"/>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96"/>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96"/>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2" name="Google Shape;7712;p96"/>
          <p:cNvGrpSpPr/>
          <p:nvPr/>
        </p:nvGrpSpPr>
        <p:grpSpPr>
          <a:xfrm>
            <a:off x="7567280" y="2891259"/>
            <a:ext cx="307116" cy="362294"/>
            <a:chOff x="7567280" y="2891259"/>
            <a:chExt cx="307116" cy="362294"/>
          </a:xfrm>
        </p:grpSpPr>
        <p:sp>
          <p:nvSpPr>
            <p:cNvPr id="7713" name="Google Shape;7713;p96"/>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96"/>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96"/>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96"/>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96"/>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96"/>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96"/>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96"/>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96"/>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96"/>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96"/>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96"/>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96"/>
          <p:cNvGrpSpPr/>
          <p:nvPr/>
        </p:nvGrpSpPr>
        <p:grpSpPr>
          <a:xfrm>
            <a:off x="7112579" y="2891521"/>
            <a:ext cx="338556" cy="361534"/>
            <a:chOff x="7112579" y="2891521"/>
            <a:chExt cx="338556" cy="361534"/>
          </a:xfrm>
        </p:grpSpPr>
        <p:sp>
          <p:nvSpPr>
            <p:cNvPr id="7726" name="Google Shape;7726;p96"/>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96"/>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8" name="Google Shape;7728;p96"/>
          <p:cNvGrpSpPr/>
          <p:nvPr/>
        </p:nvGrpSpPr>
        <p:grpSpPr>
          <a:xfrm>
            <a:off x="7155259" y="3805036"/>
            <a:ext cx="207478" cy="361272"/>
            <a:chOff x="7155259" y="3805036"/>
            <a:chExt cx="207478" cy="361272"/>
          </a:xfrm>
        </p:grpSpPr>
        <p:sp>
          <p:nvSpPr>
            <p:cNvPr id="7729" name="Google Shape;7729;p96"/>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96"/>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96"/>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96"/>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96"/>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96"/>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96"/>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96"/>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96"/>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96"/>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96"/>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96"/>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1" name="Google Shape;7741;p96"/>
          <p:cNvGrpSpPr/>
          <p:nvPr/>
        </p:nvGrpSpPr>
        <p:grpSpPr>
          <a:xfrm>
            <a:off x="4915368" y="2891390"/>
            <a:ext cx="182850" cy="361927"/>
            <a:chOff x="4915368" y="2891390"/>
            <a:chExt cx="182850" cy="361927"/>
          </a:xfrm>
        </p:grpSpPr>
        <p:sp>
          <p:nvSpPr>
            <p:cNvPr id="7742" name="Google Shape;7742;p96"/>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96"/>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96"/>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96"/>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96"/>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96"/>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96"/>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96"/>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96"/>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96"/>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96"/>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3" name="Google Shape;7753;p96"/>
          <p:cNvGrpSpPr/>
          <p:nvPr/>
        </p:nvGrpSpPr>
        <p:grpSpPr>
          <a:xfrm>
            <a:off x="8028714" y="2891652"/>
            <a:ext cx="289589" cy="361403"/>
            <a:chOff x="8028714" y="2891652"/>
            <a:chExt cx="289589" cy="361403"/>
          </a:xfrm>
        </p:grpSpPr>
        <p:sp>
          <p:nvSpPr>
            <p:cNvPr id="7754" name="Google Shape;7754;p96"/>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96"/>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96"/>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96"/>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96"/>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96"/>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96"/>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96"/>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96"/>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96"/>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96"/>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96"/>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96"/>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96"/>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96"/>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96"/>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96"/>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96"/>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96"/>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96"/>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4" name="Google Shape;7774;p96"/>
          <p:cNvGrpSpPr/>
          <p:nvPr/>
        </p:nvGrpSpPr>
        <p:grpSpPr>
          <a:xfrm>
            <a:off x="7551822" y="3804774"/>
            <a:ext cx="293335" cy="361927"/>
            <a:chOff x="7551822" y="3804774"/>
            <a:chExt cx="293335" cy="361927"/>
          </a:xfrm>
        </p:grpSpPr>
        <p:sp>
          <p:nvSpPr>
            <p:cNvPr id="7775" name="Google Shape;7775;p96"/>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96"/>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96"/>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96"/>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96"/>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96"/>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96"/>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96"/>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96"/>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96"/>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96"/>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6" name="Google Shape;7786;p96"/>
          <p:cNvGrpSpPr/>
          <p:nvPr/>
        </p:nvGrpSpPr>
        <p:grpSpPr>
          <a:xfrm>
            <a:off x="6263725" y="4277658"/>
            <a:ext cx="210491" cy="362163"/>
            <a:chOff x="6263725" y="4277658"/>
            <a:chExt cx="210491" cy="362163"/>
          </a:xfrm>
        </p:grpSpPr>
        <p:sp>
          <p:nvSpPr>
            <p:cNvPr id="7787" name="Google Shape;7787;p96"/>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96"/>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96"/>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96"/>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96"/>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96"/>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96"/>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96"/>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96"/>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96"/>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96"/>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96"/>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96"/>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96"/>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96"/>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2" name="Google Shape;7802;p96"/>
          <p:cNvGrpSpPr/>
          <p:nvPr/>
        </p:nvGrpSpPr>
        <p:grpSpPr>
          <a:xfrm>
            <a:off x="7987790" y="3804695"/>
            <a:ext cx="336303" cy="362005"/>
            <a:chOff x="7987790" y="3804695"/>
            <a:chExt cx="336303" cy="362005"/>
          </a:xfrm>
        </p:grpSpPr>
        <p:sp>
          <p:nvSpPr>
            <p:cNvPr id="7803" name="Google Shape;7803;p96"/>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96"/>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96"/>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96"/>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96"/>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96"/>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96"/>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96"/>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96"/>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96"/>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3" name="Google Shape;7813;p96"/>
          <p:cNvGrpSpPr/>
          <p:nvPr/>
        </p:nvGrpSpPr>
        <p:grpSpPr>
          <a:xfrm>
            <a:off x="5273444" y="2891285"/>
            <a:ext cx="371123" cy="362267"/>
            <a:chOff x="5273444" y="2891285"/>
            <a:chExt cx="371123" cy="362267"/>
          </a:xfrm>
        </p:grpSpPr>
        <p:sp>
          <p:nvSpPr>
            <p:cNvPr id="7814" name="Google Shape;7814;p96"/>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96"/>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96"/>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96"/>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96"/>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96"/>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96"/>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96"/>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96"/>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96"/>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96"/>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96"/>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96"/>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96"/>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8" name="Google Shape;7828;p96"/>
          <p:cNvGrpSpPr/>
          <p:nvPr/>
        </p:nvGrpSpPr>
        <p:grpSpPr>
          <a:xfrm>
            <a:off x="7630397" y="3358399"/>
            <a:ext cx="214759" cy="357030"/>
            <a:chOff x="2235125" y="238075"/>
            <a:chExt cx="3144350" cy="5227375"/>
          </a:xfrm>
        </p:grpSpPr>
        <p:sp>
          <p:nvSpPr>
            <p:cNvPr id="7829" name="Google Shape;7829;p96"/>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96"/>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96"/>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96"/>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96"/>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96"/>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96"/>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96"/>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96"/>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8" name="Google Shape;7838;p96"/>
          <p:cNvGrpSpPr/>
          <p:nvPr/>
        </p:nvGrpSpPr>
        <p:grpSpPr>
          <a:xfrm>
            <a:off x="2810729" y="4267107"/>
            <a:ext cx="342496" cy="351944"/>
            <a:chOff x="2810729" y="4267107"/>
            <a:chExt cx="342496" cy="351944"/>
          </a:xfrm>
        </p:grpSpPr>
        <p:sp>
          <p:nvSpPr>
            <p:cNvPr id="7839" name="Google Shape;7839;p96"/>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96"/>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96"/>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96"/>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96"/>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96"/>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96"/>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96"/>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96"/>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96"/>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96"/>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96"/>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96"/>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96"/>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96"/>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96"/>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96"/>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96"/>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96"/>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96"/>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96"/>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96"/>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96"/>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96"/>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96"/>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96"/>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96"/>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96"/>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96"/>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96"/>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9" name="Google Shape;7869;p96"/>
          <p:cNvGrpSpPr/>
          <p:nvPr/>
        </p:nvGrpSpPr>
        <p:grpSpPr>
          <a:xfrm>
            <a:off x="1779168" y="3805625"/>
            <a:ext cx="282381" cy="343454"/>
            <a:chOff x="1779168" y="3805625"/>
            <a:chExt cx="282381" cy="343454"/>
          </a:xfrm>
        </p:grpSpPr>
        <p:sp>
          <p:nvSpPr>
            <p:cNvPr id="7870" name="Google Shape;7870;p96"/>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96"/>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96"/>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96"/>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96"/>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96"/>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96"/>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96"/>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96"/>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96"/>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96"/>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96"/>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96"/>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96"/>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96"/>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96"/>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96"/>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96"/>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96"/>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96"/>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96"/>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96"/>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96"/>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96"/>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96"/>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96"/>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96"/>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96"/>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8" name="Google Shape;7898;p96"/>
          <p:cNvGrpSpPr/>
          <p:nvPr/>
        </p:nvGrpSpPr>
        <p:grpSpPr>
          <a:xfrm>
            <a:off x="2593522" y="2407029"/>
            <a:ext cx="391606" cy="364535"/>
            <a:chOff x="2593522" y="2407029"/>
            <a:chExt cx="391606" cy="364535"/>
          </a:xfrm>
        </p:grpSpPr>
        <p:sp>
          <p:nvSpPr>
            <p:cNvPr id="7899" name="Google Shape;7899;p96"/>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96"/>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96"/>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96"/>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96"/>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96"/>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96"/>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96"/>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96"/>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96"/>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96"/>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96"/>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96"/>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96"/>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96"/>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96"/>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96"/>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96"/>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96"/>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96"/>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96"/>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96"/>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96"/>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96"/>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96"/>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96"/>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96"/>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96"/>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96"/>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96"/>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96"/>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96"/>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96"/>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96"/>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96"/>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96"/>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96"/>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96"/>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96"/>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8" name="Google Shape;7938;p96"/>
          <p:cNvGrpSpPr/>
          <p:nvPr/>
        </p:nvGrpSpPr>
        <p:grpSpPr>
          <a:xfrm>
            <a:off x="3955047" y="2432242"/>
            <a:ext cx="322912" cy="334396"/>
            <a:chOff x="3955047" y="2432242"/>
            <a:chExt cx="322912" cy="334396"/>
          </a:xfrm>
        </p:grpSpPr>
        <p:sp>
          <p:nvSpPr>
            <p:cNvPr id="7939" name="Google Shape;7939;p96"/>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96"/>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96"/>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2" name="Google Shape;7942;p96"/>
          <p:cNvGrpSpPr/>
          <p:nvPr/>
        </p:nvGrpSpPr>
        <p:grpSpPr>
          <a:xfrm>
            <a:off x="1802465" y="1962854"/>
            <a:ext cx="265373" cy="351944"/>
            <a:chOff x="1802465" y="1962854"/>
            <a:chExt cx="265373" cy="351944"/>
          </a:xfrm>
        </p:grpSpPr>
        <p:sp>
          <p:nvSpPr>
            <p:cNvPr id="7943" name="Google Shape;7943;p96"/>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96"/>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96"/>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96"/>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96"/>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96"/>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96"/>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0" name="Google Shape;7950;p96"/>
          <p:cNvGrpSpPr/>
          <p:nvPr/>
        </p:nvGrpSpPr>
        <p:grpSpPr>
          <a:xfrm>
            <a:off x="3512070" y="1956222"/>
            <a:ext cx="373983" cy="363622"/>
            <a:chOff x="3512070" y="1956222"/>
            <a:chExt cx="373983" cy="363622"/>
          </a:xfrm>
        </p:grpSpPr>
        <p:sp>
          <p:nvSpPr>
            <p:cNvPr id="7951" name="Google Shape;7951;p96"/>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96"/>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96"/>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96"/>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96"/>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96"/>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96"/>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96"/>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96"/>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96"/>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96"/>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96"/>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96"/>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96"/>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96"/>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96"/>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96"/>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8" name="Google Shape;7968;p96"/>
          <p:cNvGrpSpPr/>
          <p:nvPr/>
        </p:nvGrpSpPr>
        <p:grpSpPr>
          <a:xfrm>
            <a:off x="842683" y="2394751"/>
            <a:ext cx="345640" cy="356660"/>
            <a:chOff x="842683" y="2394751"/>
            <a:chExt cx="345640" cy="356660"/>
          </a:xfrm>
        </p:grpSpPr>
        <p:sp>
          <p:nvSpPr>
            <p:cNvPr id="7969" name="Google Shape;7969;p96"/>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96"/>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96"/>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96"/>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96"/>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96"/>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96"/>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96"/>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96"/>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96"/>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96"/>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96"/>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96"/>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96"/>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96"/>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96"/>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96"/>
          <p:cNvGrpSpPr/>
          <p:nvPr/>
        </p:nvGrpSpPr>
        <p:grpSpPr>
          <a:xfrm>
            <a:off x="1290615" y="2399467"/>
            <a:ext cx="336836" cy="342511"/>
            <a:chOff x="1290615" y="2399467"/>
            <a:chExt cx="336836" cy="342511"/>
          </a:xfrm>
        </p:grpSpPr>
        <p:sp>
          <p:nvSpPr>
            <p:cNvPr id="7986" name="Google Shape;7986;p96"/>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96"/>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96"/>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96"/>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96"/>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96"/>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96"/>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96"/>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96"/>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96"/>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96"/>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96"/>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96"/>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96"/>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96"/>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96"/>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96"/>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96"/>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96"/>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5" name="Google Shape;8005;p96"/>
          <p:cNvGrpSpPr/>
          <p:nvPr/>
        </p:nvGrpSpPr>
        <p:grpSpPr>
          <a:xfrm>
            <a:off x="1748310" y="2408601"/>
            <a:ext cx="308508" cy="333378"/>
            <a:chOff x="1748310" y="2408601"/>
            <a:chExt cx="308508" cy="333378"/>
          </a:xfrm>
        </p:grpSpPr>
        <p:sp>
          <p:nvSpPr>
            <p:cNvPr id="8006" name="Google Shape;8006;p96"/>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96"/>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96"/>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96"/>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96"/>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96"/>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96"/>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96"/>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4" name="Google Shape;8014;p96"/>
          <p:cNvGrpSpPr/>
          <p:nvPr/>
        </p:nvGrpSpPr>
        <p:grpSpPr>
          <a:xfrm>
            <a:off x="3044614" y="2418033"/>
            <a:ext cx="376184" cy="315141"/>
            <a:chOff x="3044614" y="2418033"/>
            <a:chExt cx="376184" cy="315141"/>
          </a:xfrm>
        </p:grpSpPr>
        <p:sp>
          <p:nvSpPr>
            <p:cNvPr id="8015" name="Google Shape;8015;p96"/>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96"/>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96"/>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96"/>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96"/>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96"/>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96"/>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96"/>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96"/>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4" name="Google Shape;8024;p96"/>
          <p:cNvGrpSpPr/>
          <p:nvPr/>
        </p:nvGrpSpPr>
        <p:grpSpPr>
          <a:xfrm>
            <a:off x="3943638" y="3815072"/>
            <a:ext cx="357933" cy="342676"/>
            <a:chOff x="3943638" y="3815072"/>
            <a:chExt cx="357933" cy="342676"/>
          </a:xfrm>
        </p:grpSpPr>
        <p:sp>
          <p:nvSpPr>
            <p:cNvPr id="8025" name="Google Shape;8025;p96"/>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96"/>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96"/>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96"/>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96"/>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96"/>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96"/>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96"/>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96"/>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4" name="Google Shape;8034;p96"/>
          <p:cNvGrpSpPr/>
          <p:nvPr/>
        </p:nvGrpSpPr>
        <p:grpSpPr>
          <a:xfrm>
            <a:off x="3508282" y="3810341"/>
            <a:ext cx="351644" cy="351959"/>
            <a:chOff x="3508282" y="3810341"/>
            <a:chExt cx="351644" cy="351959"/>
          </a:xfrm>
        </p:grpSpPr>
        <p:sp>
          <p:nvSpPr>
            <p:cNvPr id="8035" name="Google Shape;8035;p96"/>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96"/>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96"/>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96"/>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96"/>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96"/>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96"/>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96"/>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96"/>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96"/>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96"/>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96"/>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96"/>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8" name="Google Shape;8048;p96"/>
          <p:cNvGrpSpPr/>
          <p:nvPr/>
        </p:nvGrpSpPr>
        <p:grpSpPr>
          <a:xfrm>
            <a:off x="2224585" y="1962854"/>
            <a:ext cx="303163" cy="351809"/>
            <a:chOff x="2224585" y="1962854"/>
            <a:chExt cx="303163" cy="351809"/>
          </a:xfrm>
        </p:grpSpPr>
        <p:sp>
          <p:nvSpPr>
            <p:cNvPr id="8049" name="Google Shape;8049;p96"/>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96"/>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96"/>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96"/>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96"/>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96"/>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96"/>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96"/>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7" name="Google Shape;8057;p96"/>
          <p:cNvGrpSpPr/>
          <p:nvPr/>
        </p:nvGrpSpPr>
        <p:grpSpPr>
          <a:xfrm>
            <a:off x="2622794" y="1990868"/>
            <a:ext cx="389090" cy="296231"/>
            <a:chOff x="2622794" y="1990868"/>
            <a:chExt cx="389090" cy="296231"/>
          </a:xfrm>
        </p:grpSpPr>
        <p:sp>
          <p:nvSpPr>
            <p:cNvPr id="8058" name="Google Shape;8058;p96"/>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96"/>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96"/>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96"/>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96"/>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96"/>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96"/>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96"/>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96"/>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7" name="Google Shape;8067;p96"/>
          <p:cNvGrpSpPr/>
          <p:nvPr/>
        </p:nvGrpSpPr>
        <p:grpSpPr>
          <a:xfrm>
            <a:off x="3977326" y="1952149"/>
            <a:ext cx="327074" cy="375241"/>
            <a:chOff x="3977326" y="1952149"/>
            <a:chExt cx="327074" cy="375241"/>
          </a:xfrm>
        </p:grpSpPr>
        <p:sp>
          <p:nvSpPr>
            <p:cNvPr id="8068" name="Google Shape;8068;p96"/>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96"/>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96"/>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96"/>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96"/>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96"/>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96"/>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96"/>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96"/>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96"/>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96"/>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96"/>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96"/>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96"/>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96"/>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96"/>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96"/>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5" name="Google Shape;8085;p96"/>
          <p:cNvGrpSpPr/>
          <p:nvPr/>
        </p:nvGrpSpPr>
        <p:grpSpPr>
          <a:xfrm>
            <a:off x="1341612" y="3340055"/>
            <a:ext cx="259399" cy="370524"/>
            <a:chOff x="1341612" y="3340055"/>
            <a:chExt cx="259399" cy="370524"/>
          </a:xfrm>
        </p:grpSpPr>
        <p:sp>
          <p:nvSpPr>
            <p:cNvPr id="8086" name="Google Shape;8086;p96"/>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96"/>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96"/>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96"/>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96"/>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96"/>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96"/>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96"/>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96"/>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96"/>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96"/>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96"/>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96"/>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96"/>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96"/>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96"/>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96"/>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96"/>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4" name="Google Shape;8104;p96"/>
          <p:cNvGrpSpPr/>
          <p:nvPr/>
        </p:nvGrpSpPr>
        <p:grpSpPr>
          <a:xfrm>
            <a:off x="2179892" y="3844972"/>
            <a:ext cx="351629" cy="282381"/>
            <a:chOff x="2179892" y="3844972"/>
            <a:chExt cx="351629" cy="282381"/>
          </a:xfrm>
        </p:grpSpPr>
        <p:sp>
          <p:nvSpPr>
            <p:cNvPr id="8105" name="Google Shape;8105;p96"/>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96"/>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96"/>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96"/>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96"/>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96"/>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96"/>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96"/>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96"/>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96"/>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96"/>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96"/>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96"/>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96"/>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96"/>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96"/>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96"/>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96"/>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96"/>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96"/>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5" name="Google Shape;8125;p96"/>
          <p:cNvGrpSpPr/>
          <p:nvPr/>
        </p:nvGrpSpPr>
        <p:grpSpPr>
          <a:xfrm>
            <a:off x="3131170" y="3816884"/>
            <a:ext cx="220051" cy="338169"/>
            <a:chOff x="3131170" y="3816884"/>
            <a:chExt cx="220051" cy="338169"/>
          </a:xfrm>
        </p:grpSpPr>
        <p:sp>
          <p:nvSpPr>
            <p:cNvPr id="8126" name="Google Shape;8126;p96"/>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96"/>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96"/>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96"/>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96"/>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96"/>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96"/>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96"/>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96"/>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5" name="Google Shape;8135;p96"/>
          <p:cNvGrpSpPr/>
          <p:nvPr/>
        </p:nvGrpSpPr>
        <p:grpSpPr>
          <a:xfrm>
            <a:off x="903502" y="3359564"/>
            <a:ext cx="247990" cy="333393"/>
            <a:chOff x="903502" y="3359564"/>
            <a:chExt cx="247990" cy="333393"/>
          </a:xfrm>
        </p:grpSpPr>
        <p:sp>
          <p:nvSpPr>
            <p:cNvPr id="8136" name="Google Shape;8136;p96"/>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96"/>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96"/>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96"/>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96"/>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96"/>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96"/>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96"/>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96"/>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96"/>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96"/>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96"/>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96"/>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96"/>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96"/>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96"/>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96"/>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96"/>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96"/>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96"/>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96"/>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96"/>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8" name="Google Shape;8158;p96"/>
          <p:cNvGrpSpPr/>
          <p:nvPr/>
        </p:nvGrpSpPr>
        <p:grpSpPr>
          <a:xfrm>
            <a:off x="2616191" y="2890461"/>
            <a:ext cx="365793" cy="361152"/>
            <a:chOff x="2616191" y="2890461"/>
            <a:chExt cx="365793" cy="361152"/>
          </a:xfrm>
        </p:grpSpPr>
        <p:sp>
          <p:nvSpPr>
            <p:cNvPr id="8159" name="Google Shape;8159;p96"/>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96"/>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96"/>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96"/>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96"/>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96"/>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96"/>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96"/>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96"/>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96"/>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96"/>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0" name="Google Shape;8170;p96"/>
          <p:cNvGrpSpPr/>
          <p:nvPr/>
        </p:nvGrpSpPr>
        <p:grpSpPr>
          <a:xfrm>
            <a:off x="3049959" y="1945861"/>
            <a:ext cx="402940" cy="388536"/>
            <a:chOff x="3049959" y="1945861"/>
            <a:chExt cx="402940" cy="388536"/>
          </a:xfrm>
        </p:grpSpPr>
        <p:sp>
          <p:nvSpPr>
            <p:cNvPr id="8171" name="Google Shape;8171;p96"/>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96"/>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96"/>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96"/>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96"/>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96"/>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96"/>
          <p:cNvGrpSpPr/>
          <p:nvPr/>
        </p:nvGrpSpPr>
        <p:grpSpPr>
          <a:xfrm>
            <a:off x="2483025" y="4268679"/>
            <a:ext cx="202428" cy="349114"/>
            <a:chOff x="2483025" y="4268679"/>
            <a:chExt cx="202428" cy="349114"/>
          </a:xfrm>
        </p:grpSpPr>
        <p:sp>
          <p:nvSpPr>
            <p:cNvPr id="8178" name="Google Shape;8178;p96"/>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96"/>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96"/>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96"/>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96"/>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96"/>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4" name="Google Shape;8184;p96"/>
          <p:cNvGrpSpPr/>
          <p:nvPr/>
        </p:nvGrpSpPr>
        <p:grpSpPr>
          <a:xfrm>
            <a:off x="862507" y="2885984"/>
            <a:ext cx="329590" cy="365000"/>
            <a:chOff x="862507" y="2885984"/>
            <a:chExt cx="329590" cy="365000"/>
          </a:xfrm>
        </p:grpSpPr>
        <p:sp>
          <p:nvSpPr>
            <p:cNvPr id="8185" name="Google Shape;8185;p96"/>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96"/>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96"/>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96"/>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96"/>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96"/>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96"/>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2" name="Google Shape;8192;p96"/>
          <p:cNvGrpSpPr/>
          <p:nvPr/>
        </p:nvGrpSpPr>
        <p:grpSpPr>
          <a:xfrm>
            <a:off x="3082075" y="2871805"/>
            <a:ext cx="318884" cy="379807"/>
            <a:chOff x="3082075" y="2871805"/>
            <a:chExt cx="318884" cy="379807"/>
          </a:xfrm>
        </p:grpSpPr>
        <p:sp>
          <p:nvSpPr>
            <p:cNvPr id="8193" name="Google Shape;8193;p96"/>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96"/>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96"/>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96"/>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96"/>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96"/>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96"/>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96"/>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96"/>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96"/>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96"/>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96"/>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96"/>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96"/>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96"/>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96"/>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96"/>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96"/>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96"/>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96"/>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3" name="Google Shape;8213;p96"/>
          <p:cNvGrpSpPr/>
          <p:nvPr/>
        </p:nvGrpSpPr>
        <p:grpSpPr>
          <a:xfrm>
            <a:off x="2594780" y="1516494"/>
            <a:ext cx="410187" cy="324244"/>
            <a:chOff x="2594780" y="1516494"/>
            <a:chExt cx="410187" cy="324244"/>
          </a:xfrm>
        </p:grpSpPr>
        <p:sp>
          <p:nvSpPr>
            <p:cNvPr id="8214" name="Google Shape;8214;p96"/>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96"/>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96"/>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96"/>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96"/>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96"/>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96"/>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96"/>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2" name="Google Shape;8222;p96"/>
          <p:cNvGrpSpPr/>
          <p:nvPr/>
        </p:nvGrpSpPr>
        <p:grpSpPr>
          <a:xfrm>
            <a:off x="1742965" y="1502959"/>
            <a:ext cx="333692" cy="333363"/>
            <a:chOff x="1742965" y="1502959"/>
            <a:chExt cx="333692" cy="333363"/>
          </a:xfrm>
        </p:grpSpPr>
        <p:sp>
          <p:nvSpPr>
            <p:cNvPr id="8223" name="Google Shape;8223;p96"/>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96"/>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96"/>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96"/>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7" name="Google Shape;8227;p96"/>
          <p:cNvGrpSpPr/>
          <p:nvPr/>
        </p:nvGrpSpPr>
        <p:grpSpPr>
          <a:xfrm>
            <a:off x="3051531" y="1516809"/>
            <a:ext cx="390034" cy="296545"/>
            <a:chOff x="3051531" y="1516809"/>
            <a:chExt cx="390034" cy="296545"/>
          </a:xfrm>
        </p:grpSpPr>
        <p:sp>
          <p:nvSpPr>
            <p:cNvPr id="8228" name="Google Shape;8228;p96"/>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96"/>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96"/>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96"/>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96"/>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96"/>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96"/>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96"/>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96"/>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96"/>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96"/>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96"/>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96"/>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96"/>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96"/>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3" name="Google Shape;8243;p96"/>
          <p:cNvGrpSpPr/>
          <p:nvPr/>
        </p:nvGrpSpPr>
        <p:grpSpPr>
          <a:xfrm>
            <a:off x="3514900" y="1489020"/>
            <a:ext cx="354145" cy="351869"/>
            <a:chOff x="3514900" y="1489020"/>
            <a:chExt cx="354145" cy="351869"/>
          </a:xfrm>
        </p:grpSpPr>
        <p:sp>
          <p:nvSpPr>
            <p:cNvPr id="8244" name="Google Shape;8244;p96"/>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96"/>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96"/>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96"/>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96"/>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96"/>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96"/>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96"/>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96"/>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96"/>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96"/>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96"/>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96"/>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96"/>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96"/>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96"/>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96"/>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96"/>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96"/>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96"/>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96"/>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96"/>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6" name="Google Shape;8266;p96"/>
          <p:cNvGrpSpPr/>
          <p:nvPr/>
        </p:nvGrpSpPr>
        <p:grpSpPr>
          <a:xfrm>
            <a:off x="3066324" y="3350446"/>
            <a:ext cx="346598" cy="333183"/>
            <a:chOff x="3066324" y="3350446"/>
            <a:chExt cx="346598" cy="333183"/>
          </a:xfrm>
        </p:grpSpPr>
        <p:sp>
          <p:nvSpPr>
            <p:cNvPr id="8267" name="Google Shape;8267;p96"/>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96"/>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96"/>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96"/>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96"/>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96"/>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96"/>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96"/>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96"/>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96"/>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7" name="Google Shape;8277;p96"/>
          <p:cNvGrpSpPr/>
          <p:nvPr/>
        </p:nvGrpSpPr>
        <p:grpSpPr>
          <a:xfrm>
            <a:off x="1282755" y="1952089"/>
            <a:ext cx="363278" cy="363338"/>
            <a:chOff x="1282755" y="1952089"/>
            <a:chExt cx="363278" cy="363338"/>
          </a:xfrm>
        </p:grpSpPr>
        <p:sp>
          <p:nvSpPr>
            <p:cNvPr id="8278" name="Google Shape;8278;p96"/>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96"/>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96"/>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96"/>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96"/>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96"/>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96"/>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96"/>
          <p:cNvGrpSpPr/>
          <p:nvPr/>
        </p:nvGrpSpPr>
        <p:grpSpPr>
          <a:xfrm>
            <a:off x="3510094" y="2909281"/>
            <a:ext cx="355133" cy="343574"/>
            <a:chOff x="3510094" y="2909281"/>
            <a:chExt cx="355133" cy="343574"/>
          </a:xfrm>
        </p:grpSpPr>
        <p:sp>
          <p:nvSpPr>
            <p:cNvPr id="8286" name="Google Shape;8286;p96"/>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96"/>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96"/>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96"/>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96"/>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96"/>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96"/>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96"/>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96"/>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96"/>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96"/>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96"/>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96"/>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99" name="Google Shape;8299;p96"/>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0" name="Google Shape;8300;p96"/>
          <p:cNvGrpSpPr/>
          <p:nvPr/>
        </p:nvGrpSpPr>
        <p:grpSpPr>
          <a:xfrm>
            <a:off x="2163842" y="1506972"/>
            <a:ext cx="382787" cy="331566"/>
            <a:chOff x="2163842" y="1506972"/>
            <a:chExt cx="382787" cy="331566"/>
          </a:xfrm>
        </p:grpSpPr>
        <p:sp>
          <p:nvSpPr>
            <p:cNvPr id="8301" name="Google Shape;8301;p96"/>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96"/>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96"/>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96"/>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96"/>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96"/>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96"/>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96"/>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9" name="Google Shape;8309;p96"/>
          <p:cNvGrpSpPr/>
          <p:nvPr/>
        </p:nvGrpSpPr>
        <p:grpSpPr>
          <a:xfrm>
            <a:off x="1738877" y="3349652"/>
            <a:ext cx="357918" cy="350536"/>
            <a:chOff x="1738877" y="3349652"/>
            <a:chExt cx="357918" cy="350536"/>
          </a:xfrm>
        </p:grpSpPr>
        <p:sp>
          <p:nvSpPr>
            <p:cNvPr id="8310" name="Google Shape;8310;p96"/>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96"/>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96"/>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96"/>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96"/>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96"/>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96"/>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96"/>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96"/>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96"/>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96"/>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96"/>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96"/>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96"/>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96"/>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96"/>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96"/>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96"/>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8" name="Google Shape;8328;p96"/>
          <p:cNvGrpSpPr/>
          <p:nvPr/>
        </p:nvGrpSpPr>
        <p:grpSpPr>
          <a:xfrm>
            <a:off x="1971819" y="4276854"/>
            <a:ext cx="383281" cy="333947"/>
            <a:chOff x="1971819" y="4276854"/>
            <a:chExt cx="383281" cy="333947"/>
          </a:xfrm>
        </p:grpSpPr>
        <p:sp>
          <p:nvSpPr>
            <p:cNvPr id="8329" name="Google Shape;8329;p96"/>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96"/>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96"/>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96"/>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96"/>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96"/>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96"/>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96"/>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96"/>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96"/>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9" name="Google Shape;8339;p96"/>
          <p:cNvGrpSpPr/>
          <p:nvPr/>
        </p:nvGrpSpPr>
        <p:grpSpPr>
          <a:xfrm>
            <a:off x="1825119" y="2885819"/>
            <a:ext cx="175987" cy="361391"/>
            <a:chOff x="1825119" y="2885819"/>
            <a:chExt cx="175987" cy="361391"/>
          </a:xfrm>
        </p:grpSpPr>
        <p:sp>
          <p:nvSpPr>
            <p:cNvPr id="8340" name="Google Shape;8340;p96"/>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96"/>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96"/>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96"/>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96"/>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96"/>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96"/>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96"/>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96"/>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96"/>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0" name="Google Shape;8350;p96"/>
          <p:cNvGrpSpPr/>
          <p:nvPr/>
        </p:nvGrpSpPr>
        <p:grpSpPr>
          <a:xfrm>
            <a:off x="3504824" y="3405844"/>
            <a:ext cx="369896" cy="226339"/>
            <a:chOff x="3504824" y="3405844"/>
            <a:chExt cx="369896" cy="226339"/>
          </a:xfrm>
        </p:grpSpPr>
        <p:sp>
          <p:nvSpPr>
            <p:cNvPr id="8351" name="Google Shape;8351;p96"/>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96"/>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96"/>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96"/>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96"/>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96"/>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96"/>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96"/>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96"/>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96"/>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96"/>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96"/>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96"/>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96"/>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96"/>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96"/>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7" name="Google Shape;8367;p96"/>
          <p:cNvGrpSpPr/>
          <p:nvPr/>
        </p:nvGrpSpPr>
        <p:grpSpPr>
          <a:xfrm>
            <a:off x="1295661" y="3819594"/>
            <a:ext cx="345640" cy="342900"/>
            <a:chOff x="1295661" y="3819594"/>
            <a:chExt cx="345640" cy="342900"/>
          </a:xfrm>
        </p:grpSpPr>
        <p:sp>
          <p:nvSpPr>
            <p:cNvPr id="8368" name="Google Shape;8368;p96"/>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96"/>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96"/>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96"/>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96"/>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96"/>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96"/>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96"/>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96"/>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96"/>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96"/>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96"/>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96"/>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96"/>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96"/>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96"/>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96"/>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5" name="Google Shape;8385;p96"/>
          <p:cNvGrpSpPr/>
          <p:nvPr/>
        </p:nvGrpSpPr>
        <p:grpSpPr>
          <a:xfrm>
            <a:off x="3486572" y="2433470"/>
            <a:ext cx="379328" cy="281738"/>
            <a:chOff x="3486572" y="2433470"/>
            <a:chExt cx="379328" cy="281738"/>
          </a:xfrm>
        </p:grpSpPr>
        <p:sp>
          <p:nvSpPr>
            <p:cNvPr id="8386" name="Google Shape;8386;p96"/>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96"/>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96"/>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96"/>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96"/>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96"/>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96"/>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3" name="Google Shape;8393;p96"/>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4" name="Google Shape;8394;p96"/>
          <p:cNvGrpSpPr/>
          <p:nvPr/>
        </p:nvGrpSpPr>
        <p:grpSpPr>
          <a:xfrm>
            <a:off x="3997149" y="3329634"/>
            <a:ext cx="270733" cy="355762"/>
            <a:chOff x="3997149" y="3329634"/>
            <a:chExt cx="270733" cy="355762"/>
          </a:xfrm>
        </p:grpSpPr>
        <p:sp>
          <p:nvSpPr>
            <p:cNvPr id="8395" name="Google Shape;8395;p96"/>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96"/>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96"/>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96"/>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96"/>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96"/>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96"/>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96"/>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96"/>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96"/>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96"/>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96"/>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96"/>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96"/>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96"/>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96"/>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96"/>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96"/>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96"/>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96"/>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96"/>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6" name="Google Shape;8416;p96"/>
          <p:cNvGrpSpPr/>
          <p:nvPr/>
        </p:nvGrpSpPr>
        <p:grpSpPr>
          <a:xfrm>
            <a:off x="3954343" y="2899354"/>
            <a:ext cx="345655" cy="343529"/>
            <a:chOff x="3954343" y="2899354"/>
            <a:chExt cx="345655" cy="343529"/>
          </a:xfrm>
        </p:grpSpPr>
        <p:sp>
          <p:nvSpPr>
            <p:cNvPr id="8417" name="Google Shape;8417;p96"/>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96"/>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96"/>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96"/>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96"/>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96"/>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96"/>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96"/>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96"/>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96"/>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96"/>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96"/>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96"/>
          <p:cNvGrpSpPr/>
          <p:nvPr/>
        </p:nvGrpSpPr>
        <p:grpSpPr>
          <a:xfrm>
            <a:off x="2166043" y="3351344"/>
            <a:ext cx="369566" cy="349803"/>
            <a:chOff x="2166043" y="3351344"/>
            <a:chExt cx="369566" cy="349803"/>
          </a:xfrm>
        </p:grpSpPr>
        <p:sp>
          <p:nvSpPr>
            <p:cNvPr id="8430" name="Google Shape;8430;p96"/>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96"/>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96"/>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96"/>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96"/>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96"/>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96"/>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96"/>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96"/>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9" name="Google Shape;8439;p96"/>
          <p:cNvGrpSpPr/>
          <p:nvPr/>
        </p:nvGrpSpPr>
        <p:grpSpPr>
          <a:xfrm>
            <a:off x="2619649" y="3352332"/>
            <a:ext cx="365793" cy="329275"/>
            <a:chOff x="2619649" y="3352332"/>
            <a:chExt cx="365793" cy="329275"/>
          </a:xfrm>
        </p:grpSpPr>
        <p:sp>
          <p:nvSpPr>
            <p:cNvPr id="8440" name="Google Shape;8440;p96"/>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96"/>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96"/>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96"/>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96"/>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96"/>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96"/>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96"/>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96"/>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96"/>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0" name="Google Shape;8450;p96"/>
          <p:cNvGrpSpPr/>
          <p:nvPr/>
        </p:nvGrpSpPr>
        <p:grpSpPr>
          <a:xfrm>
            <a:off x="1293760" y="1498228"/>
            <a:ext cx="340624" cy="351944"/>
            <a:chOff x="1293760" y="1498228"/>
            <a:chExt cx="340624" cy="351944"/>
          </a:xfrm>
        </p:grpSpPr>
        <p:sp>
          <p:nvSpPr>
            <p:cNvPr id="8451" name="Google Shape;8451;p96"/>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96"/>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96"/>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96"/>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96"/>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96"/>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96"/>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96"/>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96"/>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96"/>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96"/>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96"/>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96"/>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96"/>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5" name="Google Shape;8465;p96"/>
          <p:cNvGrpSpPr/>
          <p:nvPr/>
        </p:nvGrpSpPr>
        <p:grpSpPr>
          <a:xfrm>
            <a:off x="849601" y="1952074"/>
            <a:ext cx="406713" cy="383745"/>
            <a:chOff x="849601" y="1952074"/>
            <a:chExt cx="406713" cy="383745"/>
          </a:xfrm>
        </p:grpSpPr>
        <p:sp>
          <p:nvSpPr>
            <p:cNvPr id="8466" name="Google Shape;8466;p96"/>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96"/>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96"/>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96"/>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96"/>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96"/>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96"/>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3" name="Google Shape;8473;p96"/>
          <p:cNvGrpSpPr/>
          <p:nvPr/>
        </p:nvGrpSpPr>
        <p:grpSpPr>
          <a:xfrm>
            <a:off x="2253871" y="2893365"/>
            <a:ext cx="203985" cy="355417"/>
            <a:chOff x="2253871" y="2893365"/>
            <a:chExt cx="203985" cy="355417"/>
          </a:xfrm>
        </p:grpSpPr>
        <p:sp>
          <p:nvSpPr>
            <p:cNvPr id="8474" name="Google Shape;8474;p96"/>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96"/>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96"/>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96"/>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96"/>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96"/>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96"/>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96"/>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96"/>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96"/>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96"/>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96"/>
          <p:cNvGrpSpPr/>
          <p:nvPr/>
        </p:nvGrpSpPr>
        <p:grpSpPr>
          <a:xfrm>
            <a:off x="2191541" y="2408601"/>
            <a:ext cx="308823" cy="342571"/>
            <a:chOff x="2191541" y="2408601"/>
            <a:chExt cx="308823" cy="342571"/>
          </a:xfrm>
        </p:grpSpPr>
        <p:sp>
          <p:nvSpPr>
            <p:cNvPr id="8486" name="Google Shape;8486;p96"/>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96"/>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96"/>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96"/>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96"/>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96"/>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96"/>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96"/>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96"/>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96"/>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96"/>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96"/>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96"/>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9" name="Google Shape;8499;p96"/>
          <p:cNvGrpSpPr/>
          <p:nvPr/>
        </p:nvGrpSpPr>
        <p:grpSpPr>
          <a:xfrm>
            <a:off x="847400" y="1503588"/>
            <a:ext cx="342496" cy="341553"/>
            <a:chOff x="847400" y="1503588"/>
            <a:chExt cx="342496" cy="341553"/>
          </a:xfrm>
        </p:grpSpPr>
        <p:sp>
          <p:nvSpPr>
            <p:cNvPr id="8500" name="Google Shape;8500;p96"/>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96"/>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96"/>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96"/>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96"/>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96"/>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96"/>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96"/>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96"/>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96"/>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96"/>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96"/>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96"/>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96"/>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96"/>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96"/>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96"/>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96"/>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96"/>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96"/>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0" name="Google Shape;8520;p96"/>
          <p:cNvGrpSpPr/>
          <p:nvPr/>
        </p:nvGrpSpPr>
        <p:grpSpPr>
          <a:xfrm>
            <a:off x="1329963" y="2899669"/>
            <a:ext cx="280495" cy="361077"/>
            <a:chOff x="1329963" y="2899669"/>
            <a:chExt cx="280495" cy="361077"/>
          </a:xfrm>
        </p:grpSpPr>
        <p:sp>
          <p:nvSpPr>
            <p:cNvPr id="8521" name="Google Shape;8521;p96"/>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96"/>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96"/>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96"/>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96"/>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96"/>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96"/>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8" name="Google Shape;8528;p96"/>
          <p:cNvGrpSpPr/>
          <p:nvPr/>
        </p:nvGrpSpPr>
        <p:grpSpPr>
          <a:xfrm>
            <a:off x="937429" y="3800908"/>
            <a:ext cx="195496" cy="343439"/>
            <a:chOff x="937429" y="3800908"/>
            <a:chExt cx="195496" cy="343439"/>
          </a:xfrm>
        </p:grpSpPr>
        <p:sp>
          <p:nvSpPr>
            <p:cNvPr id="8529" name="Google Shape;8529;p96"/>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96"/>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96"/>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96"/>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96"/>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96"/>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96"/>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96"/>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96"/>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96"/>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96"/>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96"/>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96"/>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2" name="Google Shape;8542;p96"/>
          <p:cNvGrpSpPr/>
          <p:nvPr/>
        </p:nvGrpSpPr>
        <p:grpSpPr>
          <a:xfrm>
            <a:off x="2687659" y="3810655"/>
            <a:ext cx="365164" cy="342511"/>
            <a:chOff x="2611459" y="3810655"/>
            <a:chExt cx="365164" cy="342511"/>
          </a:xfrm>
        </p:grpSpPr>
        <p:sp>
          <p:nvSpPr>
            <p:cNvPr id="8543" name="Google Shape;8543;p96"/>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96"/>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96"/>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96"/>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96"/>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96"/>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96"/>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96"/>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96"/>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96"/>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96"/>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4" name="Google Shape;8554;p96"/>
          <p:cNvGrpSpPr/>
          <p:nvPr/>
        </p:nvGrpSpPr>
        <p:grpSpPr>
          <a:xfrm>
            <a:off x="3952456" y="1524280"/>
            <a:ext cx="370195" cy="300154"/>
            <a:chOff x="3952456" y="1524280"/>
            <a:chExt cx="370195" cy="300154"/>
          </a:xfrm>
        </p:grpSpPr>
        <p:sp>
          <p:nvSpPr>
            <p:cNvPr id="8555" name="Google Shape;8555;p96"/>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96"/>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96"/>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96"/>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96"/>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96"/>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691"/>
        <p:cNvGrpSpPr/>
        <p:nvPr/>
      </p:nvGrpSpPr>
      <p:grpSpPr>
        <a:xfrm>
          <a:off x="0" y="0"/>
          <a:ext cx="0" cy="0"/>
          <a:chOff x="0" y="0"/>
          <a:chExt cx="0" cy="0"/>
        </a:xfrm>
      </p:grpSpPr>
      <p:sp>
        <p:nvSpPr>
          <p:cNvPr id="692" name="Google Shape;692;p59"/>
          <p:cNvSpPr/>
          <p:nvPr/>
        </p:nvSpPr>
        <p:spPr>
          <a:xfrm>
            <a:off x="-25" y="4272475"/>
            <a:ext cx="9143989" cy="860614"/>
          </a:xfrm>
          <a:custGeom>
            <a:avLst/>
            <a:gdLst/>
            <a:ahLst/>
            <a:cxnLst/>
            <a:rect l="l" t="t" r="r" b="b"/>
            <a:pathLst>
              <a:path w="69963" h="11820" extrusionOk="0">
                <a:moveTo>
                  <a:pt x="1" y="0"/>
                </a:moveTo>
                <a:lnTo>
                  <a:pt x="1" y="11820"/>
                </a:lnTo>
                <a:lnTo>
                  <a:pt x="69962" y="11820"/>
                </a:lnTo>
                <a:lnTo>
                  <a:pt x="69962"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694;p59"/>
          <p:cNvSpPr txBox="1">
            <a:spLocks noGrp="1"/>
          </p:cNvSpPr>
          <p:nvPr>
            <p:ph type="title" idx="2"/>
          </p:nvPr>
        </p:nvSpPr>
        <p:spPr>
          <a:xfrm>
            <a:off x="2532955" y="2298904"/>
            <a:ext cx="4108921" cy="1176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3200" b="1" dirty="0" err="1" smtClean="0">
                <a:latin typeface="Cambria" panose="02040503050406030204" pitchFamily="18" charset="0"/>
                <a:ea typeface="Cambria" panose="02040503050406030204" pitchFamily="18" charset="0"/>
              </a:rPr>
              <a:t>Khái</a:t>
            </a:r>
            <a:r>
              <a:rPr lang="en-US" sz="3200" b="1" dirty="0" smtClean="0">
                <a:latin typeface="Cambria" panose="02040503050406030204" pitchFamily="18" charset="0"/>
                <a:ea typeface="Cambria" panose="02040503050406030204" pitchFamily="18" charset="0"/>
              </a:rPr>
              <a:t> </a:t>
            </a:r>
            <a:r>
              <a:rPr lang="en-US" sz="3200" b="1" dirty="0" err="1" smtClean="0">
                <a:latin typeface="Cambria" panose="02040503050406030204" pitchFamily="18" charset="0"/>
                <a:ea typeface="Cambria" panose="02040503050406030204" pitchFamily="18" charset="0"/>
              </a:rPr>
              <a:t>niệm</a:t>
            </a:r>
            <a:r>
              <a:rPr lang="en-US" sz="3200" b="1" dirty="0" smtClean="0">
                <a:latin typeface="Cambria" panose="02040503050406030204" pitchFamily="18" charset="0"/>
                <a:ea typeface="Cambria" panose="02040503050406030204" pitchFamily="18" charset="0"/>
              </a:rPr>
              <a:t> </a:t>
            </a:r>
            <a:r>
              <a:rPr lang="en-US" sz="3200" b="1" dirty="0" err="1" smtClean="0">
                <a:latin typeface="Cambria" panose="02040503050406030204" pitchFamily="18" charset="0"/>
                <a:ea typeface="Cambria" panose="02040503050406030204" pitchFamily="18" charset="0"/>
              </a:rPr>
              <a:t>và</a:t>
            </a:r>
            <a:r>
              <a:rPr lang="en-US" sz="3200" b="1" dirty="0" smtClean="0">
                <a:latin typeface="Cambria" panose="02040503050406030204" pitchFamily="18" charset="0"/>
                <a:ea typeface="Cambria" panose="02040503050406030204" pitchFamily="18" charset="0"/>
              </a:rPr>
              <a:t> </a:t>
            </a:r>
            <a:r>
              <a:rPr lang="en-US" sz="3200" b="1" dirty="0" err="1" smtClean="0">
                <a:latin typeface="Cambria" panose="02040503050406030204" pitchFamily="18" charset="0"/>
                <a:ea typeface="Cambria" panose="02040503050406030204" pitchFamily="18" charset="0"/>
              </a:rPr>
              <a:t>biểu</a:t>
            </a:r>
            <a:r>
              <a:rPr lang="en-US" sz="3200" b="1" dirty="0" smtClean="0">
                <a:latin typeface="Cambria" panose="02040503050406030204" pitchFamily="18" charset="0"/>
                <a:ea typeface="Cambria" panose="02040503050406030204" pitchFamily="18" charset="0"/>
              </a:rPr>
              <a:t> </a:t>
            </a:r>
            <a:r>
              <a:rPr lang="en-US" sz="3200" b="1" dirty="0" err="1" smtClean="0">
                <a:latin typeface="Cambria" panose="02040503050406030204" pitchFamily="18" charset="0"/>
                <a:ea typeface="Cambria" panose="02040503050406030204" pitchFamily="18" charset="0"/>
              </a:rPr>
              <a:t>hiện</a:t>
            </a:r>
            <a:r>
              <a:rPr lang="en-US" sz="3200" b="1" dirty="0" smtClean="0">
                <a:latin typeface="Cambria" panose="02040503050406030204" pitchFamily="18" charset="0"/>
                <a:ea typeface="Cambria" panose="02040503050406030204" pitchFamily="18" charset="0"/>
              </a:rPr>
              <a:t> </a:t>
            </a:r>
            <a:r>
              <a:rPr lang="en-US" sz="3200" b="1" dirty="0" err="1" smtClean="0">
                <a:latin typeface="Cambria" panose="02040503050406030204" pitchFamily="18" charset="0"/>
                <a:ea typeface="Cambria" panose="02040503050406030204" pitchFamily="18" charset="0"/>
              </a:rPr>
              <a:t>của</a:t>
            </a:r>
            <a:r>
              <a:rPr lang="en-US" sz="3200" b="1" dirty="0" smtClean="0">
                <a:latin typeface="Cambria" panose="02040503050406030204" pitchFamily="18" charset="0"/>
                <a:ea typeface="Cambria" panose="02040503050406030204" pitchFamily="18" charset="0"/>
              </a:rPr>
              <a:t> </a:t>
            </a:r>
            <a:r>
              <a:rPr lang="en-US" sz="3200" b="1" dirty="0" err="1" smtClean="0">
                <a:latin typeface="Cambria" panose="02040503050406030204" pitchFamily="18" charset="0"/>
                <a:ea typeface="Cambria" panose="02040503050406030204" pitchFamily="18" charset="0"/>
              </a:rPr>
              <a:t>tiết</a:t>
            </a:r>
            <a:r>
              <a:rPr lang="en-US" sz="3200" b="1" dirty="0" smtClean="0">
                <a:latin typeface="Cambria" panose="02040503050406030204" pitchFamily="18" charset="0"/>
                <a:ea typeface="Cambria" panose="02040503050406030204" pitchFamily="18" charset="0"/>
              </a:rPr>
              <a:t> </a:t>
            </a:r>
            <a:r>
              <a:rPr lang="en-US" sz="3200" b="1" dirty="0" err="1" smtClean="0">
                <a:latin typeface="Cambria" panose="02040503050406030204" pitchFamily="18" charset="0"/>
                <a:ea typeface="Cambria" panose="02040503050406030204" pitchFamily="18" charset="0"/>
              </a:rPr>
              <a:t>kiệm</a:t>
            </a:r>
            <a:endParaRPr sz="3200" b="1" dirty="0">
              <a:latin typeface="Cambria" panose="02040503050406030204" pitchFamily="18" charset="0"/>
              <a:ea typeface="Cambria" panose="02040503050406030204" pitchFamily="18" charset="0"/>
            </a:endParaRPr>
          </a:p>
        </p:txBody>
      </p:sp>
      <p:sp>
        <p:nvSpPr>
          <p:cNvPr id="695" name="Google Shape;695;p59"/>
          <p:cNvSpPr txBox="1">
            <a:spLocks noGrp="1"/>
          </p:cNvSpPr>
          <p:nvPr>
            <p:ph type="title"/>
          </p:nvPr>
        </p:nvSpPr>
        <p:spPr>
          <a:xfrm>
            <a:off x="3618150" y="1339025"/>
            <a:ext cx="1907700" cy="91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dirty="0" smtClean="0">
                <a:latin typeface="Cambria" panose="02040503050406030204" pitchFamily="18" charset="0"/>
                <a:ea typeface="Cambria" panose="02040503050406030204" pitchFamily="18" charset="0"/>
              </a:rPr>
              <a:t>1</a:t>
            </a:r>
            <a:endParaRPr b="1" dirty="0">
              <a:latin typeface="Cambria" panose="02040503050406030204" pitchFamily="18" charset="0"/>
              <a:ea typeface="Cambria" panose="02040503050406030204" pitchFamily="18" charset="0"/>
            </a:endParaRPr>
          </a:p>
        </p:txBody>
      </p:sp>
      <p:grpSp>
        <p:nvGrpSpPr>
          <p:cNvPr id="697" name="Google Shape;697;p59"/>
          <p:cNvGrpSpPr/>
          <p:nvPr/>
        </p:nvGrpSpPr>
        <p:grpSpPr>
          <a:xfrm>
            <a:off x="350475" y="2036225"/>
            <a:ext cx="2007300" cy="2795175"/>
            <a:chOff x="350475" y="2036225"/>
            <a:chExt cx="2007300" cy="2795175"/>
          </a:xfrm>
        </p:grpSpPr>
        <p:sp>
          <p:nvSpPr>
            <p:cNvPr id="698" name="Google Shape;698;p59"/>
            <p:cNvSpPr/>
            <p:nvPr/>
          </p:nvSpPr>
          <p:spPr>
            <a:xfrm>
              <a:off x="350475" y="4697600"/>
              <a:ext cx="2007300" cy="133800"/>
            </a:xfrm>
            <a:prstGeom prst="ellipse">
              <a:avLst/>
            </a:prstGeom>
            <a:solidFill>
              <a:schemeClr val="accent4">
                <a:alpha val="2277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9" name="Google Shape;699;p59"/>
            <p:cNvSpPr/>
            <p:nvPr/>
          </p:nvSpPr>
          <p:spPr>
            <a:xfrm>
              <a:off x="1364690" y="3474904"/>
              <a:ext cx="113085" cy="1167922"/>
            </a:xfrm>
            <a:custGeom>
              <a:avLst/>
              <a:gdLst/>
              <a:ahLst/>
              <a:cxnLst/>
              <a:rect l="l" t="t" r="r" b="b"/>
              <a:pathLst>
                <a:path w="1757" h="18146" extrusionOk="0">
                  <a:moveTo>
                    <a:pt x="878" y="1"/>
                  </a:moveTo>
                  <a:cubicBezTo>
                    <a:pt x="392" y="1"/>
                    <a:pt x="0" y="395"/>
                    <a:pt x="0" y="879"/>
                  </a:cubicBezTo>
                  <a:lnTo>
                    <a:pt x="0" y="17268"/>
                  </a:lnTo>
                  <a:cubicBezTo>
                    <a:pt x="0" y="17750"/>
                    <a:pt x="392" y="18146"/>
                    <a:pt x="878" y="18146"/>
                  </a:cubicBezTo>
                  <a:cubicBezTo>
                    <a:pt x="1362" y="18146"/>
                    <a:pt x="1756" y="17750"/>
                    <a:pt x="1756" y="17268"/>
                  </a:cubicBezTo>
                  <a:lnTo>
                    <a:pt x="1756" y="879"/>
                  </a:lnTo>
                  <a:cubicBezTo>
                    <a:pt x="1756" y="395"/>
                    <a:pt x="1362" y="1"/>
                    <a:pt x="878" y="1"/>
                  </a:cubicBezTo>
                  <a:close/>
                </a:path>
              </a:pathLst>
            </a:custGeom>
            <a:solidFill>
              <a:srgbClr val="DE9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700;p59"/>
            <p:cNvSpPr/>
            <p:nvPr/>
          </p:nvSpPr>
          <p:spPr>
            <a:xfrm>
              <a:off x="1317835" y="4561267"/>
              <a:ext cx="394671" cy="174615"/>
            </a:xfrm>
            <a:custGeom>
              <a:avLst/>
              <a:gdLst/>
              <a:ahLst/>
              <a:cxnLst/>
              <a:rect l="l" t="t" r="r" b="b"/>
              <a:pathLst>
                <a:path w="6132" h="2713" extrusionOk="0">
                  <a:moveTo>
                    <a:pt x="599" y="1"/>
                  </a:moveTo>
                  <a:cubicBezTo>
                    <a:pt x="1" y="1396"/>
                    <a:pt x="599" y="2713"/>
                    <a:pt x="599" y="2713"/>
                  </a:cubicBezTo>
                  <a:lnTo>
                    <a:pt x="4917" y="2713"/>
                  </a:lnTo>
                  <a:cubicBezTo>
                    <a:pt x="4917" y="2713"/>
                    <a:pt x="6132" y="2376"/>
                    <a:pt x="2607" y="31"/>
                  </a:cubicBezTo>
                  <a:lnTo>
                    <a:pt x="599"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1" name="Google Shape;701;p59"/>
            <p:cNvSpPr/>
            <p:nvPr/>
          </p:nvSpPr>
          <p:spPr>
            <a:xfrm>
              <a:off x="1341520" y="4707111"/>
              <a:ext cx="315376" cy="30315"/>
            </a:xfrm>
            <a:custGeom>
              <a:avLst/>
              <a:gdLst/>
              <a:ahLst/>
              <a:cxnLst/>
              <a:rect l="l" t="t" r="r" b="b"/>
              <a:pathLst>
                <a:path w="4900" h="471" extrusionOk="0">
                  <a:moveTo>
                    <a:pt x="0" y="1"/>
                  </a:moveTo>
                  <a:lnTo>
                    <a:pt x="126" y="470"/>
                  </a:lnTo>
                  <a:lnTo>
                    <a:pt x="4576" y="470"/>
                  </a:lnTo>
                  <a:cubicBezTo>
                    <a:pt x="4900" y="361"/>
                    <a:pt x="4757" y="1"/>
                    <a:pt x="475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702;p59"/>
            <p:cNvSpPr/>
            <p:nvPr/>
          </p:nvSpPr>
          <p:spPr>
            <a:xfrm>
              <a:off x="1513623" y="4630971"/>
              <a:ext cx="134067" cy="76205"/>
            </a:xfrm>
            <a:custGeom>
              <a:avLst/>
              <a:gdLst/>
              <a:ahLst/>
              <a:cxnLst/>
              <a:rect l="l" t="t" r="r" b="b"/>
              <a:pathLst>
                <a:path w="2083" h="1184" extrusionOk="0">
                  <a:moveTo>
                    <a:pt x="899" y="0"/>
                  </a:moveTo>
                  <a:cubicBezTo>
                    <a:pt x="656" y="0"/>
                    <a:pt x="25" y="105"/>
                    <a:pt x="1" y="1184"/>
                  </a:cubicBezTo>
                  <a:lnTo>
                    <a:pt x="2083" y="1184"/>
                  </a:lnTo>
                  <a:cubicBezTo>
                    <a:pt x="2083" y="1184"/>
                    <a:pt x="2045" y="789"/>
                    <a:pt x="993" y="6"/>
                  </a:cubicBezTo>
                  <a:cubicBezTo>
                    <a:pt x="993" y="6"/>
                    <a:pt x="958" y="0"/>
                    <a:pt x="89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3" name="Google Shape;703;p59"/>
            <p:cNvSpPr/>
            <p:nvPr/>
          </p:nvSpPr>
          <p:spPr>
            <a:xfrm>
              <a:off x="1376275" y="4623891"/>
              <a:ext cx="55287" cy="48465"/>
            </a:xfrm>
            <a:custGeom>
              <a:avLst/>
              <a:gdLst/>
              <a:ahLst/>
              <a:cxnLst/>
              <a:rect l="l" t="t" r="r" b="b"/>
              <a:pathLst>
                <a:path w="859" h="753" extrusionOk="0">
                  <a:moveTo>
                    <a:pt x="430" y="0"/>
                  </a:moveTo>
                  <a:cubicBezTo>
                    <a:pt x="192" y="0"/>
                    <a:pt x="1" y="168"/>
                    <a:pt x="1" y="375"/>
                  </a:cubicBezTo>
                  <a:cubicBezTo>
                    <a:pt x="1" y="583"/>
                    <a:pt x="192" y="753"/>
                    <a:pt x="430" y="753"/>
                  </a:cubicBezTo>
                  <a:cubicBezTo>
                    <a:pt x="665" y="753"/>
                    <a:pt x="858" y="583"/>
                    <a:pt x="858" y="375"/>
                  </a:cubicBezTo>
                  <a:cubicBezTo>
                    <a:pt x="858" y="168"/>
                    <a:pt x="665" y="0"/>
                    <a:pt x="430"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59"/>
            <p:cNvSpPr/>
            <p:nvPr/>
          </p:nvSpPr>
          <p:spPr>
            <a:xfrm>
              <a:off x="1130156" y="3474904"/>
              <a:ext cx="121388" cy="1133295"/>
            </a:xfrm>
            <a:custGeom>
              <a:avLst/>
              <a:gdLst/>
              <a:ahLst/>
              <a:cxnLst/>
              <a:rect l="l" t="t" r="r" b="b"/>
              <a:pathLst>
                <a:path w="1886" h="17608" extrusionOk="0">
                  <a:moveTo>
                    <a:pt x="876" y="1"/>
                  </a:moveTo>
                  <a:cubicBezTo>
                    <a:pt x="392" y="4"/>
                    <a:pt x="1" y="403"/>
                    <a:pt x="4" y="885"/>
                  </a:cubicBezTo>
                  <a:lnTo>
                    <a:pt x="127" y="16737"/>
                  </a:lnTo>
                  <a:cubicBezTo>
                    <a:pt x="130" y="17220"/>
                    <a:pt x="521" y="17608"/>
                    <a:pt x="1005" y="17608"/>
                  </a:cubicBezTo>
                  <a:lnTo>
                    <a:pt x="1011" y="17608"/>
                  </a:lnTo>
                  <a:cubicBezTo>
                    <a:pt x="1494" y="17604"/>
                    <a:pt x="1886" y="17207"/>
                    <a:pt x="1882" y="16723"/>
                  </a:cubicBezTo>
                  <a:lnTo>
                    <a:pt x="1760" y="872"/>
                  </a:lnTo>
                  <a:cubicBezTo>
                    <a:pt x="1757" y="392"/>
                    <a:pt x="1365" y="1"/>
                    <a:pt x="882" y="1"/>
                  </a:cubicBezTo>
                  <a:close/>
                </a:path>
              </a:pathLst>
            </a:custGeom>
            <a:solidFill>
              <a:srgbClr val="DE9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5" name="Google Shape;705;p59"/>
            <p:cNvSpPr/>
            <p:nvPr/>
          </p:nvSpPr>
          <p:spPr>
            <a:xfrm>
              <a:off x="1097139" y="4561074"/>
              <a:ext cx="391131" cy="174809"/>
            </a:xfrm>
            <a:custGeom>
              <a:avLst/>
              <a:gdLst/>
              <a:ahLst/>
              <a:cxnLst/>
              <a:rect l="l" t="t" r="r" b="b"/>
              <a:pathLst>
                <a:path w="6077" h="2716" extrusionOk="0">
                  <a:moveTo>
                    <a:pt x="2552" y="1"/>
                  </a:moveTo>
                  <a:lnTo>
                    <a:pt x="596" y="4"/>
                  </a:lnTo>
                  <a:cubicBezTo>
                    <a:pt x="0" y="1399"/>
                    <a:pt x="602" y="2716"/>
                    <a:pt x="602" y="2716"/>
                  </a:cubicBezTo>
                  <a:lnTo>
                    <a:pt x="4954" y="2705"/>
                  </a:lnTo>
                  <a:cubicBezTo>
                    <a:pt x="4954" y="2705"/>
                    <a:pt x="6076" y="2334"/>
                    <a:pt x="2552"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706;p59"/>
            <p:cNvSpPr/>
            <p:nvPr/>
          </p:nvSpPr>
          <p:spPr>
            <a:xfrm>
              <a:off x="1121853" y="4706467"/>
              <a:ext cx="314733" cy="30958"/>
            </a:xfrm>
            <a:custGeom>
              <a:avLst/>
              <a:gdLst/>
              <a:ahLst/>
              <a:cxnLst/>
              <a:rect l="l" t="t" r="r" b="b"/>
              <a:pathLst>
                <a:path w="4890" h="481" extrusionOk="0">
                  <a:moveTo>
                    <a:pt x="4676" y="0"/>
                  </a:moveTo>
                  <a:lnTo>
                    <a:pt x="1" y="11"/>
                  </a:lnTo>
                  <a:lnTo>
                    <a:pt x="127" y="480"/>
                  </a:lnTo>
                  <a:lnTo>
                    <a:pt x="4577" y="470"/>
                  </a:lnTo>
                  <a:cubicBezTo>
                    <a:pt x="4890" y="283"/>
                    <a:pt x="4676" y="0"/>
                    <a:pt x="467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7" name="Google Shape;707;p59"/>
            <p:cNvSpPr/>
            <p:nvPr/>
          </p:nvSpPr>
          <p:spPr>
            <a:xfrm>
              <a:off x="1287198" y="4633609"/>
              <a:ext cx="140182" cy="73373"/>
            </a:xfrm>
            <a:custGeom>
              <a:avLst/>
              <a:gdLst/>
              <a:ahLst/>
              <a:cxnLst/>
              <a:rect l="l" t="t" r="r" b="b"/>
              <a:pathLst>
                <a:path w="2178" h="1140" extrusionOk="0">
                  <a:moveTo>
                    <a:pt x="965" y="0"/>
                  </a:moveTo>
                  <a:cubicBezTo>
                    <a:pt x="659" y="0"/>
                    <a:pt x="24" y="123"/>
                    <a:pt x="0" y="1140"/>
                  </a:cubicBezTo>
                  <a:lnTo>
                    <a:pt x="2164" y="1132"/>
                  </a:lnTo>
                  <a:cubicBezTo>
                    <a:pt x="2164" y="1132"/>
                    <a:pt x="2178" y="793"/>
                    <a:pt x="1127" y="13"/>
                  </a:cubicBezTo>
                  <a:cubicBezTo>
                    <a:pt x="1127" y="13"/>
                    <a:pt x="1063" y="0"/>
                    <a:pt x="96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708;p59"/>
            <p:cNvSpPr/>
            <p:nvPr/>
          </p:nvSpPr>
          <p:spPr>
            <a:xfrm>
              <a:off x="1156480" y="4623698"/>
              <a:ext cx="55223" cy="48465"/>
            </a:xfrm>
            <a:custGeom>
              <a:avLst/>
              <a:gdLst/>
              <a:ahLst/>
              <a:cxnLst/>
              <a:rect l="l" t="t" r="r" b="b"/>
              <a:pathLst>
                <a:path w="858" h="753" extrusionOk="0">
                  <a:moveTo>
                    <a:pt x="429" y="0"/>
                  </a:moveTo>
                  <a:cubicBezTo>
                    <a:pt x="191" y="0"/>
                    <a:pt x="0" y="171"/>
                    <a:pt x="0" y="378"/>
                  </a:cubicBezTo>
                  <a:cubicBezTo>
                    <a:pt x="0" y="586"/>
                    <a:pt x="194" y="752"/>
                    <a:pt x="429" y="752"/>
                  </a:cubicBezTo>
                  <a:cubicBezTo>
                    <a:pt x="667" y="752"/>
                    <a:pt x="858" y="582"/>
                    <a:pt x="858" y="375"/>
                  </a:cubicBezTo>
                  <a:cubicBezTo>
                    <a:pt x="858" y="167"/>
                    <a:pt x="663" y="0"/>
                    <a:pt x="42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709;p59"/>
            <p:cNvSpPr/>
            <p:nvPr/>
          </p:nvSpPr>
          <p:spPr>
            <a:xfrm flipH="1">
              <a:off x="1249550" y="2647855"/>
              <a:ext cx="119843" cy="249019"/>
            </a:xfrm>
            <a:custGeom>
              <a:avLst/>
              <a:gdLst/>
              <a:ahLst/>
              <a:cxnLst/>
              <a:rect l="l" t="t" r="r" b="b"/>
              <a:pathLst>
                <a:path w="1862" h="3869" extrusionOk="0">
                  <a:moveTo>
                    <a:pt x="929" y="0"/>
                  </a:moveTo>
                  <a:cubicBezTo>
                    <a:pt x="419" y="0"/>
                    <a:pt x="1" y="419"/>
                    <a:pt x="1" y="929"/>
                  </a:cubicBezTo>
                  <a:lnTo>
                    <a:pt x="1" y="2940"/>
                  </a:lnTo>
                  <a:cubicBezTo>
                    <a:pt x="1" y="3450"/>
                    <a:pt x="419" y="3869"/>
                    <a:pt x="929" y="3869"/>
                  </a:cubicBezTo>
                  <a:cubicBezTo>
                    <a:pt x="1443" y="3869"/>
                    <a:pt x="1862" y="3450"/>
                    <a:pt x="1862" y="2940"/>
                  </a:cubicBezTo>
                  <a:lnTo>
                    <a:pt x="1862" y="929"/>
                  </a:lnTo>
                  <a:cubicBezTo>
                    <a:pt x="1862" y="419"/>
                    <a:pt x="1443" y="0"/>
                    <a:pt x="929" y="0"/>
                  </a:cubicBezTo>
                  <a:close/>
                </a:path>
              </a:pathLst>
            </a:custGeom>
            <a:solidFill>
              <a:srgbClr val="DE9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59"/>
            <p:cNvSpPr/>
            <p:nvPr/>
          </p:nvSpPr>
          <p:spPr>
            <a:xfrm>
              <a:off x="1250834" y="2670832"/>
              <a:ext cx="119843" cy="112377"/>
            </a:xfrm>
            <a:custGeom>
              <a:avLst/>
              <a:gdLst/>
              <a:ahLst/>
              <a:cxnLst/>
              <a:rect l="l" t="t" r="r" b="b"/>
              <a:pathLst>
                <a:path w="1862" h="1746" extrusionOk="0">
                  <a:moveTo>
                    <a:pt x="1" y="1"/>
                  </a:moveTo>
                  <a:lnTo>
                    <a:pt x="1" y="1552"/>
                  </a:lnTo>
                  <a:cubicBezTo>
                    <a:pt x="1" y="1552"/>
                    <a:pt x="462" y="1746"/>
                    <a:pt x="1013" y="1746"/>
                  </a:cubicBezTo>
                  <a:cubicBezTo>
                    <a:pt x="1289" y="1746"/>
                    <a:pt x="1587" y="1697"/>
                    <a:pt x="1862" y="1552"/>
                  </a:cubicBezTo>
                  <a:lnTo>
                    <a:pt x="1862"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1" name="Google Shape;711;p59"/>
            <p:cNvSpPr/>
            <p:nvPr/>
          </p:nvSpPr>
          <p:spPr>
            <a:xfrm>
              <a:off x="1019583" y="2830450"/>
              <a:ext cx="581065" cy="824741"/>
            </a:xfrm>
            <a:custGeom>
              <a:avLst/>
              <a:gdLst/>
              <a:ahLst/>
              <a:cxnLst/>
              <a:rect l="l" t="t" r="r" b="b"/>
              <a:pathLst>
                <a:path w="9028" h="12814" extrusionOk="0">
                  <a:moveTo>
                    <a:pt x="4318" y="1"/>
                  </a:moveTo>
                  <a:cubicBezTo>
                    <a:pt x="1906" y="1"/>
                    <a:pt x="1" y="1491"/>
                    <a:pt x="157" y="3512"/>
                  </a:cubicBezTo>
                  <a:cubicBezTo>
                    <a:pt x="252" y="4716"/>
                    <a:pt x="1423" y="7037"/>
                    <a:pt x="1447" y="7721"/>
                  </a:cubicBezTo>
                  <a:cubicBezTo>
                    <a:pt x="1484" y="8783"/>
                    <a:pt x="1321" y="9636"/>
                    <a:pt x="1290" y="10388"/>
                  </a:cubicBezTo>
                  <a:cubicBezTo>
                    <a:pt x="1243" y="11534"/>
                    <a:pt x="1906" y="12814"/>
                    <a:pt x="4318" y="12814"/>
                  </a:cubicBezTo>
                  <a:lnTo>
                    <a:pt x="4706" y="12814"/>
                  </a:lnTo>
                  <a:cubicBezTo>
                    <a:pt x="7122" y="12814"/>
                    <a:pt x="7782" y="11534"/>
                    <a:pt x="7735" y="10388"/>
                  </a:cubicBezTo>
                  <a:cubicBezTo>
                    <a:pt x="7703" y="9636"/>
                    <a:pt x="7608" y="9037"/>
                    <a:pt x="7608" y="7721"/>
                  </a:cubicBezTo>
                  <a:cubicBezTo>
                    <a:pt x="7608" y="6571"/>
                    <a:pt x="8772" y="4716"/>
                    <a:pt x="8867" y="3512"/>
                  </a:cubicBezTo>
                  <a:cubicBezTo>
                    <a:pt x="9027" y="1491"/>
                    <a:pt x="7122" y="1"/>
                    <a:pt x="4706" y="1"/>
                  </a:cubicBezTo>
                  <a:close/>
                </a:path>
              </a:pathLst>
            </a:custGeom>
            <a:solidFill>
              <a:srgbClr val="DE9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59"/>
            <p:cNvSpPr/>
            <p:nvPr/>
          </p:nvSpPr>
          <p:spPr>
            <a:xfrm>
              <a:off x="1095143" y="3552203"/>
              <a:ext cx="414366" cy="484263"/>
            </a:xfrm>
            <a:custGeom>
              <a:avLst/>
              <a:gdLst/>
              <a:ahLst/>
              <a:cxnLst/>
              <a:rect l="l" t="t" r="r" b="b"/>
              <a:pathLst>
                <a:path w="6438" h="7524" extrusionOk="0">
                  <a:moveTo>
                    <a:pt x="6124" y="7384"/>
                  </a:moveTo>
                  <a:lnTo>
                    <a:pt x="6124" y="7384"/>
                  </a:lnTo>
                  <a:cubicBezTo>
                    <a:pt x="6123" y="7393"/>
                    <a:pt x="6122" y="7402"/>
                    <a:pt x="6121" y="7411"/>
                  </a:cubicBezTo>
                  <a:lnTo>
                    <a:pt x="6138" y="7384"/>
                  </a:lnTo>
                  <a:cubicBezTo>
                    <a:pt x="6134" y="7384"/>
                    <a:pt x="6129" y="7384"/>
                    <a:pt x="6124" y="7384"/>
                  </a:cubicBezTo>
                  <a:close/>
                  <a:moveTo>
                    <a:pt x="5768" y="0"/>
                  </a:moveTo>
                  <a:cubicBezTo>
                    <a:pt x="5220" y="0"/>
                    <a:pt x="4669" y="118"/>
                    <a:pt x="4121" y="191"/>
                  </a:cubicBezTo>
                  <a:cubicBezTo>
                    <a:pt x="3702" y="248"/>
                    <a:pt x="3280" y="276"/>
                    <a:pt x="2858" y="276"/>
                  </a:cubicBezTo>
                  <a:cubicBezTo>
                    <a:pt x="2465" y="276"/>
                    <a:pt x="2072" y="251"/>
                    <a:pt x="1682" y="202"/>
                  </a:cubicBezTo>
                  <a:cubicBezTo>
                    <a:pt x="1329" y="159"/>
                    <a:pt x="976" y="96"/>
                    <a:pt x="623" y="96"/>
                  </a:cubicBezTo>
                  <a:cubicBezTo>
                    <a:pt x="557" y="96"/>
                    <a:pt x="492" y="98"/>
                    <a:pt x="426" y="103"/>
                  </a:cubicBezTo>
                  <a:lnTo>
                    <a:pt x="382" y="86"/>
                  </a:lnTo>
                  <a:cubicBezTo>
                    <a:pt x="75" y="2553"/>
                    <a:pt x="0" y="5047"/>
                    <a:pt x="157" y="7523"/>
                  </a:cubicBezTo>
                  <a:lnTo>
                    <a:pt x="225" y="7449"/>
                  </a:lnTo>
                  <a:cubicBezTo>
                    <a:pt x="1011" y="7435"/>
                    <a:pt x="1800" y="7424"/>
                    <a:pt x="2590" y="7411"/>
                  </a:cubicBezTo>
                  <a:cubicBezTo>
                    <a:pt x="2668" y="7411"/>
                    <a:pt x="2746" y="7411"/>
                    <a:pt x="2825" y="7408"/>
                  </a:cubicBezTo>
                  <a:lnTo>
                    <a:pt x="2845" y="7347"/>
                  </a:lnTo>
                  <a:cubicBezTo>
                    <a:pt x="2746" y="5485"/>
                    <a:pt x="2709" y="3618"/>
                    <a:pt x="2729" y="1753"/>
                  </a:cubicBezTo>
                  <a:cubicBezTo>
                    <a:pt x="2729" y="1682"/>
                    <a:pt x="2736" y="1603"/>
                    <a:pt x="2784" y="1556"/>
                  </a:cubicBezTo>
                  <a:cubicBezTo>
                    <a:pt x="2825" y="1515"/>
                    <a:pt x="2889" y="1504"/>
                    <a:pt x="2943" y="1501"/>
                  </a:cubicBezTo>
                  <a:cubicBezTo>
                    <a:pt x="2995" y="1497"/>
                    <a:pt x="3047" y="1495"/>
                    <a:pt x="3099" y="1495"/>
                  </a:cubicBezTo>
                  <a:cubicBezTo>
                    <a:pt x="3384" y="1495"/>
                    <a:pt x="3667" y="1557"/>
                    <a:pt x="3923" y="1678"/>
                  </a:cubicBezTo>
                  <a:lnTo>
                    <a:pt x="3992" y="1780"/>
                  </a:lnTo>
                  <a:cubicBezTo>
                    <a:pt x="3971" y="2233"/>
                    <a:pt x="3951" y="2685"/>
                    <a:pt x="3927" y="3138"/>
                  </a:cubicBezTo>
                  <a:cubicBezTo>
                    <a:pt x="3859" y="4553"/>
                    <a:pt x="3791" y="5969"/>
                    <a:pt x="3907" y="7377"/>
                  </a:cubicBezTo>
                  <a:cubicBezTo>
                    <a:pt x="4643" y="7380"/>
                    <a:pt x="5383" y="7380"/>
                    <a:pt x="6124" y="7384"/>
                  </a:cubicBezTo>
                  <a:lnTo>
                    <a:pt x="6124" y="7384"/>
                  </a:lnTo>
                  <a:cubicBezTo>
                    <a:pt x="6387" y="4946"/>
                    <a:pt x="6437" y="2486"/>
                    <a:pt x="6275" y="39"/>
                  </a:cubicBezTo>
                  <a:cubicBezTo>
                    <a:pt x="6106" y="11"/>
                    <a:pt x="5937" y="0"/>
                    <a:pt x="57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3" name="Google Shape;713;p59"/>
            <p:cNvSpPr/>
            <p:nvPr/>
          </p:nvSpPr>
          <p:spPr>
            <a:xfrm>
              <a:off x="1089673" y="4002671"/>
              <a:ext cx="199331" cy="56317"/>
            </a:xfrm>
            <a:custGeom>
              <a:avLst/>
              <a:gdLst/>
              <a:ahLst/>
              <a:cxnLst/>
              <a:rect l="l" t="t" r="r" b="b"/>
              <a:pathLst>
                <a:path w="3097" h="875" extrusionOk="0">
                  <a:moveTo>
                    <a:pt x="27" y="1"/>
                  </a:moveTo>
                  <a:cubicBezTo>
                    <a:pt x="11" y="1"/>
                    <a:pt x="0" y="14"/>
                    <a:pt x="0" y="28"/>
                  </a:cubicBezTo>
                  <a:lnTo>
                    <a:pt x="0" y="848"/>
                  </a:lnTo>
                  <a:cubicBezTo>
                    <a:pt x="0" y="861"/>
                    <a:pt x="11" y="875"/>
                    <a:pt x="27" y="875"/>
                  </a:cubicBezTo>
                  <a:lnTo>
                    <a:pt x="3069" y="875"/>
                  </a:lnTo>
                  <a:cubicBezTo>
                    <a:pt x="3086" y="875"/>
                    <a:pt x="3097" y="861"/>
                    <a:pt x="3097" y="848"/>
                  </a:cubicBezTo>
                  <a:lnTo>
                    <a:pt x="3097" y="28"/>
                  </a:lnTo>
                  <a:cubicBezTo>
                    <a:pt x="3097" y="14"/>
                    <a:pt x="3086" y="1"/>
                    <a:pt x="3069"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4" name="Google Shape;714;p59"/>
            <p:cNvSpPr/>
            <p:nvPr/>
          </p:nvSpPr>
          <p:spPr>
            <a:xfrm>
              <a:off x="1321825" y="4002671"/>
              <a:ext cx="195147" cy="56317"/>
            </a:xfrm>
            <a:custGeom>
              <a:avLst/>
              <a:gdLst/>
              <a:ahLst/>
              <a:cxnLst/>
              <a:rect l="l" t="t" r="r" b="b"/>
              <a:pathLst>
                <a:path w="3032" h="875" extrusionOk="0">
                  <a:moveTo>
                    <a:pt x="27" y="1"/>
                  </a:moveTo>
                  <a:cubicBezTo>
                    <a:pt x="10" y="1"/>
                    <a:pt x="0" y="14"/>
                    <a:pt x="0" y="28"/>
                  </a:cubicBezTo>
                  <a:lnTo>
                    <a:pt x="0" y="848"/>
                  </a:lnTo>
                  <a:cubicBezTo>
                    <a:pt x="0" y="861"/>
                    <a:pt x="10" y="875"/>
                    <a:pt x="27" y="875"/>
                  </a:cubicBezTo>
                  <a:lnTo>
                    <a:pt x="3004" y="875"/>
                  </a:lnTo>
                  <a:cubicBezTo>
                    <a:pt x="3018" y="875"/>
                    <a:pt x="3031" y="861"/>
                    <a:pt x="3031" y="848"/>
                  </a:cubicBezTo>
                  <a:lnTo>
                    <a:pt x="3031" y="28"/>
                  </a:lnTo>
                  <a:cubicBezTo>
                    <a:pt x="3031" y="14"/>
                    <a:pt x="3018" y="1"/>
                    <a:pt x="3004"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5" name="Google Shape;715;p59"/>
            <p:cNvSpPr/>
            <p:nvPr/>
          </p:nvSpPr>
          <p:spPr>
            <a:xfrm>
              <a:off x="1017008" y="2830450"/>
              <a:ext cx="582288" cy="842248"/>
            </a:xfrm>
            <a:custGeom>
              <a:avLst/>
              <a:gdLst/>
              <a:ahLst/>
              <a:cxnLst/>
              <a:rect l="l" t="t" r="r" b="b"/>
              <a:pathLst>
                <a:path w="9047" h="13086" extrusionOk="0">
                  <a:moveTo>
                    <a:pt x="3368" y="1"/>
                  </a:moveTo>
                  <a:cubicBezTo>
                    <a:pt x="2460" y="188"/>
                    <a:pt x="1810" y="504"/>
                    <a:pt x="1150" y="1032"/>
                  </a:cubicBezTo>
                  <a:cubicBezTo>
                    <a:pt x="803" y="1311"/>
                    <a:pt x="551" y="1957"/>
                    <a:pt x="354" y="2359"/>
                  </a:cubicBezTo>
                  <a:cubicBezTo>
                    <a:pt x="0" y="3080"/>
                    <a:pt x="418" y="4353"/>
                    <a:pt x="619" y="5129"/>
                  </a:cubicBezTo>
                  <a:cubicBezTo>
                    <a:pt x="1269" y="7676"/>
                    <a:pt x="721" y="9694"/>
                    <a:pt x="844" y="12321"/>
                  </a:cubicBezTo>
                  <a:cubicBezTo>
                    <a:pt x="854" y="12531"/>
                    <a:pt x="1147" y="12729"/>
                    <a:pt x="1337" y="12814"/>
                  </a:cubicBezTo>
                  <a:cubicBezTo>
                    <a:pt x="1409" y="12848"/>
                    <a:pt x="1745" y="12872"/>
                    <a:pt x="1823" y="12875"/>
                  </a:cubicBezTo>
                  <a:cubicBezTo>
                    <a:pt x="2550" y="12917"/>
                    <a:pt x="3306" y="13086"/>
                    <a:pt x="4040" y="13086"/>
                  </a:cubicBezTo>
                  <a:cubicBezTo>
                    <a:pt x="4217" y="13086"/>
                    <a:pt x="4392" y="13076"/>
                    <a:pt x="4565" y="13052"/>
                  </a:cubicBezTo>
                  <a:cubicBezTo>
                    <a:pt x="5835" y="12882"/>
                    <a:pt x="6165" y="12998"/>
                    <a:pt x="7492" y="12858"/>
                  </a:cubicBezTo>
                  <a:lnTo>
                    <a:pt x="8342" y="12657"/>
                  </a:lnTo>
                  <a:cubicBezTo>
                    <a:pt x="8621" y="12525"/>
                    <a:pt x="8499" y="11191"/>
                    <a:pt x="8482" y="10885"/>
                  </a:cubicBezTo>
                  <a:cubicBezTo>
                    <a:pt x="8353" y="8527"/>
                    <a:pt x="8216" y="6891"/>
                    <a:pt x="8747" y="4590"/>
                  </a:cubicBezTo>
                  <a:cubicBezTo>
                    <a:pt x="8877" y="4043"/>
                    <a:pt x="9047" y="3482"/>
                    <a:pt x="8962" y="2927"/>
                  </a:cubicBezTo>
                  <a:cubicBezTo>
                    <a:pt x="8901" y="2529"/>
                    <a:pt x="8709" y="2164"/>
                    <a:pt x="8492" y="1828"/>
                  </a:cubicBezTo>
                  <a:cubicBezTo>
                    <a:pt x="7904" y="916"/>
                    <a:pt x="7005" y="113"/>
                    <a:pt x="5923" y="1"/>
                  </a:cubicBezTo>
                  <a:lnTo>
                    <a:pt x="5889" y="62"/>
                  </a:lnTo>
                  <a:cubicBezTo>
                    <a:pt x="5892" y="344"/>
                    <a:pt x="5705" y="613"/>
                    <a:pt x="5447" y="712"/>
                  </a:cubicBezTo>
                  <a:cubicBezTo>
                    <a:pt x="5358" y="746"/>
                    <a:pt x="5267" y="760"/>
                    <a:pt x="5175" y="770"/>
                  </a:cubicBezTo>
                  <a:cubicBezTo>
                    <a:pt x="5113" y="775"/>
                    <a:pt x="5052" y="778"/>
                    <a:pt x="4990" y="778"/>
                  </a:cubicBezTo>
                  <a:cubicBezTo>
                    <a:pt x="4629" y="778"/>
                    <a:pt x="4267" y="684"/>
                    <a:pt x="3953" y="501"/>
                  </a:cubicBezTo>
                  <a:cubicBezTo>
                    <a:pt x="3753" y="385"/>
                    <a:pt x="3562" y="222"/>
                    <a:pt x="3484" y="5"/>
                  </a:cubicBezTo>
                  <a:lnTo>
                    <a:pt x="3368"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6" name="Google Shape;716;p59"/>
            <p:cNvSpPr/>
            <p:nvPr/>
          </p:nvSpPr>
          <p:spPr>
            <a:xfrm>
              <a:off x="1132795" y="2916115"/>
              <a:ext cx="565682" cy="489026"/>
            </a:xfrm>
            <a:custGeom>
              <a:avLst/>
              <a:gdLst/>
              <a:ahLst/>
              <a:cxnLst/>
              <a:rect l="l" t="t" r="r" b="b"/>
              <a:pathLst>
                <a:path w="8789" h="7598" extrusionOk="0">
                  <a:moveTo>
                    <a:pt x="6031" y="1"/>
                  </a:moveTo>
                  <a:cubicBezTo>
                    <a:pt x="5885" y="1"/>
                    <a:pt x="5737" y="45"/>
                    <a:pt x="5608" y="136"/>
                  </a:cubicBezTo>
                  <a:cubicBezTo>
                    <a:pt x="5274" y="371"/>
                    <a:pt x="5196" y="830"/>
                    <a:pt x="5431" y="1160"/>
                  </a:cubicBezTo>
                  <a:cubicBezTo>
                    <a:pt x="6394" y="2528"/>
                    <a:pt x="7540" y="4920"/>
                    <a:pt x="6935" y="5720"/>
                  </a:cubicBezTo>
                  <a:cubicBezTo>
                    <a:pt x="6830" y="5856"/>
                    <a:pt x="6509" y="6119"/>
                    <a:pt x="5594" y="6119"/>
                  </a:cubicBezTo>
                  <a:cubicBezTo>
                    <a:pt x="4728" y="6119"/>
                    <a:pt x="3330" y="5884"/>
                    <a:pt x="1079" y="5084"/>
                  </a:cubicBezTo>
                  <a:cubicBezTo>
                    <a:pt x="998" y="5055"/>
                    <a:pt x="914" y="5041"/>
                    <a:pt x="832" y="5041"/>
                  </a:cubicBezTo>
                  <a:cubicBezTo>
                    <a:pt x="528" y="5041"/>
                    <a:pt x="244" y="5229"/>
                    <a:pt x="137" y="5529"/>
                  </a:cubicBezTo>
                  <a:cubicBezTo>
                    <a:pt x="1" y="5913"/>
                    <a:pt x="202" y="6335"/>
                    <a:pt x="586" y="6472"/>
                  </a:cubicBezTo>
                  <a:cubicBezTo>
                    <a:pt x="2702" y="7223"/>
                    <a:pt x="4363" y="7598"/>
                    <a:pt x="5615" y="7598"/>
                  </a:cubicBezTo>
                  <a:cubicBezTo>
                    <a:pt x="6792" y="7598"/>
                    <a:pt x="7609" y="7268"/>
                    <a:pt x="8108" y="6607"/>
                  </a:cubicBezTo>
                  <a:cubicBezTo>
                    <a:pt x="8789" y="5712"/>
                    <a:pt x="8718" y="4345"/>
                    <a:pt x="7904" y="2545"/>
                  </a:cubicBezTo>
                  <a:cubicBezTo>
                    <a:pt x="7356" y="1337"/>
                    <a:pt x="6662" y="354"/>
                    <a:pt x="6632" y="310"/>
                  </a:cubicBezTo>
                  <a:cubicBezTo>
                    <a:pt x="6488" y="109"/>
                    <a:pt x="6262" y="1"/>
                    <a:pt x="6031" y="1"/>
                  </a:cubicBezTo>
                  <a:close/>
                </a:path>
              </a:pathLst>
            </a:custGeom>
            <a:solidFill>
              <a:srgbClr val="DE9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7" name="Google Shape;717;p59"/>
            <p:cNvSpPr/>
            <p:nvPr/>
          </p:nvSpPr>
          <p:spPr>
            <a:xfrm>
              <a:off x="897875" y="2916051"/>
              <a:ext cx="646457" cy="508335"/>
            </a:xfrm>
            <a:custGeom>
              <a:avLst/>
              <a:gdLst/>
              <a:ahLst/>
              <a:cxnLst/>
              <a:rect l="l" t="t" r="r" b="b"/>
              <a:pathLst>
                <a:path w="10044" h="7898" extrusionOk="0">
                  <a:moveTo>
                    <a:pt x="3125" y="1"/>
                  </a:moveTo>
                  <a:cubicBezTo>
                    <a:pt x="3000" y="1"/>
                    <a:pt x="2874" y="33"/>
                    <a:pt x="2759" y="100"/>
                  </a:cubicBezTo>
                  <a:cubicBezTo>
                    <a:pt x="2120" y="464"/>
                    <a:pt x="1358" y="1737"/>
                    <a:pt x="919" y="2761"/>
                  </a:cubicBezTo>
                  <a:cubicBezTo>
                    <a:pt x="443" y="3880"/>
                    <a:pt x="0" y="5465"/>
                    <a:pt x="623" y="6636"/>
                  </a:cubicBezTo>
                  <a:cubicBezTo>
                    <a:pt x="936" y="7228"/>
                    <a:pt x="1623" y="7898"/>
                    <a:pt x="3130" y="7898"/>
                  </a:cubicBezTo>
                  <a:cubicBezTo>
                    <a:pt x="3280" y="7898"/>
                    <a:pt x="3433" y="7894"/>
                    <a:pt x="3596" y="7881"/>
                  </a:cubicBezTo>
                  <a:cubicBezTo>
                    <a:pt x="5049" y="7759"/>
                    <a:pt x="7043" y="7085"/>
                    <a:pt x="9527" y="5877"/>
                  </a:cubicBezTo>
                  <a:cubicBezTo>
                    <a:pt x="9894" y="5697"/>
                    <a:pt x="10044" y="5258"/>
                    <a:pt x="9866" y="4890"/>
                  </a:cubicBezTo>
                  <a:cubicBezTo>
                    <a:pt x="9740" y="4629"/>
                    <a:pt x="9476" y="4476"/>
                    <a:pt x="9201" y="4476"/>
                  </a:cubicBezTo>
                  <a:cubicBezTo>
                    <a:pt x="9093" y="4476"/>
                    <a:pt x="8984" y="4500"/>
                    <a:pt x="8880" y="4550"/>
                  </a:cubicBezTo>
                  <a:cubicBezTo>
                    <a:pt x="6070" y="5920"/>
                    <a:pt x="4218" y="6422"/>
                    <a:pt x="3124" y="6422"/>
                  </a:cubicBezTo>
                  <a:cubicBezTo>
                    <a:pt x="2479" y="6422"/>
                    <a:pt x="2098" y="6248"/>
                    <a:pt x="1939" y="5975"/>
                  </a:cubicBezTo>
                  <a:cubicBezTo>
                    <a:pt x="1272" y="4829"/>
                    <a:pt x="2902" y="1784"/>
                    <a:pt x="3497" y="1373"/>
                  </a:cubicBezTo>
                  <a:cubicBezTo>
                    <a:pt x="3844" y="1168"/>
                    <a:pt x="3967" y="723"/>
                    <a:pt x="3763" y="372"/>
                  </a:cubicBezTo>
                  <a:cubicBezTo>
                    <a:pt x="3628" y="134"/>
                    <a:pt x="3380" y="1"/>
                    <a:pt x="3125" y="1"/>
                  </a:cubicBezTo>
                  <a:close/>
                </a:path>
              </a:pathLst>
            </a:custGeom>
            <a:solidFill>
              <a:srgbClr val="DE9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8" name="Google Shape;718;p59"/>
            <p:cNvSpPr/>
            <p:nvPr/>
          </p:nvSpPr>
          <p:spPr>
            <a:xfrm>
              <a:off x="914738" y="2883548"/>
              <a:ext cx="244449" cy="323872"/>
            </a:xfrm>
            <a:custGeom>
              <a:avLst/>
              <a:gdLst/>
              <a:ahLst/>
              <a:cxnLst/>
              <a:rect l="l" t="t" r="r" b="b"/>
              <a:pathLst>
                <a:path w="3798" h="5032" extrusionOk="0">
                  <a:moveTo>
                    <a:pt x="3104" y="0"/>
                  </a:moveTo>
                  <a:cubicBezTo>
                    <a:pt x="2961" y="0"/>
                    <a:pt x="2833" y="150"/>
                    <a:pt x="2589" y="302"/>
                  </a:cubicBezTo>
                  <a:cubicBezTo>
                    <a:pt x="2246" y="516"/>
                    <a:pt x="1494" y="1187"/>
                    <a:pt x="1263" y="1520"/>
                  </a:cubicBezTo>
                  <a:cubicBezTo>
                    <a:pt x="660" y="2385"/>
                    <a:pt x="381" y="2840"/>
                    <a:pt x="0" y="3885"/>
                  </a:cubicBezTo>
                  <a:lnTo>
                    <a:pt x="0" y="4184"/>
                  </a:lnTo>
                  <a:cubicBezTo>
                    <a:pt x="657" y="4456"/>
                    <a:pt x="1214" y="4687"/>
                    <a:pt x="1837" y="5031"/>
                  </a:cubicBezTo>
                  <a:cubicBezTo>
                    <a:pt x="2695" y="4010"/>
                    <a:pt x="3337" y="2806"/>
                    <a:pt x="3715" y="1527"/>
                  </a:cubicBezTo>
                  <a:cubicBezTo>
                    <a:pt x="3760" y="1380"/>
                    <a:pt x="3797" y="1231"/>
                    <a:pt x="3794" y="1078"/>
                  </a:cubicBezTo>
                  <a:cubicBezTo>
                    <a:pt x="3786" y="673"/>
                    <a:pt x="3610" y="346"/>
                    <a:pt x="3297" y="88"/>
                  </a:cubicBezTo>
                  <a:cubicBezTo>
                    <a:pt x="3224" y="26"/>
                    <a:pt x="3163" y="0"/>
                    <a:pt x="31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9" name="Google Shape;719;p59"/>
            <p:cNvSpPr/>
            <p:nvPr/>
          </p:nvSpPr>
          <p:spPr>
            <a:xfrm>
              <a:off x="1446429" y="2881810"/>
              <a:ext cx="246380" cy="328442"/>
            </a:xfrm>
            <a:custGeom>
              <a:avLst/>
              <a:gdLst/>
              <a:ahLst/>
              <a:cxnLst/>
              <a:rect l="l" t="t" r="r" b="b"/>
              <a:pathLst>
                <a:path w="3828" h="5103" extrusionOk="0">
                  <a:moveTo>
                    <a:pt x="796" y="0"/>
                  </a:moveTo>
                  <a:cubicBezTo>
                    <a:pt x="519" y="0"/>
                    <a:pt x="282" y="368"/>
                    <a:pt x="159" y="642"/>
                  </a:cubicBezTo>
                  <a:cubicBezTo>
                    <a:pt x="24" y="948"/>
                    <a:pt x="0" y="1295"/>
                    <a:pt x="3" y="1629"/>
                  </a:cubicBezTo>
                  <a:cubicBezTo>
                    <a:pt x="10" y="1928"/>
                    <a:pt x="34" y="2228"/>
                    <a:pt x="119" y="2514"/>
                  </a:cubicBezTo>
                  <a:cubicBezTo>
                    <a:pt x="368" y="3357"/>
                    <a:pt x="1089" y="3970"/>
                    <a:pt x="1480" y="4755"/>
                  </a:cubicBezTo>
                  <a:lnTo>
                    <a:pt x="1629" y="5102"/>
                  </a:lnTo>
                  <a:cubicBezTo>
                    <a:pt x="2287" y="4687"/>
                    <a:pt x="3157" y="4657"/>
                    <a:pt x="3746" y="4143"/>
                  </a:cubicBezTo>
                  <a:cubicBezTo>
                    <a:pt x="3780" y="4112"/>
                    <a:pt x="3818" y="4075"/>
                    <a:pt x="3824" y="4028"/>
                  </a:cubicBezTo>
                  <a:cubicBezTo>
                    <a:pt x="3827" y="3987"/>
                    <a:pt x="3813" y="3949"/>
                    <a:pt x="3797" y="3915"/>
                  </a:cubicBezTo>
                  <a:cubicBezTo>
                    <a:pt x="3617" y="3524"/>
                    <a:pt x="3439" y="3133"/>
                    <a:pt x="3259" y="2738"/>
                  </a:cubicBezTo>
                  <a:cubicBezTo>
                    <a:pt x="2940" y="2034"/>
                    <a:pt x="2718" y="1758"/>
                    <a:pt x="2246" y="1142"/>
                  </a:cubicBezTo>
                  <a:cubicBezTo>
                    <a:pt x="1939" y="747"/>
                    <a:pt x="1388" y="169"/>
                    <a:pt x="894" y="16"/>
                  </a:cubicBezTo>
                  <a:cubicBezTo>
                    <a:pt x="861" y="5"/>
                    <a:pt x="828" y="0"/>
                    <a:pt x="79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0" name="Google Shape;720;p59"/>
            <p:cNvSpPr/>
            <p:nvPr/>
          </p:nvSpPr>
          <p:spPr>
            <a:xfrm flipH="1">
              <a:off x="1454284" y="2516943"/>
              <a:ext cx="134518" cy="125957"/>
            </a:xfrm>
            <a:custGeom>
              <a:avLst/>
              <a:gdLst/>
              <a:ahLst/>
              <a:cxnLst/>
              <a:rect l="l" t="t" r="r" b="b"/>
              <a:pathLst>
                <a:path w="2090" h="1957" extrusionOk="0">
                  <a:moveTo>
                    <a:pt x="1045" y="0"/>
                  </a:moveTo>
                  <a:cubicBezTo>
                    <a:pt x="564" y="0"/>
                    <a:pt x="144" y="352"/>
                    <a:pt x="75" y="840"/>
                  </a:cubicBezTo>
                  <a:cubicBezTo>
                    <a:pt x="1" y="1378"/>
                    <a:pt x="375" y="1871"/>
                    <a:pt x="909" y="1946"/>
                  </a:cubicBezTo>
                  <a:cubicBezTo>
                    <a:pt x="956" y="1953"/>
                    <a:pt x="1004" y="1956"/>
                    <a:pt x="1050" y="1956"/>
                  </a:cubicBezTo>
                  <a:cubicBezTo>
                    <a:pt x="1528" y="1956"/>
                    <a:pt x="1947" y="1603"/>
                    <a:pt x="2014" y="1115"/>
                  </a:cubicBezTo>
                  <a:cubicBezTo>
                    <a:pt x="2089" y="581"/>
                    <a:pt x="1719" y="85"/>
                    <a:pt x="1181" y="10"/>
                  </a:cubicBezTo>
                  <a:cubicBezTo>
                    <a:pt x="1136" y="3"/>
                    <a:pt x="1090" y="0"/>
                    <a:pt x="1045" y="0"/>
                  </a:cubicBezTo>
                  <a:close/>
                </a:path>
              </a:pathLst>
            </a:custGeom>
            <a:solidFill>
              <a:srgbClr val="DE9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1" name="Google Shape;721;p59"/>
            <p:cNvSpPr/>
            <p:nvPr/>
          </p:nvSpPr>
          <p:spPr>
            <a:xfrm flipH="1">
              <a:off x="1034968" y="2515785"/>
              <a:ext cx="134518" cy="126022"/>
            </a:xfrm>
            <a:custGeom>
              <a:avLst/>
              <a:gdLst/>
              <a:ahLst/>
              <a:cxnLst/>
              <a:rect l="l" t="t" r="r" b="b"/>
              <a:pathLst>
                <a:path w="2090" h="1958" extrusionOk="0">
                  <a:moveTo>
                    <a:pt x="1041" y="0"/>
                  </a:moveTo>
                  <a:cubicBezTo>
                    <a:pt x="563" y="0"/>
                    <a:pt x="144" y="354"/>
                    <a:pt x="76" y="841"/>
                  </a:cubicBezTo>
                  <a:cubicBezTo>
                    <a:pt x="1" y="1378"/>
                    <a:pt x="372" y="1872"/>
                    <a:pt x="909" y="1947"/>
                  </a:cubicBezTo>
                  <a:cubicBezTo>
                    <a:pt x="957" y="1954"/>
                    <a:pt x="1004" y="1957"/>
                    <a:pt x="1051" y="1957"/>
                  </a:cubicBezTo>
                  <a:cubicBezTo>
                    <a:pt x="1529" y="1957"/>
                    <a:pt x="1947" y="1603"/>
                    <a:pt x="2015" y="1117"/>
                  </a:cubicBezTo>
                  <a:cubicBezTo>
                    <a:pt x="2090" y="579"/>
                    <a:pt x="1716" y="86"/>
                    <a:pt x="1182" y="11"/>
                  </a:cubicBezTo>
                  <a:cubicBezTo>
                    <a:pt x="1134" y="4"/>
                    <a:pt x="1088" y="0"/>
                    <a:pt x="1041" y="0"/>
                  </a:cubicBezTo>
                  <a:close/>
                </a:path>
              </a:pathLst>
            </a:custGeom>
            <a:solidFill>
              <a:srgbClr val="DE9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2" name="Google Shape;722;p59"/>
            <p:cNvSpPr/>
            <p:nvPr/>
          </p:nvSpPr>
          <p:spPr>
            <a:xfrm flipH="1">
              <a:off x="1087032" y="2115004"/>
              <a:ext cx="456845" cy="613954"/>
            </a:xfrm>
            <a:custGeom>
              <a:avLst/>
              <a:gdLst/>
              <a:ahLst/>
              <a:cxnLst/>
              <a:rect l="l" t="t" r="r" b="b"/>
              <a:pathLst>
                <a:path w="7098" h="9539" extrusionOk="0">
                  <a:moveTo>
                    <a:pt x="3514" y="1"/>
                  </a:moveTo>
                  <a:cubicBezTo>
                    <a:pt x="3489" y="1"/>
                    <a:pt x="3464" y="1"/>
                    <a:pt x="3439" y="2"/>
                  </a:cubicBezTo>
                  <a:cubicBezTo>
                    <a:pt x="1528" y="46"/>
                    <a:pt x="0" y="1645"/>
                    <a:pt x="44" y="3557"/>
                  </a:cubicBezTo>
                  <a:lnTo>
                    <a:pt x="102" y="6140"/>
                  </a:lnTo>
                  <a:cubicBezTo>
                    <a:pt x="146" y="8026"/>
                    <a:pt x="1703" y="9539"/>
                    <a:pt x="3582" y="9539"/>
                  </a:cubicBezTo>
                  <a:cubicBezTo>
                    <a:pt x="3607" y="9539"/>
                    <a:pt x="3632" y="9539"/>
                    <a:pt x="3657" y="9538"/>
                  </a:cubicBezTo>
                  <a:cubicBezTo>
                    <a:pt x="5570" y="9494"/>
                    <a:pt x="7097" y="7895"/>
                    <a:pt x="7053" y="5983"/>
                  </a:cubicBezTo>
                  <a:lnTo>
                    <a:pt x="6995" y="3400"/>
                  </a:lnTo>
                  <a:cubicBezTo>
                    <a:pt x="6951" y="1514"/>
                    <a:pt x="5393" y="1"/>
                    <a:pt x="3514" y="1"/>
                  </a:cubicBezTo>
                  <a:close/>
                </a:path>
              </a:pathLst>
            </a:custGeom>
            <a:solidFill>
              <a:srgbClr val="DE9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3" name="Google Shape;723;p59"/>
            <p:cNvSpPr/>
            <p:nvPr/>
          </p:nvSpPr>
          <p:spPr>
            <a:xfrm flipH="1">
              <a:off x="1072878" y="2563734"/>
              <a:ext cx="40291" cy="56446"/>
            </a:xfrm>
            <a:custGeom>
              <a:avLst/>
              <a:gdLst/>
              <a:ahLst/>
              <a:cxnLst/>
              <a:rect l="l" t="t" r="r" b="b"/>
              <a:pathLst>
                <a:path w="626" h="877" extrusionOk="0">
                  <a:moveTo>
                    <a:pt x="613" y="1"/>
                  </a:moveTo>
                  <a:cubicBezTo>
                    <a:pt x="238" y="69"/>
                    <a:pt x="0" y="474"/>
                    <a:pt x="68" y="838"/>
                  </a:cubicBezTo>
                  <a:cubicBezTo>
                    <a:pt x="74" y="865"/>
                    <a:pt x="93" y="877"/>
                    <a:pt x="114" y="877"/>
                  </a:cubicBezTo>
                  <a:cubicBezTo>
                    <a:pt x="142" y="877"/>
                    <a:pt x="173" y="855"/>
                    <a:pt x="177" y="824"/>
                  </a:cubicBezTo>
                  <a:cubicBezTo>
                    <a:pt x="214" y="495"/>
                    <a:pt x="374" y="232"/>
                    <a:pt x="619" y="14"/>
                  </a:cubicBezTo>
                  <a:cubicBezTo>
                    <a:pt x="626" y="8"/>
                    <a:pt x="619" y="1"/>
                    <a:pt x="61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4" name="Google Shape;724;p59"/>
            <p:cNvSpPr/>
            <p:nvPr/>
          </p:nvSpPr>
          <p:spPr>
            <a:xfrm flipH="1">
              <a:off x="1421203" y="2483797"/>
              <a:ext cx="47628" cy="48980"/>
            </a:xfrm>
            <a:custGeom>
              <a:avLst/>
              <a:gdLst/>
              <a:ahLst/>
              <a:cxnLst/>
              <a:rect l="l" t="t" r="r" b="b"/>
              <a:pathLst>
                <a:path w="740" h="761" extrusionOk="0">
                  <a:moveTo>
                    <a:pt x="370" y="1"/>
                  </a:moveTo>
                  <a:cubicBezTo>
                    <a:pt x="364" y="1"/>
                    <a:pt x="357" y="1"/>
                    <a:pt x="351" y="1"/>
                  </a:cubicBezTo>
                  <a:cubicBezTo>
                    <a:pt x="154" y="11"/>
                    <a:pt x="1" y="188"/>
                    <a:pt x="11" y="396"/>
                  </a:cubicBezTo>
                  <a:cubicBezTo>
                    <a:pt x="21" y="600"/>
                    <a:pt x="178" y="760"/>
                    <a:pt x="372" y="760"/>
                  </a:cubicBezTo>
                  <a:cubicBezTo>
                    <a:pt x="377" y="760"/>
                    <a:pt x="383" y="760"/>
                    <a:pt x="389" y="760"/>
                  </a:cubicBezTo>
                  <a:cubicBezTo>
                    <a:pt x="586" y="749"/>
                    <a:pt x="739" y="573"/>
                    <a:pt x="729" y="365"/>
                  </a:cubicBezTo>
                  <a:cubicBezTo>
                    <a:pt x="719" y="161"/>
                    <a:pt x="562" y="1"/>
                    <a:pt x="37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5" name="Google Shape;725;p59"/>
            <p:cNvSpPr/>
            <p:nvPr/>
          </p:nvSpPr>
          <p:spPr>
            <a:xfrm flipH="1">
              <a:off x="1234683" y="2483153"/>
              <a:ext cx="47757" cy="48915"/>
            </a:xfrm>
            <a:custGeom>
              <a:avLst/>
              <a:gdLst/>
              <a:ahLst/>
              <a:cxnLst/>
              <a:rect l="l" t="t" r="r" b="b"/>
              <a:pathLst>
                <a:path w="742" h="760" extrusionOk="0">
                  <a:moveTo>
                    <a:pt x="371" y="0"/>
                  </a:moveTo>
                  <a:cubicBezTo>
                    <a:pt x="365" y="0"/>
                    <a:pt x="360" y="0"/>
                    <a:pt x="354" y="1"/>
                  </a:cubicBezTo>
                  <a:cubicBezTo>
                    <a:pt x="157" y="11"/>
                    <a:pt x="0" y="188"/>
                    <a:pt x="10" y="395"/>
                  </a:cubicBezTo>
                  <a:cubicBezTo>
                    <a:pt x="20" y="600"/>
                    <a:pt x="180" y="760"/>
                    <a:pt x="370" y="760"/>
                  </a:cubicBezTo>
                  <a:cubicBezTo>
                    <a:pt x="376" y="760"/>
                    <a:pt x="382" y="760"/>
                    <a:pt x="388" y="759"/>
                  </a:cubicBezTo>
                  <a:cubicBezTo>
                    <a:pt x="586" y="750"/>
                    <a:pt x="742" y="572"/>
                    <a:pt x="732" y="365"/>
                  </a:cubicBezTo>
                  <a:cubicBezTo>
                    <a:pt x="722" y="160"/>
                    <a:pt x="561" y="0"/>
                    <a:pt x="37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6" name="Google Shape;726;p59"/>
            <p:cNvSpPr/>
            <p:nvPr/>
          </p:nvSpPr>
          <p:spPr>
            <a:xfrm rot="-10340898" flipH="1">
              <a:off x="1311080" y="2573259"/>
              <a:ext cx="40356" cy="33469"/>
            </a:xfrm>
            <a:custGeom>
              <a:avLst/>
              <a:gdLst/>
              <a:ahLst/>
              <a:cxnLst/>
              <a:rect l="l" t="t" r="r" b="b"/>
              <a:pathLst>
                <a:path w="627" h="520" extrusionOk="0">
                  <a:moveTo>
                    <a:pt x="499" y="1"/>
                  </a:moveTo>
                  <a:cubicBezTo>
                    <a:pt x="167" y="1"/>
                    <a:pt x="62" y="173"/>
                    <a:pt x="8" y="445"/>
                  </a:cubicBezTo>
                  <a:cubicBezTo>
                    <a:pt x="0" y="479"/>
                    <a:pt x="21" y="510"/>
                    <a:pt x="55" y="516"/>
                  </a:cubicBezTo>
                  <a:cubicBezTo>
                    <a:pt x="58" y="516"/>
                    <a:pt x="61" y="520"/>
                    <a:pt x="69" y="520"/>
                  </a:cubicBezTo>
                  <a:cubicBezTo>
                    <a:pt x="96" y="520"/>
                    <a:pt x="119" y="499"/>
                    <a:pt x="127" y="469"/>
                  </a:cubicBezTo>
                  <a:cubicBezTo>
                    <a:pt x="174" y="234"/>
                    <a:pt x="242" y="124"/>
                    <a:pt x="500" y="124"/>
                  </a:cubicBezTo>
                  <a:cubicBezTo>
                    <a:pt x="518" y="124"/>
                    <a:pt x="538" y="124"/>
                    <a:pt x="559" y="125"/>
                  </a:cubicBezTo>
                  <a:cubicBezTo>
                    <a:pt x="561" y="125"/>
                    <a:pt x="562" y="126"/>
                    <a:pt x="564" y="126"/>
                  </a:cubicBezTo>
                  <a:cubicBezTo>
                    <a:pt x="595" y="126"/>
                    <a:pt x="620" y="100"/>
                    <a:pt x="623" y="67"/>
                  </a:cubicBezTo>
                  <a:cubicBezTo>
                    <a:pt x="627" y="33"/>
                    <a:pt x="600" y="6"/>
                    <a:pt x="565" y="3"/>
                  </a:cubicBezTo>
                  <a:cubicBezTo>
                    <a:pt x="542" y="1"/>
                    <a:pt x="520" y="1"/>
                    <a:pt x="49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7" name="Google Shape;727;p59"/>
            <p:cNvSpPr/>
            <p:nvPr/>
          </p:nvSpPr>
          <p:spPr>
            <a:xfrm flipH="1">
              <a:off x="1223934" y="2412935"/>
              <a:ext cx="66615" cy="20145"/>
            </a:xfrm>
            <a:custGeom>
              <a:avLst/>
              <a:gdLst/>
              <a:ahLst/>
              <a:cxnLst/>
              <a:rect l="l" t="t" r="r" b="b"/>
              <a:pathLst>
                <a:path w="1035" h="313" extrusionOk="0">
                  <a:moveTo>
                    <a:pt x="500" y="0"/>
                  </a:moveTo>
                  <a:cubicBezTo>
                    <a:pt x="242" y="0"/>
                    <a:pt x="48" y="156"/>
                    <a:pt x="41" y="163"/>
                  </a:cubicBezTo>
                  <a:cubicBezTo>
                    <a:pt x="4" y="194"/>
                    <a:pt x="1" y="245"/>
                    <a:pt x="28" y="282"/>
                  </a:cubicBezTo>
                  <a:cubicBezTo>
                    <a:pt x="45" y="301"/>
                    <a:pt x="68" y="310"/>
                    <a:pt x="91" y="310"/>
                  </a:cubicBezTo>
                  <a:cubicBezTo>
                    <a:pt x="110" y="310"/>
                    <a:pt x="128" y="304"/>
                    <a:pt x="144" y="292"/>
                  </a:cubicBezTo>
                  <a:cubicBezTo>
                    <a:pt x="147" y="289"/>
                    <a:pt x="299" y="163"/>
                    <a:pt x="504" y="163"/>
                  </a:cubicBezTo>
                  <a:cubicBezTo>
                    <a:pt x="704" y="163"/>
                    <a:pt x="888" y="296"/>
                    <a:pt x="891" y="296"/>
                  </a:cubicBezTo>
                  <a:cubicBezTo>
                    <a:pt x="905" y="306"/>
                    <a:pt x="923" y="313"/>
                    <a:pt x="940" y="313"/>
                  </a:cubicBezTo>
                  <a:cubicBezTo>
                    <a:pt x="967" y="313"/>
                    <a:pt x="990" y="299"/>
                    <a:pt x="1007" y="278"/>
                  </a:cubicBezTo>
                  <a:cubicBezTo>
                    <a:pt x="1034" y="241"/>
                    <a:pt x="1025" y="190"/>
                    <a:pt x="990" y="163"/>
                  </a:cubicBezTo>
                  <a:cubicBezTo>
                    <a:pt x="980" y="156"/>
                    <a:pt x="759" y="0"/>
                    <a:pt x="50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8" name="Google Shape;728;p59"/>
            <p:cNvSpPr/>
            <p:nvPr/>
          </p:nvSpPr>
          <p:spPr>
            <a:xfrm flipH="1">
              <a:off x="1415475" y="2427287"/>
              <a:ext cx="66680" cy="28770"/>
            </a:xfrm>
            <a:custGeom>
              <a:avLst/>
              <a:gdLst/>
              <a:ahLst/>
              <a:cxnLst/>
              <a:rect l="l" t="t" r="r" b="b"/>
              <a:pathLst>
                <a:path w="1036" h="447" extrusionOk="0">
                  <a:moveTo>
                    <a:pt x="483" y="0"/>
                  </a:moveTo>
                  <a:cubicBezTo>
                    <a:pt x="280" y="0"/>
                    <a:pt x="75" y="81"/>
                    <a:pt x="65" y="87"/>
                  </a:cubicBezTo>
                  <a:cubicBezTo>
                    <a:pt x="21" y="104"/>
                    <a:pt x="0" y="154"/>
                    <a:pt x="18" y="195"/>
                  </a:cubicBezTo>
                  <a:cubicBezTo>
                    <a:pt x="31" y="226"/>
                    <a:pt x="63" y="245"/>
                    <a:pt x="96" y="245"/>
                  </a:cubicBezTo>
                  <a:cubicBezTo>
                    <a:pt x="106" y="245"/>
                    <a:pt x="116" y="243"/>
                    <a:pt x="126" y="239"/>
                  </a:cubicBezTo>
                  <a:cubicBezTo>
                    <a:pt x="191" y="215"/>
                    <a:pt x="348" y="166"/>
                    <a:pt x="485" y="166"/>
                  </a:cubicBezTo>
                  <a:cubicBezTo>
                    <a:pt x="535" y="166"/>
                    <a:pt x="583" y="172"/>
                    <a:pt x="623" y="189"/>
                  </a:cubicBezTo>
                  <a:cubicBezTo>
                    <a:pt x="817" y="270"/>
                    <a:pt x="861" y="382"/>
                    <a:pt x="861" y="389"/>
                  </a:cubicBezTo>
                  <a:cubicBezTo>
                    <a:pt x="875" y="423"/>
                    <a:pt x="905" y="447"/>
                    <a:pt x="940" y="447"/>
                  </a:cubicBezTo>
                  <a:cubicBezTo>
                    <a:pt x="949" y="447"/>
                    <a:pt x="957" y="443"/>
                    <a:pt x="963" y="443"/>
                  </a:cubicBezTo>
                  <a:cubicBezTo>
                    <a:pt x="1007" y="430"/>
                    <a:pt x="1035" y="382"/>
                    <a:pt x="1021" y="341"/>
                  </a:cubicBezTo>
                  <a:cubicBezTo>
                    <a:pt x="1015" y="321"/>
                    <a:pt x="957" y="148"/>
                    <a:pt x="684" y="35"/>
                  </a:cubicBezTo>
                  <a:cubicBezTo>
                    <a:pt x="622" y="10"/>
                    <a:pt x="553" y="0"/>
                    <a:pt x="48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9" name="Google Shape;729;p59"/>
            <p:cNvSpPr/>
            <p:nvPr/>
          </p:nvSpPr>
          <p:spPr>
            <a:xfrm flipH="1">
              <a:off x="1349376" y="2424713"/>
              <a:ext cx="25938" cy="123769"/>
            </a:xfrm>
            <a:custGeom>
              <a:avLst/>
              <a:gdLst/>
              <a:ahLst/>
              <a:cxnLst/>
              <a:rect l="l" t="t" r="r" b="b"/>
              <a:pathLst>
                <a:path w="403" h="1923" extrusionOk="0">
                  <a:moveTo>
                    <a:pt x="275" y="0"/>
                  </a:moveTo>
                  <a:cubicBezTo>
                    <a:pt x="234" y="0"/>
                    <a:pt x="198" y="30"/>
                    <a:pt x="195" y="72"/>
                  </a:cubicBezTo>
                  <a:cubicBezTo>
                    <a:pt x="181" y="232"/>
                    <a:pt x="161" y="395"/>
                    <a:pt x="140" y="552"/>
                  </a:cubicBezTo>
                  <a:cubicBezTo>
                    <a:pt x="69" y="1099"/>
                    <a:pt x="1" y="1617"/>
                    <a:pt x="253" y="1895"/>
                  </a:cubicBezTo>
                  <a:cubicBezTo>
                    <a:pt x="269" y="1912"/>
                    <a:pt x="290" y="1923"/>
                    <a:pt x="310" y="1923"/>
                  </a:cubicBezTo>
                  <a:cubicBezTo>
                    <a:pt x="330" y="1923"/>
                    <a:pt x="351" y="1916"/>
                    <a:pt x="365" y="1903"/>
                  </a:cubicBezTo>
                  <a:cubicBezTo>
                    <a:pt x="399" y="1871"/>
                    <a:pt x="402" y="1821"/>
                    <a:pt x="371" y="1790"/>
                  </a:cubicBezTo>
                  <a:cubicBezTo>
                    <a:pt x="167" y="1562"/>
                    <a:pt x="232" y="1083"/>
                    <a:pt x="300" y="576"/>
                  </a:cubicBezTo>
                  <a:cubicBezTo>
                    <a:pt x="321" y="412"/>
                    <a:pt x="341" y="249"/>
                    <a:pt x="355" y="86"/>
                  </a:cubicBezTo>
                  <a:cubicBezTo>
                    <a:pt x="358" y="42"/>
                    <a:pt x="327" y="4"/>
                    <a:pt x="283" y="1"/>
                  </a:cubicBezTo>
                  <a:cubicBezTo>
                    <a:pt x="280" y="1"/>
                    <a:pt x="278" y="0"/>
                    <a:pt x="27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0" name="Google Shape;730;p59"/>
            <p:cNvSpPr/>
            <p:nvPr/>
          </p:nvSpPr>
          <p:spPr>
            <a:xfrm flipH="1">
              <a:off x="1064698" y="2036225"/>
              <a:ext cx="494948" cy="486001"/>
            </a:xfrm>
            <a:custGeom>
              <a:avLst/>
              <a:gdLst/>
              <a:ahLst/>
              <a:cxnLst/>
              <a:rect l="l" t="t" r="r" b="b"/>
              <a:pathLst>
                <a:path w="7690" h="7551" extrusionOk="0">
                  <a:moveTo>
                    <a:pt x="3510" y="1"/>
                  </a:moveTo>
                  <a:cubicBezTo>
                    <a:pt x="3282" y="1"/>
                    <a:pt x="3081" y="139"/>
                    <a:pt x="2909" y="280"/>
                  </a:cubicBezTo>
                  <a:cubicBezTo>
                    <a:pt x="2647" y="501"/>
                    <a:pt x="2415" y="759"/>
                    <a:pt x="2228" y="1042"/>
                  </a:cubicBezTo>
                  <a:lnTo>
                    <a:pt x="2153" y="1025"/>
                  </a:lnTo>
                  <a:cubicBezTo>
                    <a:pt x="2132" y="833"/>
                    <a:pt x="1914" y="703"/>
                    <a:pt x="1702" y="703"/>
                  </a:cubicBezTo>
                  <a:cubicBezTo>
                    <a:pt x="1678" y="703"/>
                    <a:pt x="1654" y="705"/>
                    <a:pt x="1630" y="709"/>
                  </a:cubicBezTo>
                  <a:cubicBezTo>
                    <a:pt x="1402" y="742"/>
                    <a:pt x="1214" y="896"/>
                    <a:pt x="1062" y="1059"/>
                  </a:cubicBezTo>
                  <a:cubicBezTo>
                    <a:pt x="333" y="1841"/>
                    <a:pt x="143" y="2934"/>
                    <a:pt x="78" y="3971"/>
                  </a:cubicBezTo>
                  <a:cubicBezTo>
                    <a:pt x="0" y="5165"/>
                    <a:pt x="55" y="6367"/>
                    <a:pt x="234" y="7551"/>
                  </a:cubicBezTo>
                  <a:lnTo>
                    <a:pt x="364" y="7482"/>
                  </a:lnTo>
                  <a:cubicBezTo>
                    <a:pt x="394" y="6656"/>
                    <a:pt x="490" y="5829"/>
                    <a:pt x="653" y="5012"/>
                  </a:cubicBezTo>
                  <a:cubicBezTo>
                    <a:pt x="708" y="4747"/>
                    <a:pt x="769" y="4478"/>
                    <a:pt x="922" y="4250"/>
                  </a:cubicBezTo>
                  <a:cubicBezTo>
                    <a:pt x="946" y="4216"/>
                    <a:pt x="973" y="4186"/>
                    <a:pt x="1010" y="4165"/>
                  </a:cubicBezTo>
                  <a:cubicBezTo>
                    <a:pt x="1029" y="4158"/>
                    <a:pt x="1049" y="4155"/>
                    <a:pt x="1069" y="4155"/>
                  </a:cubicBezTo>
                  <a:cubicBezTo>
                    <a:pt x="1115" y="4155"/>
                    <a:pt x="1162" y="4170"/>
                    <a:pt x="1204" y="4189"/>
                  </a:cubicBezTo>
                  <a:cubicBezTo>
                    <a:pt x="1327" y="4244"/>
                    <a:pt x="1374" y="4376"/>
                    <a:pt x="1470" y="4471"/>
                  </a:cubicBezTo>
                  <a:lnTo>
                    <a:pt x="1548" y="4478"/>
                  </a:lnTo>
                  <a:cubicBezTo>
                    <a:pt x="1698" y="4349"/>
                    <a:pt x="1837" y="4213"/>
                    <a:pt x="1970" y="4070"/>
                  </a:cubicBezTo>
                  <a:cubicBezTo>
                    <a:pt x="1997" y="4039"/>
                    <a:pt x="2024" y="4008"/>
                    <a:pt x="2065" y="4002"/>
                  </a:cubicBezTo>
                  <a:cubicBezTo>
                    <a:pt x="2071" y="4001"/>
                    <a:pt x="2078" y="4001"/>
                    <a:pt x="2084" y="4001"/>
                  </a:cubicBezTo>
                  <a:cubicBezTo>
                    <a:pt x="2102" y="4001"/>
                    <a:pt x="2119" y="4004"/>
                    <a:pt x="2137" y="4008"/>
                  </a:cubicBezTo>
                  <a:cubicBezTo>
                    <a:pt x="2500" y="4093"/>
                    <a:pt x="2759" y="4410"/>
                    <a:pt x="3120" y="4512"/>
                  </a:cubicBezTo>
                  <a:cubicBezTo>
                    <a:pt x="3154" y="4521"/>
                    <a:pt x="3190" y="4527"/>
                    <a:pt x="3225" y="4527"/>
                  </a:cubicBezTo>
                  <a:cubicBezTo>
                    <a:pt x="3261" y="4527"/>
                    <a:pt x="3297" y="4521"/>
                    <a:pt x="3328" y="4502"/>
                  </a:cubicBezTo>
                  <a:cubicBezTo>
                    <a:pt x="3354" y="4489"/>
                    <a:pt x="3372" y="4465"/>
                    <a:pt x="3392" y="4444"/>
                  </a:cubicBezTo>
                  <a:cubicBezTo>
                    <a:pt x="3521" y="4294"/>
                    <a:pt x="3654" y="4148"/>
                    <a:pt x="3783" y="3999"/>
                  </a:cubicBezTo>
                  <a:lnTo>
                    <a:pt x="3862" y="4066"/>
                  </a:lnTo>
                  <a:cubicBezTo>
                    <a:pt x="4066" y="4206"/>
                    <a:pt x="4273" y="4349"/>
                    <a:pt x="4477" y="4492"/>
                  </a:cubicBezTo>
                  <a:cubicBezTo>
                    <a:pt x="4515" y="4516"/>
                    <a:pt x="4552" y="4539"/>
                    <a:pt x="4593" y="4547"/>
                  </a:cubicBezTo>
                  <a:cubicBezTo>
                    <a:pt x="4602" y="4548"/>
                    <a:pt x="4610" y="4549"/>
                    <a:pt x="4619" y="4549"/>
                  </a:cubicBezTo>
                  <a:cubicBezTo>
                    <a:pt x="4707" y="4549"/>
                    <a:pt x="4783" y="4475"/>
                    <a:pt x="4845" y="4413"/>
                  </a:cubicBezTo>
                  <a:cubicBezTo>
                    <a:pt x="4940" y="4322"/>
                    <a:pt x="5042" y="4244"/>
                    <a:pt x="5154" y="4172"/>
                  </a:cubicBezTo>
                  <a:cubicBezTo>
                    <a:pt x="5177" y="4157"/>
                    <a:pt x="5205" y="4142"/>
                    <a:pt x="5232" y="4142"/>
                  </a:cubicBezTo>
                  <a:cubicBezTo>
                    <a:pt x="5242" y="4142"/>
                    <a:pt x="5251" y="4144"/>
                    <a:pt x="5260" y="4148"/>
                  </a:cubicBezTo>
                  <a:cubicBezTo>
                    <a:pt x="5284" y="4159"/>
                    <a:pt x="5297" y="4179"/>
                    <a:pt x="5308" y="4200"/>
                  </a:cubicBezTo>
                  <a:cubicBezTo>
                    <a:pt x="5447" y="4420"/>
                    <a:pt x="5611" y="4662"/>
                    <a:pt x="5838" y="4805"/>
                  </a:cubicBezTo>
                  <a:lnTo>
                    <a:pt x="5934" y="4839"/>
                  </a:lnTo>
                  <a:cubicBezTo>
                    <a:pt x="6154" y="4798"/>
                    <a:pt x="6372" y="4734"/>
                    <a:pt x="6580" y="4649"/>
                  </a:cubicBezTo>
                  <a:lnTo>
                    <a:pt x="6604" y="4658"/>
                  </a:lnTo>
                  <a:cubicBezTo>
                    <a:pt x="6845" y="5519"/>
                    <a:pt x="7022" y="6400"/>
                    <a:pt x="7131" y="7285"/>
                  </a:cubicBezTo>
                  <a:cubicBezTo>
                    <a:pt x="7138" y="7336"/>
                    <a:pt x="7145" y="7387"/>
                    <a:pt x="7175" y="7428"/>
                  </a:cubicBezTo>
                  <a:cubicBezTo>
                    <a:pt x="7197" y="7460"/>
                    <a:pt x="7237" y="7485"/>
                    <a:pt x="7276" y="7485"/>
                  </a:cubicBezTo>
                  <a:cubicBezTo>
                    <a:pt x="7287" y="7485"/>
                    <a:pt x="7298" y="7483"/>
                    <a:pt x="7308" y="7479"/>
                  </a:cubicBezTo>
                  <a:lnTo>
                    <a:pt x="7356" y="7302"/>
                  </a:lnTo>
                  <a:cubicBezTo>
                    <a:pt x="7553" y="6244"/>
                    <a:pt x="7611" y="5257"/>
                    <a:pt x="7658" y="4182"/>
                  </a:cubicBezTo>
                  <a:cubicBezTo>
                    <a:pt x="7690" y="3515"/>
                    <a:pt x="7645" y="2766"/>
                    <a:pt x="7134" y="2297"/>
                  </a:cubicBezTo>
                  <a:cubicBezTo>
                    <a:pt x="7033" y="2206"/>
                    <a:pt x="6896" y="2128"/>
                    <a:pt x="6764" y="2128"/>
                  </a:cubicBezTo>
                  <a:cubicBezTo>
                    <a:pt x="6719" y="2128"/>
                    <a:pt x="6674" y="2137"/>
                    <a:pt x="6631" y="2158"/>
                  </a:cubicBezTo>
                  <a:lnTo>
                    <a:pt x="6590" y="2086"/>
                  </a:lnTo>
                  <a:cubicBezTo>
                    <a:pt x="6583" y="1750"/>
                    <a:pt x="6532" y="1416"/>
                    <a:pt x="6434" y="1089"/>
                  </a:cubicBezTo>
                  <a:cubicBezTo>
                    <a:pt x="6407" y="1004"/>
                    <a:pt x="6376" y="916"/>
                    <a:pt x="6314" y="844"/>
                  </a:cubicBezTo>
                  <a:cubicBezTo>
                    <a:pt x="6270" y="797"/>
                    <a:pt x="6212" y="759"/>
                    <a:pt x="6154" y="722"/>
                  </a:cubicBezTo>
                  <a:cubicBezTo>
                    <a:pt x="5985" y="620"/>
                    <a:pt x="5804" y="528"/>
                    <a:pt x="5603" y="501"/>
                  </a:cubicBezTo>
                  <a:cubicBezTo>
                    <a:pt x="5557" y="493"/>
                    <a:pt x="5510" y="490"/>
                    <a:pt x="5463" y="490"/>
                  </a:cubicBezTo>
                  <a:cubicBezTo>
                    <a:pt x="5358" y="490"/>
                    <a:pt x="5252" y="507"/>
                    <a:pt x="5151" y="535"/>
                  </a:cubicBezTo>
                  <a:cubicBezTo>
                    <a:pt x="4926" y="596"/>
                    <a:pt x="4719" y="709"/>
                    <a:pt x="4552" y="865"/>
                  </a:cubicBezTo>
                  <a:lnTo>
                    <a:pt x="4436" y="719"/>
                  </a:lnTo>
                  <a:cubicBezTo>
                    <a:pt x="4325" y="579"/>
                    <a:pt x="4307" y="382"/>
                    <a:pt x="4185" y="249"/>
                  </a:cubicBezTo>
                  <a:cubicBezTo>
                    <a:pt x="4086" y="140"/>
                    <a:pt x="3933" y="92"/>
                    <a:pt x="3786" y="51"/>
                  </a:cubicBezTo>
                  <a:cubicBezTo>
                    <a:pt x="3698" y="28"/>
                    <a:pt x="3610" y="4"/>
                    <a:pt x="3518" y="1"/>
                  </a:cubicBezTo>
                  <a:cubicBezTo>
                    <a:pt x="3515" y="1"/>
                    <a:pt x="3512" y="1"/>
                    <a:pt x="351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1" name="Google Shape;731;p59"/>
            <p:cNvSpPr/>
            <p:nvPr/>
          </p:nvSpPr>
          <p:spPr>
            <a:xfrm>
              <a:off x="1460202" y="3201946"/>
              <a:ext cx="122031" cy="100019"/>
            </a:xfrm>
            <a:custGeom>
              <a:avLst/>
              <a:gdLst/>
              <a:ahLst/>
              <a:cxnLst/>
              <a:rect l="l" t="t" r="r" b="b"/>
              <a:pathLst>
                <a:path w="1896" h="1554" extrusionOk="0">
                  <a:moveTo>
                    <a:pt x="955" y="0"/>
                  </a:moveTo>
                  <a:cubicBezTo>
                    <a:pt x="554" y="0"/>
                    <a:pt x="148" y="197"/>
                    <a:pt x="52" y="588"/>
                  </a:cubicBezTo>
                  <a:cubicBezTo>
                    <a:pt x="0" y="802"/>
                    <a:pt x="162" y="952"/>
                    <a:pt x="341" y="952"/>
                  </a:cubicBezTo>
                  <a:cubicBezTo>
                    <a:pt x="375" y="952"/>
                    <a:pt x="409" y="946"/>
                    <a:pt x="443" y="935"/>
                  </a:cubicBezTo>
                  <a:lnTo>
                    <a:pt x="443" y="935"/>
                  </a:lnTo>
                  <a:cubicBezTo>
                    <a:pt x="286" y="1013"/>
                    <a:pt x="157" y="1128"/>
                    <a:pt x="96" y="1292"/>
                  </a:cubicBezTo>
                  <a:cubicBezTo>
                    <a:pt x="47" y="1418"/>
                    <a:pt x="170" y="1554"/>
                    <a:pt x="297" y="1554"/>
                  </a:cubicBezTo>
                  <a:cubicBezTo>
                    <a:pt x="528" y="1551"/>
                    <a:pt x="697" y="1401"/>
                    <a:pt x="915" y="1346"/>
                  </a:cubicBezTo>
                  <a:cubicBezTo>
                    <a:pt x="971" y="1332"/>
                    <a:pt x="1024" y="1326"/>
                    <a:pt x="1076" y="1326"/>
                  </a:cubicBezTo>
                  <a:cubicBezTo>
                    <a:pt x="1238" y="1326"/>
                    <a:pt x="1386" y="1391"/>
                    <a:pt x="1528" y="1496"/>
                  </a:cubicBezTo>
                  <a:cubicBezTo>
                    <a:pt x="1540" y="1506"/>
                    <a:pt x="1555" y="1510"/>
                    <a:pt x="1569" y="1510"/>
                  </a:cubicBezTo>
                  <a:cubicBezTo>
                    <a:pt x="1616" y="1510"/>
                    <a:pt x="1666" y="1467"/>
                    <a:pt x="1660" y="1418"/>
                  </a:cubicBezTo>
                  <a:cubicBezTo>
                    <a:pt x="1644" y="1177"/>
                    <a:pt x="1494" y="1010"/>
                    <a:pt x="1293" y="918"/>
                  </a:cubicBezTo>
                  <a:lnTo>
                    <a:pt x="1358" y="918"/>
                  </a:lnTo>
                  <a:cubicBezTo>
                    <a:pt x="1495" y="924"/>
                    <a:pt x="1622" y="1003"/>
                    <a:pt x="1759" y="1003"/>
                  </a:cubicBezTo>
                  <a:cubicBezTo>
                    <a:pt x="1764" y="1003"/>
                    <a:pt x="1770" y="1003"/>
                    <a:pt x="1776" y="1003"/>
                  </a:cubicBezTo>
                  <a:cubicBezTo>
                    <a:pt x="1834" y="999"/>
                    <a:pt x="1868" y="959"/>
                    <a:pt x="1875" y="901"/>
                  </a:cubicBezTo>
                  <a:cubicBezTo>
                    <a:pt x="1895" y="704"/>
                    <a:pt x="1698" y="567"/>
                    <a:pt x="1531" y="496"/>
                  </a:cubicBezTo>
                  <a:cubicBezTo>
                    <a:pt x="1558" y="492"/>
                    <a:pt x="1589" y="489"/>
                    <a:pt x="1616" y="486"/>
                  </a:cubicBezTo>
                  <a:cubicBezTo>
                    <a:pt x="1712" y="465"/>
                    <a:pt x="1729" y="343"/>
                    <a:pt x="1671" y="278"/>
                  </a:cubicBezTo>
                  <a:cubicBezTo>
                    <a:pt x="1502" y="93"/>
                    <a:pt x="1229" y="0"/>
                    <a:pt x="955" y="0"/>
                  </a:cubicBezTo>
                  <a:close/>
                </a:path>
              </a:pathLst>
            </a:custGeom>
            <a:solidFill>
              <a:srgbClr val="DE9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2" name="Google Shape;732;p59"/>
            <p:cNvSpPr/>
            <p:nvPr/>
          </p:nvSpPr>
          <p:spPr>
            <a:xfrm>
              <a:off x="1078281" y="3217972"/>
              <a:ext cx="133874" cy="102916"/>
            </a:xfrm>
            <a:custGeom>
              <a:avLst/>
              <a:gdLst/>
              <a:ahLst/>
              <a:cxnLst/>
              <a:rect l="l" t="t" r="r" b="b"/>
              <a:pathLst>
                <a:path w="2080" h="1599" extrusionOk="0">
                  <a:moveTo>
                    <a:pt x="808" y="0"/>
                  </a:moveTo>
                  <a:cubicBezTo>
                    <a:pt x="648" y="0"/>
                    <a:pt x="494" y="46"/>
                    <a:pt x="385" y="169"/>
                  </a:cubicBezTo>
                  <a:cubicBezTo>
                    <a:pt x="317" y="247"/>
                    <a:pt x="344" y="359"/>
                    <a:pt x="443" y="394"/>
                  </a:cubicBezTo>
                  <a:cubicBezTo>
                    <a:pt x="600" y="444"/>
                    <a:pt x="742" y="468"/>
                    <a:pt x="878" y="512"/>
                  </a:cubicBezTo>
                  <a:cubicBezTo>
                    <a:pt x="845" y="510"/>
                    <a:pt x="809" y="509"/>
                    <a:pt x="772" y="509"/>
                  </a:cubicBezTo>
                  <a:cubicBezTo>
                    <a:pt x="525" y="509"/>
                    <a:pt x="224" y="566"/>
                    <a:pt x="171" y="815"/>
                  </a:cubicBezTo>
                  <a:cubicBezTo>
                    <a:pt x="160" y="873"/>
                    <a:pt x="181" y="917"/>
                    <a:pt x="229" y="955"/>
                  </a:cubicBezTo>
                  <a:cubicBezTo>
                    <a:pt x="334" y="1036"/>
                    <a:pt x="480" y="1030"/>
                    <a:pt x="623" y="1033"/>
                  </a:cubicBezTo>
                  <a:cubicBezTo>
                    <a:pt x="419" y="1097"/>
                    <a:pt x="235" y="1193"/>
                    <a:pt x="116" y="1295"/>
                  </a:cubicBezTo>
                  <a:cubicBezTo>
                    <a:pt x="0" y="1387"/>
                    <a:pt x="106" y="1543"/>
                    <a:pt x="222" y="1553"/>
                  </a:cubicBezTo>
                  <a:cubicBezTo>
                    <a:pt x="252" y="1557"/>
                    <a:pt x="282" y="1558"/>
                    <a:pt x="312" y="1558"/>
                  </a:cubicBezTo>
                  <a:cubicBezTo>
                    <a:pt x="524" y="1558"/>
                    <a:pt x="718" y="1481"/>
                    <a:pt x="933" y="1476"/>
                  </a:cubicBezTo>
                  <a:cubicBezTo>
                    <a:pt x="943" y="1475"/>
                    <a:pt x="953" y="1475"/>
                    <a:pt x="964" y="1475"/>
                  </a:cubicBezTo>
                  <a:cubicBezTo>
                    <a:pt x="1168" y="1475"/>
                    <a:pt x="1345" y="1572"/>
                    <a:pt x="1545" y="1598"/>
                  </a:cubicBezTo>
                  <a:cubicBezTo>
                    <a:pt x="1552" y="1599"/>
                    <a:pt x="1558" y="1599"/>
                    <a:pt x="1564" y="1599"/>
                  </a:cubicBezTo>
                  <a:cubicBezTo>
                    <a:pt x="1626" y="1599"/>
                    <a:pt x="1674" y="1569"/>
                    <a:pt x="1708" y="1526"/>
                  </a:cubicBezTo>
                  <a:cubicBezTo>
                    <a:pt x="1865" y="1476"/>
                    <a:pt x="1991" y="1288"/>
                    <a:pt x="1930" y="1111"/>
                  </a:cubicBezTo>
                  <a:cubicBezTo>
                    <a:pt x="2015" y="1077"/>
                    <a:pt x="2079" y="989"/>
                    <a:pt x="2079" y="897"/>
                  </a:cubicBezTo>
                  <a:cubicBezTo>
                    <a:pt x="2073" y="540"/>
                    <a:pt x="1630" y="267"/>
                    <a:pt x="1338" y="131"/>
                  </a:cubicBezTo>
                  <a:cubicBezTo>
                    <a:pt x="1188" y="60"/>
                    <a:pt x="993" y="0"/>
                    <a:pt x="808" y="0"/>
                  </a:cubicBezTo>
                  <a:close/>
                </a:path>
              </a:pathLst>
            </a:custGeom>
            <a:solidFill>
              <a:srgbClr val="DE989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3" name="Google Shape;733;p59"/>
            <p:cNvSpPr/>
            <p:nvPr/>
          </p:nvSpPr>
          <p:spPr>
            <a:xfrm>
              <a:off x="1154099" y="3282591"/>
              <a:ext cx="151831" cy="41771"/>
            </a:xfrm>
            <a:custGeom>
              <a:avLst/>
              <a:gdLst/>
              <a:ahLst/>
              <a:cxnLst/>
              <a:rect l="l" t="t" r="r" b="b"/>
              <a:pathLst>
                <a:path w="2359" h="649" extrusionOk="0">
                  <a:moveTo>
                    <a:pt x="2309" y="1"/>
                  </a:moveTo>
                  <a:cubicBezTo>
                    <a:pt x="2306" y="1"/>
                    <a:pt x="2303" y="1"/>
                    <a:pt x="2300" y="2"/>
                  </a:cubicBezTo>
                  <a:cubicBezTo>
                    <a:pt x="1541" y="196"/>
                    <a:pt x="748" y="390"/>
                    <a:pt x="6" y="638"/>
                  </a:cubicBezTo>
                  <a:cubicBezTo>
                    <a:pt x="1" y="641"/>
                    <a:pt x="2" y="649"/>
                    <a:pt x="7" y="649"/>
                  </a:cubicBezTo>
                  <a:cubicBezTo>
                    <a:pt x="8" y="649"/>
                    <a:pt x="9" y="648"/>
                    <a:pt x="10" y="648"/>
                  </a:cubicBezTo>
                  <a:cubicBezTo>
                    <a:pt x="731" y="549"/>
                    <a:pt x="1680" y="427"/>
                    <a:pt x="2327" y="63"/>
                  </a:cubicBezTo>
                  <a:cubicBezTo>
                    <a:pt x="2358" y="48"/>
                    <a:pt x="2341" y="1"/>
                    <a:pt x="230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4" name="Google Shape;734;p59"/>
            <p:cNvSpPr/>
            <p:nvPr/>
          </p:nvSpPr>
          <p:spPr>
            <a:xfrm>
              <a:off x="1318478" y="3306855"/>
              <a:ext cx="162193" cy="72215"/>
            </a:xfrm>
            <a:custGeom>
              <a:avLst/>
              <a:gdLst/>
              <a:ahLst/>
              <a:cxnLst/>
              <a:rect l="l" t="t" r="r" b="b"/>
              <a:pathLst>
                <a:path w="2520" h="1122" extrusionOk="0">
                  <a:moveTo>
                    <a:pt x="2460" y="1"/>
                  </a:moveTo>
                  <a:cubicBezTo>
                    <a:pt x="2454" y="1"/>
                    <a:pt x="2447" y="2"/>
                    <a:pt x="2441" y="6"/>
                  </a:cubicBezTo>
                  <a:cubicBezTo>
                    <a:pt x="2073" y="176"/>
                    <a:pt x="1709" y="349"/>
                    <a:pt x="1341" y="519"/>
                  </a:cubicBezTo>
                  <a:cubicBezTo>
                    <a:pt x="947" y="707"/>
                    <a:pt x="443" y="1047"/>
                    <a:pt x="15" y="1101"/>
                  </a:cubicBezTo>
                  <a:cubicBezTo>
                    <a:pt x="1" y="1101"/>
                    <a:pt x="1" y="1122"/>
                    <a:pt x="15" y="1122"/>
                  </a:cubicBezTo>
                  <a:cubicBezTo>
                    <a:pt x="382" y="1115"/>
                    <a:pt x="723" y="907"/>
                    <a:pt x="1049" y="754"/>
                  </a:cubicBezTo>
                  <a:cubicBezTo>
                    <a:pt x="1525" y="526"/>
                    <a:pt x="2001" y="299"/>
                    <a:pt x="2481" y="74"/>
                  </a:cubicBezTo>
                  <a:cubicBezTo>
                    <a:pt x="2519" y="53"/>
                    <a:pt x="2497" y="1"/>
                    <a:pt x="246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5" name="Google Shape;735;p59"/>
            <p:cNvSpPr/>
            <p:nvPr/>
          </p:nvSpPr>
          <p:spPr>
            <a:xfrm>
              <a:off x="1517613" y="3227240"/>
              <a:ext cx="42029" cy="7337"/>
            </a:xfrm>
            <a:custGeom>
              <a:avLst/>
              <a:gdLst/>
              <a:ahLst/>
              <a:cxnLst/>
              <a:rect l="l" t="t" r="r" b="b"/>
              <a:pathLst>
                <a:path w="653" h="114" extrusionOk="0">
                  <a:moveTo>
                    <a:pt x="176" y="0"/>
                  </a:moveTo>
                  <a:cubicBezTo>
                    <a:pt x="131" y="0"/>
                    <a:pt x="85" y="3"/>
                    <a:pt x="37" y="8"/>
                  </a:cubicBezTo>
                  <a:cubicBezTo>
                    <a:pt x="4" y="11"/>
                    <a:pt x="0" y="62"/>
                    <a:pt x="33" y="62"/>
                  </a:cubicBezTo>
                  <a:cubicBezTo>
                    <a:pt x="35" y="62"/>
                    <a:pt x="36" y="62"/>
                    <a:pt x="37" y="62"/>
                  </a:cubicBezTo>
                  <a:cubicBezTo>
                    <a:pt x="76" y="60"/>
                    <a:pt x="116" y="59"/>
                    <a:pt x="156" y="59"/>
                  </a:cubicBezTo>
                  <a:cubicBezTo>
                    <a:pt x="316" y="59"/>
                    <a:pt x="480" y="75"/>
                    <a:pt x="636" y="113"/>
                  </a:cubicBezTo>
                  <a:cubicBezTo>
                    <a:pt x="637" y="113"/>
                    <a:pt x="638" y="114"/>
                    <a:pt x="639" y="114"/>
                  </a:cubicBezTo>
                  <a:cubicBezTo>
                    <a:pt x="650" y="114"/>
                    <a:pt x="652" y="96"/>
                    <a:pt x="639" y="93"/>
                  </a:cubicBezTo>
                  <a:cubicBezTo>
                    <a:pt x="483" y="32"/>
                    <a:pt x="335" y="0"/>
                    <a:pt x="17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36" name="Google Shape;736;p59"/>
          <p:cNvGrpSpPr/>
          <p:nvPr/>
        </p:nvGrpSpPr>
        <p:grpSpPr>
          <a:xfrm rot="-1443738" flipH="1">
            <a:off x="7693472" y="1626425"/>
            <a:ext cx="673302" cy="678737"/>
            <a:chOff x="4566208" y="2132179"/>
            <a:chExt cx="1190999" cy="1200614"/>
          </a:xfrm>
        </p:grpSpPr>
        <p:sp>
          <p:nvSpPr>
            <p:cNvPr id="737" name="Google Shape;737;p59"/>
            <p:cNvSpPr/>
            <p:nvPr/>
          </p:nvSpPr>
          <p:spPr>
            <a:xfrm rot="724461">
              <a:off x="4661765" y="2197509"/>
              <a:ext cx="729412" cy="990771"/>
            </a:xfrm>
            <a:custGeom>
              <a:avLst/>
              <a:gdLst/>
              <a:ahLst/>
              <a:cxnLst/>
              <a:rect l="l" t="t" r="r" b="b"/>
              <a:pathLst>
                <a:path w="6952" h="9443" extrusionOk="0">
                  <a:moveTo>
                    <a:pt x="6952" y="0"/>
                  </a:moveTo>
                  <a:lnTo>
                    <a:pt x="1" y="9443"/>
                  </a:lnTo>
                  <a:lnTo>
                    <a:pt x="6952" y="4543"/>
                  </a:lnTo>
                  <a:lnTo>
                    <a:pt x="695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8" name="Google Shape;738;p59"/>
            <p:cNvSpPr/>
            <p:nvPr/>
          </p:nvSpPr>
          <p:spPr>
            <a:xfrm rot="724461">
              <a:off x="4602634" y="2756601"/>
              <a:ext cx="899384" cy="443397"/>
            </a:xfrm>
            <a:custGeom>
              <a:avLst/>
              <a:gdLst/>
              <a:ahLst/>
              <a:cxnLst/>
              <a:rect l="l" t="t" r="r" b="b"/>
              <a:pathLst>
                <a:path w="8572" h="4226" extrusionOk="0">
                  <a:moveTo>
                    <a:pt x="8301" y="0"/>
                  </a:moveTo>
                  <a:lnTo>
                    <a:pt x="1" y="4226"/>
                  </a:lnTo>
                  <a:lnTo>
                    <a:pt x="8572" y="2971"/>
                  </a:lnTo>
                  <a:lnTo>
                    <a:pt x="830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9" name="Google Shape;739;p59"/>
            <p:cNvSpPr/>
            <p:nvPr/>
          </p:nvSpPr>
          <p:spPr>
            <a:xfrm rot="724461">
              <a:off x="4607723" y="2708483"/>
              <a:ext cx="1107968" cy="514114"/>
            </a:xfrm>
            <a:custGeom>
              <a:avLst/>
              <a:gdLst/>
              <a:ahLst/>
              <a:cxnLst/>
              <a:rect l="l" t="t" r="r" b="b"/>
              <a:pathLst>
                <a:path w="10560" h="4900" extrusionOk="0">
                  <a:moveTo>
                    <a:pt x="6952" y="0"/>
                  </a:moveTo>
                  <a:lnTo>
                    <a:pt x="1" y="4900"/>
                  </a:lnTo>
                  <a:lnTo>
                    <a:pt x="10559" y="1046"/>
                  </a:lnTo>
                  <a:lnTo>
                    <a:pt x="695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0" name="Google Shape;740;p59"/>
            <p:cNvSpPr/>
            <p:nvPr/>
          </p:nvSpPr>
          <p:spPr>
            <a:xfrm rot="724461">
              <a:off x="4617060" y="2620208"/>
              <a:ext cx="791735" cy="569932"/>
            </a:xfrm>
            <a:custGeom>
              <a:avLst/>
              <a:gdLst/>
              <a:ahLst/>
              <a:cxnLst/>
              <a:rect l="l" t="t" r="r" b="b"/>
              <a:pathLst>
                <a:path w="7546" h="5432" extrusionOk="0">
                  <a:moveTo>
                    <a:pt x="6952" y="1"/>
                  </a:moveTo>
                  <a:lnTo>
                    <a:pt x="1" y="5432"/>
                  </a:lnTo>
                  <a:lnTo>
                    <a:pt x="7546" y="709"/>
                  </a:lnTo>
                  <a:lnTo>
                    <a:pt x="6952"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741" name="Google Shape;741;p59"/>
          <p:cNvGrpSpPr/>
          <p:nvPr/>
        </p:nvGrpSpPr>
        <p:grpSpPr>
          <a:xfrm>
            <a:off x="5981625" y="1844100"/>
            <a:ext cx="1682340" cy="669750"/>
            <a:chOff x="5981625" y="1844100"/>
            <a:chExt cx="1682340" cy="669750"/>
          </a:xfrm>
        </p:grpSpPr>
        <p:sp>
          <p:nvSpPr>
            <p:cNvPr id="742" name="Google Shape;742;p59"/>
            <p:cNvSpPr/>
            <p:nvPr/>
          </p:nvSpPr>
          <p:spPr>
            <a:xfrm>
              <a:off x="5981625" y="1844100"/>
              <a:ext cx="1682340" cy="578084"/>
            </a:xfrm>
            <a:custGeom>
              <a:avLst/>
              <a:gdLst/>
              <a:ahLst/>
              <a:cxnLst/>
              <a:rect l="l" t="t" r="r" b="b"/>
              <a:pathLst>
                <a:path w="10241" h="3519" extrusionOk="0">
                  <a:moveTo>
                    <a:pt x="4635" y="0"/>
                  </a:moveTo>
                  <a:cubicBezTo>
                    <a:pt x="4618" y="0"/>
                    <a:pt x="4600" y="1"/>
                    <a:pt x="4583" y="1"/>
                  </a:cubicBezTo>
                  <a:cubicBezTo>
                    <a:pt x="2786" y="59"/>
                    <a:pt x="2616" y="1015"/>
                    <a:pt x="2562" y="1804"/>
                  </a:cubicBezTo>
                  <a:cubicBezTo>
                    <a:pt x="2562" y="1804"/>
                    <a:pt x="2205" y="1627"/>
                    <a:pt x="1820" y="1627"/>
                  </a:cubicBezTo>
                  <a:cubicBezTo>
                    <a:pt x="1407" y="1627"/>
                    <a:pt x="962" y="1831"/>
                    <a:pt x="888" y="2675"/>
                  </a:cubicBezTo>
                  <a:cubicBezTo>
                    <a:pt x="888" y="2675"/>
                    <a:pt x="800" y="2644"/>
                    <a:pt x="679" y="2644"/>
                  </a:cubicBezTo>
                  <a:cubicBezTo>
                    <a:pt x="437" y="2644"/>
                    <a:pt x="65" y="2769"/>
                    <a:pt x="0" y="3519"/>
                  </a:cubicBezTo>
                  <a:lnTo>
                    <a:pt x="9870" y="3519"/>
                  </a:lnTo>
                  <a:cubicBezTo>
                    <a:pt x="9870" y="3519"/>
                    <a:pt x="10240" y="2615"/>
                    <a:pt x="7742" y="2615"/>
                  </a:cubicBezTo>
                  <a:cubicBezTo>
                    <a:pt x="7316" y="2615"/>
                    <a:pt x="6807" y="2641"/>
                    <a:pt x="6199" y="2702"/>
                  </a:cubicBezTo>
                  <a:cubicBezTo>
                    <a:pt x="6199" y="2702"/>
                    <a:pt x="6376" y="0"/>
                    <a:pt x="4635" y="0"/>
                  </a:cubicBezTo>
                  <a:close/>
                </a:path>
              </a:pathLst>
            </a:custGeom>
            <a:solidFill>
              <a:srgbClr val="CFC6B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743" name="Google Shape;743;p59"/>
            <p:cNvGrpSpPr/>
            <p:nvPr/>
          </p:nvGrpSpPr>
          <p:grpSpPr>
            <a:xfrm>
              <a:off x="6140808" y="2016260"/>
              <a:ext cx="1417036" cy="497589"/>
              <a:chOff x="6140808" y="1936610"/>
              <a:chExt cx="1417036" cy="497589"/>
            </a:xfrm>
          </p:grpSpPr>
          <p:sp>
            <p:nvSpPr>
              <p:cNvPr id="744" name="Google Shape;744;p59"/>
              <p:cNvSpPr/>
              <p:nvPr/>
            </p:nvSpPr>
            <p:spPr>
              <a:xfrm>
                <a:off x="6140808" y="2131112"/>
                <a:ext cx="1417036" cy="303087"/>
              </a:xfrm>
              <a:custGeom>
                <a:avLst/>
                <a:gdLst/>
                <a:ahLst/>
                <a:cxnLst/>
                <a:rect l="l" t="t" r="r" b="b"/>
                <a:pathLst>
                  <a:path w="8626" h="1845" extrusionOk="0">
                    <a:moveTo>
                      <a:pt x="5226" y="1"/>
                    </a:moveTo>
                    <a:lnTo>
                      <a:pt x="5226" y="1"/>
                    </a:lnTo>
                    <a:cubicBezTo>
                      <a:pt x="5240" y="280"/>
                      <a:pt x="5230" y="470"/>
                      <a:pt x="5230" y="470"/>
                    </a:cubicBezTo>
                    <a:cubicBezTo>
                      <a:pt x="5253" y="470"/>
                      <a:pt x="5281" y="467"/>
                      <a:pt x="5308" y="464"/>
                    </a:cubicBezTo>
                    <a:cubicBezTo>
                      <a:pt x="5291" y="318"/>
                      <a:pt x="5267" y="161"/>
                      <a:pt x="5226" y="1"/>
                    </a:cubicBezTo>
                    <a:close/>
                    <a:moveTo>
                      <a:pt x="181" y="1287"/>
                    </a:moveTo>
                    <a:cubicBezTo>
                      <a:pt x="93" y="1403"/>
                      <a:pt x="24" y="1576"/>
                      <a:pt x="0" y="1845"/>
                    </a:cubicBezTo>
                    <a:lnTo>
                      <a:pt x="8493" y="1845"/>
                    </a:lnTo>
                    <a:cubicBezTo>
                      <a:pt x="8493" y="1845"/>
                      <a:pt x="8626" y="1518"/>
                      <a:pt x="8136" y="1287"/>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5" name="Google Shape;745;p59"/>
              <p:cNvSpPr/>
              <p:nvPr/>
            </p:nvSpPr>
            <p:spPr>
              <a:xfrm>
                <a:off x="6170378" y="1936610"/>
                <a:ext cx="1306972" cy="405924"/>
              </a:xfrm>
              <a:custGeom>
                <a:avLst/>
                <a:gdLst/>
                <a:ahLst/>
                <a:cxnLst/>
                <a:rect l="l" t="t" r="r" b="b"/>
                <a:pathLst>
                  <a:path w="7956" h="2471" extrusionOk="0">
                    <a:moveTo>
                      <a:pt x="3764" y="1"/>
                    </a:moveTo>
                    <a:cubicBezTo>
                      <a:pt x="2215" y="48"/>
                      <a:pt x="2072" y="872"/>
                      <a:pt x="2022" y="1552"/>
                    </a:cubicBezTo>
                    <a:cubicBezTo>
                      <a:pt x="2022" y="1552"/>
                      <a:pt x="1716" y="1400"/>
                      <a:pt x="1386" y="1400"/>
                    </a:cubicBezTo>
                    <a:cubicBezTo>
                      <a:pt x="1031" y="1400"/>
                      <a:pt x="648" y="1573"/>
                      <a:pt x="582" y="2301"/>
                    </a:cubicBezTo>
                    <a:cubicBezTo>
                      <a:pt x="582" y="2301"/>
                      <a:pt x="508" y="2273"/>
                      <a:pt x="406" y="2273"/>
                    </a:cubicBezTo>
                    <a:cubicBezTo>
                      <a:pt x="283" y="2273"/>
                      <a:pt x="123" y="2311"/>
                      <a:pt x="1" y="2471"/>
                    </a:cubicBezTo>
                    <a:lnTo>
                      <a:pt x="7956" y="2471"/>
                    </a:lnTo>
                    <a:cubicBezTo>
                      <a:pt x="7690" y="2348"/>
                      <a:pt x="7237" y="2250"/>
                      <a:pt x="6479" y="2250"/>
                    </a:cubicBezTo>
                    <a:cubicBezTo>
                      <a:pt x="6114" y="2250"/>
                      <a:pt x="5676" y="2273"/>
                      <a:pt x="5152" y="2325"/>
                    </a:cubicBezTo>
                    <a:cubicBezTo>
                      <a:pt x="5152" y="2325"/>
                      <a:pt x="5172" y="2028"/>
                      <a:pt x="5128" y="1648"/>
                    </a:cubicBezTo>
                    <a:cubicBezTo>
                      <a:pt x="5101" y="1651"/>
                      <a:pt x="5073" y="1654"/>
                      <a:pt x="5050" y="1654"/>
                    </a:cubicBezTo>
                    <a:cubicBezTo>
                      <a:pt x="5050" y="1654"/>
                      <a:pt x="5060" y="1464"/>
                      <a:pt x="5046" y="1185"/>
                    </a:cubicBezTo>
                    <a:cubicBezTo>
                      <a:pt x="4900" y="596"/>
                      <a:pt x="4567" y="1"/>
                      <a:pt x="380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746" name="Google Shape;746;p59"/>
          <p:cNvSpPr/>
          <p:nvPr/>
        </p:nvSpPr>
        <p:spPr>
          <a:xfrm rot="10800000">
            <a:off x="7564852" y="3922479"/>
            <a:ext cx="1579980" cy="1217639"/>
          </a:xfrm>
          <a:custGeom>
            <a:avLst/>
            <a:gdLst/>
            <a:ahLst/>
            <a:cxnLst/>
            <a:rect l="l" t="t" r="r" b="b"/>
            <a:pathLst>
              <a:path w="50612" h="39005" extrusionOk="0">
                <a:moveTo>
                  <a:pt x="0" y="1"/>
                </a:moveTo>
                <a:lnTo>
                  <a:pt x="0" y="38373"/>
                </a:lnTo>
                <a:cubicBezTo>
                  <a:pt x="2481" y="38795"/>
                  <a:pt x="4983" y="39004"/>
                  <a:pt x="7479" y="39004"/>
                </a:cubicBezTo>
                <a:cubicBezTo>
                  <a:pt x="18546" y="39004"/>
                  <a:pt x="29478" y="34879"/>
                  <a:pt x="37820" y="26821"/>
                </a:cubicBezTo>
                <a:cubicBezTo>
                  <a:pt x="46532" y="18405"/>
                  <a:pt x="50612" y="7535"/>
                  <a:pt x="4843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676729787"/>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64"/>
        <p:cNvGrpSpPr/>
        <p:nvPr/>
      </p:nvGrpSpPr>
      <p:grpSpPr>
        <a:xfrm>
          <a:off x="0" y="0"/>
          <a:ext cx="0" cy="0"/>
          <a:chOff x="0" y="0"/>
          <a:chExt cx="0" cy="0"/>
        </a:xfrm>
      </p:grpSpPr>
      <p:sp>
        <p:nvSpPr>
          <p:cNvPr id="8565" name="Google Shape;8565;p97"/>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566" name="Google Shape;8566;p97"/>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8567" name="Google Shape;8567;p97"/>
          <p:cNvGrpSpPr/>
          <p:nvPr/>
        </p:nvGrpSpPr>
        <p:grpSpPr>
          <a:xfrm>
            <a:off x="908482" y="1502585"/>
            <a:ext cx="257112" cy="362808"/>
            <a:chOff x="908482" y="1502585"/>
            <a:chExt cx="257112" cy="362808"/>
          </a:xfrm>
        </p:grpSpPr>
        <p:sp>
          <p:nvSpPr>
            <p:cNvPr id="8568" name="Google Shape;8568;p97"/>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97"/>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97"/>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97"/>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97"/>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97"/>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97"/>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97"/>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97"/>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97"/>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97"/>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97"/>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97"/>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97"/>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97"/>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97"/>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97"/>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97"/>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97"/>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97"/>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8" name="Google Shape;8588;p97"/>
          <p:cNvGrpSpPr/>
          <p:nvPr/>
        </p:nvGrpSpPr>
        <p:grpSpPr>
          <a:xfrm>
            <a:off x="1303537" y="1502716"/>
            <a:ext cx="362939" cy="362677"/>
            <a:chOff x="1303537" y="1502716"/>
            <a:chExt cx="362939" cy="362677"/>
          </a:xfrm>
        </p:grpSpPr>
        <p:sp>
          <p:nvSpPr>
            <p:cNvPr id="8589" name="Google Shape;8589;p97"/>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97"/>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97"/>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97"/>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97"/>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97"/>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97"/>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97"/>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97"/>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97"/>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97"/>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0" name="Google Shape;8600;p97"/>
          <p:cNvGrpSpPr/>
          <p:nvPr/>
        </p:nvGrpSpPr>
        <p:grpSpPr>
          <a:xfrm>
            <a:off x="1751901" y="1502716"/>
            <a:ext cx="362677" cy="362677"/>
            <a:chOff x="1751901" y="1502716"/>
            <a:chExt cx="362677" cy="362677"/>
          </a:xfrm>
        </p:grpSpPr>
        <p:sp>
          <p:nvSpPr>
            <p:cNvPr id="8601" name="Google Shape;8601;p97"/>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97"/>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97"/>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97"/>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97"/>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97"/>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97"/>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97"/>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97"/>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97"/>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97"/>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97"/>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97"/>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97"/>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97"/>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97"/>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97"/>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97"/>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97"/>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0" name="Google Shape;8620;p97"/>
          <p:cNvGrpSpPr/>
          <p:nvPr/>
        </p:nvGrpSpPr>
        <p:grpSpPr>
          <a:xfrm>
            <a:off x="3095178" y="1502716"/>
            <a:ext cx="334290" cy="362677"/>
            <a:chOff x="3095178" y="1502716"/>
            <a:chExt cx="334290" cy="362677"/>
          </a:xfrm>
        </p:grpSpPr>
        <p:sp>
          <p:nvSpPr>
            <p:cNvPr id="8621" name="Google Shape;8621;p97"/>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97"/>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97"/>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97"/>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97"/>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97"/>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97"/>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97"/>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97"/>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97"/>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97"/>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97"/>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97"/>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97"/>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97"/>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97"/>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97"/>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8" name="Google Shape;8638;p97"/>
          <p:cNvGrpSpPr/>
          <p:nvPr/>
        </p:nvGrpSpPr>
        <p:grpSpPr>
          <a:xfrm>
            <a:off x="3542281" y="1505605"/>
            <a:ext cx="366196" cy="357005"/>
            <a:chOff x="3542281" y="1505605"/>
            <a:chExt cx="366196" cy="357005"/>
          </a:xfrm>
        </p:grpSpPr>
        <p:sp>
          <p:nvSpPr>
            <p:cNvPr id="8639" name="Google Shape;8639;p97"/>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97"/>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97"/>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97"/>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97"/>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97"/>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97"/>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97"/>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97"/>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97"/>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97"/>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97"/>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97"/>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97"/>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97"/>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97"/>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97"/>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97"/>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97"/>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97"/>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97"/>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97"/>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97"/>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97"/>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97"/>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97"/>
          <p:cNvGrpSpPr/>
          <p:nvPr/>
        </p:nvGrpSpPr>
        <p:grpSpPr>
          <a:xfrm>
            <a:off x="1748382" y="3384797"/>
            <a:ext cx="364673" cy="340067"/>
            <a:chOff x="1748382" y="3384797"/>
            <a:chExt cx="364673" cy="340067"/>
          </a:xfrm>
        </p:grpSpPr>
        <p:sp>
          <p:nvSpPr>
            <p:cNvPr id="8665" name="Google Shape;8665;p97"/>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97"/>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97"/>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97"/>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97"/>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97"/>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97"/>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97"/>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97"/>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97"/>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97"/>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97"/>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97"/>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97"/>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97"/>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0" name="Google Shape;8680;p97"/>
          <p:cNvGrpSpPr/>
          <p:nvPr/>
        </p:nvGrpSpPr>
        <p:grpSpPr>
          <a:xfrm>
            <a:off x="6221064" y="3811049"/>
            <a:ext cx="364673" cy="339804"/>
            <a:chOff x="6221064" y="3811049"/>
            <a:chExt cx="364673" cy="339804"/>
          </a:xfrm>
        </p:grpSpPr>
        <p:sp>
          <p:nvSpPr>
            <p:cNvPr id="8681" name="Google Shape;8681;p97"/>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97"/>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97"/>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97"/>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97"/>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97"/>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97"/>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97"/>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97"/>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97"/>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97"/>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97"/>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97"/>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97"/>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97"/>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6" name="Google Shape;8696;p97"/>
          <p:cNvGrpSpPr/>
          <p:nvPr/>
        </p:nvGrpSpPr>
        <p:grpSpPr>
          <a:xfrm>
            <a:off x="2182643" y="3386320"/>
            <a:ext cx="382030" cy="320451"/>
            <a:chOff x="2182643" y="3386320"/>
            <a:chExt cx="382030" cy="320451"/>
          </a:xfrm>
        </p:grpSpPr>
        <p:sp>
          <p:nvSpPr>
            <p:cNvPr id="8697" name="Google Shape;8697;p97"/>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97"/>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97"/>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97"/>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97"/>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97"/>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97"/>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97"/>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97"/>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97"/>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97"/>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97"/>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97"/>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97"/>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97"/>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97"/>
          <p:cNvGrpSpPr/>
          <p:nvPr/>
        </p:nvGrpSpPr>
        <p:grpSpPr>
          <a:xfrm>
            <a:off x="3084386" y="3389340"/>
            <a:ext cx="353880" cy="330745"/>
            <a:chOff x="3084386" y="3389340"/>
            <a:chExt cx="353880" cy="330745"/>
          </a:xfrm>
        </p:grpSpPr>
        <p:sp>
          <p:nvSpPr>
            <p:cNvPr id="8713" name="Google Shape;8713;p97"/>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97"/>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97"/>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97"/>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97"/>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97"/>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97"/>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97"/>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97"/>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97"/>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97"/>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97"/>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5" name="Google Shape;8725;p97"/>
          <p:cNvGrpSpPr/>
          <p:nvPr/>
        </p:nvGrpSpPr>
        <p:grpSpPr>
          <a:xfrm>
            <a:off x="863499" y="1970906"/>
            <a:ext cx="347078" cy="364016"/>
            <a:chOff x="863499" y="1970906"/>
            <a:chExt cx="347078" cy="364016"/>
          </a:xfrm>
        </p:grpSpPr>
        <p:sp>
          <p:nvSpPr>
            <p:cNvPr id="8726" name="Google Shape;8726;p97"/>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97"/>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97"/>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97"/>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97"/>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97"/>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97"/>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97"/>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97"/>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97"/>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97"/>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97"/>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97"/>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97"/>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0" name="Google Shape;8740;p97"/>
          <p:cNvGrpSpPr/>
          <p:nvPr/>
        </p:nvGrpSpPr>
        <p:grpSpPr>
          <a:xfrm>
            <a:off x="1749879" y="1970906"/>
            <a:ext cx="364436" cy="364174"/>
            <a:chOff x="1749879" y="1970906"/>
            <a:chExt cx="364436" cy="364174"/>
          </a:xfrm>
        </p:grpSpPr>
        <p:sp>
          <p:nvSpPr>
            <p:cNvPr id="8741" name="Google Shape;8741;p97"/>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97"/>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97"/>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97"/>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97"/>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97"/>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97"/>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97"/>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97"/>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97"/>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97"/>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97"/>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97"/>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97"/>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5" name="Google Shape;8755;p97"/>
          <p:cNvGrpSpPr/>
          <p:nvPr/>
        </p:nvGrpSpPr>
        <p:grpSpPr>
          <a:xfrm>
            <a:off x="2186425" y="1976158"/>
            <a:ext cx="396106" cy="353985"/>
            <a:chOff x="2186425" y="1976158"/>
            <a:chExt cx="396106" cy="353985"/>
          </a:xfrm>
        </p:grpSpPr>
        <p:sp>
          <p:nvSpPr>
            <p:cNvPr id="8756" name="Google Shape;8756;p97"/>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97"/>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97"/>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97"/>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97"/>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97"/>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97"/>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3" name="Google Shape;8763;p97"/>
          <p:cNvGrpSpPr/>
          <p:nvPr/>
        </p:nvGrpSpPr>
        <p:grpSpPr>
          <a:xfrm>
            <a:off x="2659157" y="2017412"/>
            <a:ext cx="319190" cy="271240"/>
            <a:chOff x="2659157" y="2017412"/>
            <a:chExt cx="319190" cy="271240"/>
          </a:xfrm>
        </p:grpSpPr>
        <p:sp>
          <p:nvSpPr>
            <p:cNvPr id="8764" name="Google Shape;8764;p97"/>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97"/>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97"/>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97"/>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97"/>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97"/>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97"/>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97"/>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97"/>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97"/>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97"/>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97"/>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97"/>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97"/>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97"/>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97"/>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97"/>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97"/>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97"/>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97"/>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97"/>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97"/>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97"/>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97"/>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97"/>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97"/>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0" name="Google Shape;8790;p97"/>
          <p:cNvGrpSpPr/>
          <p:nvPr/>
        </p:nvGrpSpPr>
        <p:grpSpPr>
          <a:xfrm>
            <a:off x="3111775" y="1993516"/>
            <a:ext cx="318928" cy="319217"/>
            <a:chOff x="3111775" y="1993516"/>
            <a:chExt cx="318928" cy="319217"/>
          </a:xfrm>
        </p:grpSpPr>
        <p:sp>
          <p:nvSpPr>
            <p:cNvPr id="8791" name="Google Shape;8791;p97"/>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97"/>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97"/>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97"/>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97"/>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97"/>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97"/>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97"/>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97"/>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97"/>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97"/>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97"/>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97"/>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97"/>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97"/>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97"/>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97"/>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97"/>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97"/>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97"/>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97"/>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97"/>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97"/>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97"/>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97"/>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97"/>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97"/>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97"/>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97"/>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97"/>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1" name="Google Shape;8821;p97"/>
          <p:cNvGrpSpPr/>
          <p:nvPr/>
        </p:nvGrpSpPr>
        <p:grpSpPr>
          <a:xfrm>
            <a:off x="4023785" y="1970407"/>
            <a:ext cx="288807" cy="355377"/>
            <a:chOff x="4023785" y="1970407"/>
            <a:chExt cx="288807" cy="355377"/>
          </a:xfrm>
        </p:grpSpPr>
        <p:sp>
          <p:nvSpPr>
            <p:cNvPr id="8822" name="Google Shape;8822;p97"/>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97"/>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97"/>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97"/>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97"/>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97"/>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97"/>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97"/>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97"/>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97"/>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97"/>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97"/>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97"/>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97"/>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97"/>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97"/>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97"/>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97"/>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97"/>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97"/>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2" name="Google Shape;8842;p97"/>
          <p:cNvGrpSpPr/>
          <p:nvPr/>
        </p:nvGrpSpPr>
        <p:grpSpPr>
          <a:xfrm>
            <a:off x="3544540" y="3380963"/>
            <a:ext cx="320188" cy="319269"/>
            <a:chOff x="3544540" y="3380963"/>
            <a:chExt cx="320188" cy="319269"/>
          </a:xfrm>
        </p:grpSpPr>
        <p:sp>
          <p:nvSpPr>
            <p:cNvPr id="8843" name="Google Shape;8843;p97"/>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97"/>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97"/>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97"/>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97"/>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97"/>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97"/>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97"/>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97"/>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97"/>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97"/>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97"/>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97"/>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97"/>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97"/>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97"/>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9" name="Google Shape;8859;p97"/>
          <p:cNvGrpSpPr/>
          <p:nvPr/>
        </p:nvGrpSpPr>
        <p:grpSpPr>
          <a:xfrm>
            <a:off x="3944637" y="3354834"/>
            <a:ext cx="415696" cy="371605"/>
            <a:chOff x="3944637" y="3354834"/>
            <a:chExt cx="415696" cy="371605"/>
          </a:xfrm>
        </p:grpSpPr>
        <p:sp>
          <p:nvSpPr>
            <p:cNvPr id="8860" name="Google Shape;8860;p97"/>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97"/>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97"/>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97"/>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97"/>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97"/>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97"/>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97"/>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97"/>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97"/>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97"/>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97"/>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97"/>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97"/>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97"/>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97"/>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97"/>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7" name="Google Shape;8877;p97"/>
          <p:cNvGrpSpPr/>
          <p:nvPr/>
        </p:nvGrpSpPr>
        <p:grpSpPr>
          <a:xfrm>
            <a:off x="1314619" y="3821527"/>
            <a:ext cx="346317" cy="332136"/>
            <a:chOff x="1314619" y="3821527"/>
            <a:chExt cx="346317" cy="332136"/>
          </a:xfrm>
        </p:grpSpPr>
        <p:sp>
          <p:nvSpPr>
            <p:cNvPr id="8878" name="Google Shape;8878;p97"/>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97"/>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97"/>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97"/>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97"/>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97"/>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97"/>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97"/>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6" name="Google Shape;8886;p97"/>
          <p:cNvGrpSpPr/>
          <p:nvPr/>
        </p:nvGrpSpPr>
        <p:grpSpPr>
          <a:xfrm>
            <a:off x="1751139" y="3790934"/>
            <a:ext cx="386258" cy="380507"/>
            <a:chOff x="1751139" y="3790934"/>
            <a:chExt cx="386258" cy="380507"/>
          </a:xfrm>
        </p:grpSpPr>
        <p:sp>
          <p:nvSpPr>
            <p:cNvPr id="8887" name="Google Shape;8887;p97"/>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97"/>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97"/>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97"/>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97"/>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97"/>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97"/>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97"/>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97"/>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97"/>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97"/>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97"/>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97"/>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97"/>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97"/>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97"/>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97"/>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97"/>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5" name="Google Shape;8905;p97"/>
          <p:cNvGrpSpPr/>
          <p:nvPr/>
        </p:nvGrpSpPr>
        <p:grpSpPr>
          <a:xfrm>
            <a:off x="2189681" y="3821606"/>
            <a:ext cx="395607" cy="318928"/>
            <a:chOff x="2189681" y="3821606"/>
            <a:chExt cx="395607" cy="318928"/>
          </a:xfrm>
        </p:grpSpPr>
        <p:sp>
          <p:nvSpPr>
            <p:cNvPr id="8906" name="Google Shape;8906;p97"/>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97"/>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97"/>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97"/>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97"/>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97"/>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97"/>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97"/>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97"/>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97"/>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97"/>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97"/>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97"/>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97"/>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97"/>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97"/>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97"/>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97"/>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97"/>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97"/>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97"/>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97"/>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97"/>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97"/>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97"/>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97"/>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97"/>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97"/>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97"/>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97"/>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36" name="Google Shape;8936;p97"/>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7" name="Google Shape;8937;p97"/>
          <p:cNvGrpSpPr/>
          <p:nvPr/>
        </p:nvGrpSpPr>
        <p:grpSpPr>
          <a:xfrm>
            <a:off x="1277409" y="1961347"/>
            <a:ext cx="420475" cy="383055"/>
            <a:chOff x="1277409" y="1961347"/>
            <a:chExt cx="420475" cy="383055"/>
          </a:xfrm>
        </p:grpSpPr>
        <p:sp>
          <p:nvSpPr>
            <p:cNvPr id="8938" name="Google Shape;8938;p97"/>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97"/>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97"/>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97"/>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97"/>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97"/>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97"/>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97"/>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97"/>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97"/>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97"/>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97"/>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97"/>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97"/>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97"/>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97"/>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97"/>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97"/>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97"/>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97"/>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97"/>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97"/>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97"/>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97"/>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97"/>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97"/>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97"/>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5" name="Google Shape;8965;p97"/>
          <p:cNvGrpSpPr/>
          <p:nvPr/>
        </p:nvGrpSpPr>
        <p:grpSpPr>
          <a:xfrm>
            <a:off x="2215075" y="2432819"/>
            <a:ext cx="380008" cy="351648"/>
            <a:chOff x="2215075" y="2432819"/>
            <a:chExt cx="380008" cy="351648"/>
          </a:xfrm>
        </p:grpSpPr>
        <p:sp>
          <p:nvSpPr>
            <p:cNvPr id="8966" name="Google Shape;8966;p97"/>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97"/>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97"/>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97"/>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97"/>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97"/>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97"/>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97"/>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97"/>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97"/>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97"/>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97"/>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97"/>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97"/>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97"/>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97"/>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97"/>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97"/>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97"/>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97"/>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97"/>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97"/>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97"/>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97"/>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97"/>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97"/>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97"/>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97"/>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97"/>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97"/>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97"/>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7" name="Google Shape;8997;p97"/>
          <p:cNvGrpSpPr/>
          <p:nvPr/>
        </p:nvGrpSpPr>
        <p:grpSpPr>
          <a:xfrm>
            <a:off x="2661416" y="2422342"/>
            <a:ext cx="344059" cy="340671"/>
            <a:chOff x="2661416" y="2422342"/>
            <a:chExt cx="344059" cy="340671"/>
          </a:xfrm>
        </p:grpSpPr>
        <p:sp>
          <p:nvSpPr>
            <p:cNvPr id="8998" name="Google Shape;8998;p97"/>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97"/>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97"/>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97"/>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97"/>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97"/>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97"/>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97"/>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97"/>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97"/>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97"/>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97"/>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97"/>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1" name="Google Shape;9011;p97"/>
          <p:cNvGrpSpPr/>
          <p:nvPr/>
        </p:nvGrpSpPr>
        <p:grpSpPr>
          <a:xfrm>
            <a:off x="4066510" y="2422342"/>
            <a:ext cx="206876" cy="348470"/>
            <a:chOff x="4066510" y="2422342"/>
            <a:chExt cx="206876" cy="348470"/>
          </a:xfrm>
        </p:grpSpPr>
        <p:sp>
          <p:nvSpPr>
            <p:cNvPr id="9012" name="Google Shape;9012;p97"/>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97"/>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97"/>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97"/>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97"/>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97"/>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97"/>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97"/>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97"/>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97"/>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97"/>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97"/>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4" name="Google Shape;9024;p97"/>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25" name="Google Shape;9025;p97"/>
          <p:cNvGrpSpPr/>
          <p:nvPr/>
        </p:nvGrpSpPr>
        <p:grpSpPr>
          <a:xfrm>
            <a:off x="2617693" y="3817325"/>
            <a:ext cx="420475" cy="326491"/>
            <a:chOff x="2617693" y="3817325"/>
            <a:chExt cx="420475" cy="326491"/>
          </a:xfrm>
        </p:grpSpPr>
        <p:sp>
          <p:nvSpPr>
            <p:cNvPr id="9026" name="Google Shape;9026;p97"/>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97"/>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97"/>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97"/>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97"/>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97"/>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97"/>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97"/>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97"/>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97"/>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97"/>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97"/>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97"/>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97"/>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97"/>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97"/>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97"/>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97"/>
          <p:cNvGrpSpPr/>
          <p:nvPr/>
        </p:nvGrpSpPr>
        <p:grpSpPr>
          <a:xfrm>
            <a:off x="3545301" y="2423523"/>
            <a:ext cx="358134" cy="356637"/>
            <a:chOff x="3545301" y="2423523"/>
            <a:chExt cx="358134" cy="356637"/>
          </a:xfrm>
        </p:grpSpPr>
        <p:sp>
          <p:nvSpPr>
            <p:cNvPr id="9044" name="Google Shape;9044;p97"/>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97"/>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97"/>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97"/>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97"/>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97"/>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97"/>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97"/>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97"/>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3" name="Google Shape;9053;p97"/>
          <p:cNvGrpSpPr/>
          <p:nvPr/>
        </p:nvGrpSpPr>
        <p:grpSpPr>
          <a:xfrm>
            <a:off x="5766424" y="4275195"/>
            <a:ext cx="358160" cy="356926"/>
            <a:chOff x="5766424" y="4275195"/>
            <a:chExt cx="358160" cy="356926"/>
          </a:xfrm>
        </p:grpSpPr>
        <p:sp>
          <p:nvSpPr>
            <p:cNvPr id="9054" name="Google Shape;9054;p97"/>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97"/>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97"/>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97"/>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97"/>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97"/>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97"/>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97"/>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97"/>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3" name="Google Shape;9063;p97"/>
          <p:cNvGrpSpPr/>
          <p:nvPr/>
        </p:nvGrpSpPr>
        <p:grpSpPr>
          <a:xfrm>
            <a:off x="3531462" y="3824599"/>
            <a:ext cx="377251" cy="324232"/>
            <a:chOff x="3531462" y="3824599"/>
            <a:chExt cx="377251" cy="324232"/>
          </a:xfrm>
        </p:grpSpPr>
        <p:sp>
          <p:nvSpPr>
            <p:cNvPr id="9064" name="Google Shape;9064;p97"/>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97"/>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97"/>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97"/>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97"/>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97"/>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97"/>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97"/>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97"/>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97"/>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97"/>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5" name="Google Shape;9075;p97"/>
          <p:cNvGrpSpPr/>
          <p:nvPr/>
        </p:nvGrpSpPr>
        <p:grpSpPr>
          <a:xfrm>
            <a:off x="4030586" y="3805246"/>
            <a:ext cx="286523" cy="340566"/>
            <a:chOff x="4030586" y="3805246"/>
            <a:chExt cx="286523" cy="340566"/>
          </a:xfrm>
        </p:grpSpPr>
        <p:sp>
          <p:nvSpPr>
            <p:cNvPr id="9076" name="Google Shape;9076;p97"/>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97"/>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97"/>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97"/>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97"/>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97"/>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97"/>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97"/>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97"/>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97"/>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97"/>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97"/>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97"/>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9" name="Google Shape;9089;p97"/>
          <p:cNvGrpSpPr/>
          <p:nvPr/>
        </p:nvGrpSpPr>
        <p:grpSpPr>
          <a:xfrm>
            <a:off x="2180884" y="2888719"/>
            <a:ext cx="376752" cy="374468"/>
            <a:chOff x="2180884" y="2888719"/>
            <a:chExt cx="376752" cy="374468"/>
          </a:xfrm>
        </p:grpSpPr>
        <p:sp>
          <p:nvSpPr>
            <p:cNvPr id="9090" name="Google Shape;9090;p97"/>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97"/>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97"/>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97"/>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97"/>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97"/>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97"/>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97"/>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97"/>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97"/>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97"/>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97"/>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97"/>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97"/>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4" name="Google Shape;9104;p97"/>
          <p:cNvGrpSpPr/>
          <p:nvPr/>
        </p:nvGrpSpPr>
        <p:grpSpPr>
          <a:xfrm>
            <a:off x="3954432" y="2942999"/>
            <a:ext cx="378249" cy="265909"/>
            <a:chOff x="3954432" y="2942999"/>
            <a:chExt cx="378249" cy="265909"/>
          </a:xfrm>
        </p:grpSpPr>
        <p:sp>
          <p:nvSpPr>
            <p:cNvPr id="9105" name="Google Shape;9105;p97"/>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97"/>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97"/>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97"/>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97"/>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97"/>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97"/>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97"/>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97"/>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4" name="Google Shape;9114;p97"/>
          <p:cNvGrpSpPr/>
          <p:nvPr/>
        </p:nvGrpSpPr>
        <p:grpSpPr>
          <a:xfrm>
            <a:off x="1752137" y="4266608"/>
            <a:ext cx="378512" cy="374756"/>
            <a:chOff x="1752137" y="4266608"/>
            <a:chExt cx="378512" cy="374756"/>
          </a:xfrm>
        </p:grpSpPr>
        <p:sp>
          <p:nvSpPr>
            <p:cNvPr id="9115" name="Google Shape;9115;p97"/>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97"/>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97"/>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97"/>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97"/>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97"/>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97"/>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97"/>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97"/>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97"/>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97"/>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97"/>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97"/>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97"/>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97"/>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97"/>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97"/>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97"/>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97"/>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97"/>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97"/>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6" name="Google Shape;9136;p97"/>
          <p:cNvGrpSpPr/>
          <p:nvPr/>
        </p:nvGrpSpPr>
        <p:grpSpPr>
          <a:xfrm>
            <a:off x="3117788" y="3812546"/>
            <a:ext cx="341065" cy="341065"/>
            <a:chOff x="3117788" y="3812546"/>
            <a:chExt cx="341065" cy="341065"/>
          </a:xfrm>
        </p:grpSpPr>
        <p:sp>
          <p:nvSpPr>
            <p:cNvPr id="9137" name="Google Shape;9137;p97"/>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97"/>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97"/>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97"/>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97"/>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97"/>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3" name="Google Shape;9143;p97"/>
          <p:cNvGrpSpPr/>
          <p:nvPr/>
        </p:nvGrpSpPr>
        <p:grpSpPr>
          <a:xfrm>
            <a:off x="3994400" y="4299932"/>
            <a:ext cx="338281" cy="322657"/>
            <a:chOff x="3994400" y="4299932"/>
            <a:chExt cx="338281" cy="322657"/>
          </a:xfrm>
        </p:grpSpPr>
        <p:sp>
          <p:nvSpPr>
            <p:cNvPr id="9144" name="Google Shape;9144;p97"/>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97"/>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97"/>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97"/>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97"/>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97"/>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97"/>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97"/>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2" name="Google Shape;9152;p97"/>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97"/>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4" name="Google Shape;9154;p97"/>
          <p:cNvGrpSpPr/>
          <p:nvPr/>
        </p:nvGrpSpPr>
        <p:grpSpPr>
          <a:xfrm>
            <a:off x="3573426" y="1965628"/>
            <a:ext cx="302358" cy="374993"/>
            <a:chOff x="3573426" y="1965628"/>
            <a:chExt cx="302358" cy="374993"/>
          </a:xfrm>
        </p:grpSpPr>
        <p:sp>
          <p:nvSpPr>
            <p:cNvPr id="9155" name="Google Shape;9155;p97"/>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97"/>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97"/>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97"/>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97"/>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97"/>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97"/>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97"/>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97"/>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97"/>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97"/>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97"/>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97"/>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97"/>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97"/>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97"/>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97"/>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97"/>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97"/>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97"/>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97"/>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97"/>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97"/>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97"/>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97"/>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97"/>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97"/>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97"/>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97"/>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97"/>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97"/>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97"/>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97"/>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97"/>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97"/>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97"/>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97"/>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97"/>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97"/>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97"/>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97"/>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97"/>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97"/>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97"/>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97"/>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97"/>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97"/>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2" name="Google Shape;9202;p97"/>
          <p:cNvGrpSpPr/>
          <p:nvPr/>
        </p:nvGrpSpPr>
        <p:grpSpPr>
          <a:xfrm>
            <a:off x="3513632" y="2908572"/>
            <a:ext cx="355876" cy="331007"/>
            <a:chOff x="3513632" y="2908572"/>
            <a:chExt cx="355876" cy="331007"/>
          </a:xfrm>
        </p:grpSpPr>
        <p:sp>
          <p:nvSpPr>
            <p:cNvPr id="9203" name="Google Shape;9203;p97"/>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97"/>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97"/>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97"/>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97"/>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97"/>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97"/>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97"/>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97"/>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97"/>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97"/>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97"/>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97"/>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97"/>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97"/>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97"/>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9" name="Google Shape;9219;p97"/>
          <p:cNvGrpSpPr/>
          <p:nvPr/>
        </p:nvGrpSpPr>
        <p:grpSpPr>
          <a:xfrm>
            <a:off x="2694083" y="2888430"/>
            <a:ext cx="235762" cy="374756"/>
            <a:chOff x="2694083" y="2888430"/>
            <a:chExt cx="235762" cy="374756"/>
          </a:xfrm>
        </p:grpSpPr>
        <p:sp>
          <p:nvSpPr>
            <p:cNvPr id="9220" name="Google Shape;9220;p97"/>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97"/>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97"/>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97"/>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97"/>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97"/>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97"/>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97"/>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97"/>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9" name="Google Shape;9229;p97"/>
          <p:cNvGrpSpPr/>
          <p:nvPr/>
        </p:nvGrpSpPr>
        <p:grpSpPr>
          <a:xfrm>
            <a:off x="871534" y="4300588"/>
            <a:ext cx="357661" cy="311155"/>
            <a:chOff x="871534" y="4300588"/>
            <a:chExt cx="357661" cy="311155"/>
          </a:xfrm>
        </p:grpSpPr>
        <p:sp>
          <p:nvSpPr>
            <p:cNvPr id="9230" name="Google Shape;9230;p97"/>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97"/>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97"/>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97"/>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97"/>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97"/>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97"/>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97"/>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97"/>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97"/>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97"/>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97"/>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97"/>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97"/>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97"/>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97"/>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97"/>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97"/>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97"/>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97"/>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97"/>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1" name="Google Shape;9251;p97"/>
          <p:cNvGrpSpPr/>
          <p:nvPr/>
        </p:nvGrpSpPr>
        <p:grpSpPr>
          <a:xfrm>
            <a:off x="916019" y="3821606"/>
            <a:ext cx="250100" cy="336785"/>
            <a:chOff x="916019" y="3821606"/>
            <a:chExt cx="250100" cy="336785"/>
          </a:xfrm>
        </p:grpSpPr>
        <p:sp>
          <p:nvSpPr>
            <p:cNvPr id="9252" name="Google Shape;9252;p97"/>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97"/>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97"/>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97"/>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97"/>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97"/>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97"/>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97"/>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97"/>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97"/>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97"/>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97"/>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97"/>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97"/>
          <p:cNvGrpSpPr/>
          <p:nvPr/>
        </p:nvGrpSpPr>
        <p:grpSpPr>
          <a:xfrm>
            <a:off x="849686" y="2909570"/>
            <a:ext cx="374730" cy="332504"/>
            <a:chOff x="849686" y="2909570"/>
            <a:chExt cx="374730" cy="332504"/>
          </a:xfrm>
        </p:grpSpPr>
        <p:sp>
          <p:nvSpPr>
            <p:cNvPr id="9266" name="Google Shape;9266;p97"/>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97"/>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97"/>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97"/>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97"/>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97"/>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97"/>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97"/>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97"/>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97"/>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97"/>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7" name="Google Shape;9277;p97"/>
          <p:cNvGrpSpPr/>
          <p:nvPr/>
        </p:nvGrpSpPr>
        <p:grpSpPr>
          <a:xfrm>
            <a:off x="1735567" y="2420241"/>
            <a:ext cx="417718" cy="372866"/>
            <a:chOff x="1735567" y="2420241"/>
            <a:chExt cx="417718" cy="372866"/>
          </a:xfrm>
        </p:grpSpPr>
        <p:sp>
          <p:nvSpPr>
            <p:cNvPr id="9278" name="Google Shape;9278;p97"/>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97"/>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97"/>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97"/>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97"/>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97"/>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97"/>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97"/>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97"/>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97"/>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97"/>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97"/>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0" name="Google Shape;9290;p97"/>
          <p:cNvGrpSpPr/>
          <p:nvPr/>
        </p:nvGrpSpPr>
        <p:grpSpPr>
          <a:xfrm>
            <a:off x="3599318" y="4299590"/>
            <a:ext cx="251098" cy="309028"/>
            <a:chOff x="3599318" y="4299590"/>
            <a:chExt cx="251098" cy="309028"/>
          </a:xfrm>
        </p:grpSpPr>
        <p:sp>
          <p:nvSpPr>
            <p:cNvPr id="9291" name="Google Shape;9291;p97"/>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97"/>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97"/>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97"/>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97"/>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97"/>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7" name="Google Shape;9297;p97"/>
          <p:cNvGrpSpPr/>
          <p:nvPr/>
        </p:nvGrpSpPr>
        <p:grpSpPr>
          <a:xfrm>
            <a:off x="3105998" y="2433240"/>
            <a:ext cx="345818" cy="345056"/>
            <a:chOff x="3105998" y="2433240"/>
            <a:chExt cx="345818" cy="345056"/>
          </a:xfrm>
        </p:grpSpPr>
        <p:sp>
          <p:nvSpPr>
            <p:cNvPr id="9298" name="Google Shape;9298;p97"/>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97"/>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97"/>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97"/>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97"/>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97"/>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97"/>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97"/>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97"/>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97"/>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97"/>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9" name="Google Shape;9309;p97"/>
          <p:cNvGrpSpPr/>
          <p:nvPr/>
        </p:nvGrpSpPr>
        <p:grpSpPr>
          <a:xfrm>
            <a:off x="1737326" y="2900773"/>
            <a:ext cx="374730" cy="350361"/>
            <a:chOff x="1737326" y="2900773"/>
            <a:chExt cx="374730" cy="350361"/>
          </a:xfrm>
        </p:grpSpPr>
        <p:sp>
          <p:nvSpPr>
            <p:cNvPr id="9310" name="Google Shape;9310;p97"/>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97"/>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97"/>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97"/>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97"/>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97"/>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97"/>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97"/>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97"/>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97"/>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97"/>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97"/>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97"/>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97"/>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97"/>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97"/>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97"/>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7" name="Google Shape;9327;p97"/>
          <p:cNvGrpSpPr/>
          <p:nvPr/>
        </p:nvGrpSpPr>
        <p:grpSpPr>
          <a:xfrm>
            <a:off x="4000676" y="1579396"/>
            <a:ext cx="327226" cy="211603"/>
            <a:chOff x="4000676" y="1579396"/>
            <a:chExt cx="327226" cy="211603"/>
          </a:xfrm>
        </p:grpSpPr>
        <p:sp>
          <p:nvSpPr>
            <p:cNvPr id="9328" name="Google Shape;9328;p97"/>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97"/>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97"/>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97"/>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97"/>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97"/>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97"/>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97"/>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97"/>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97"/>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97"/>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97"/>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97"/>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97"/>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97"/>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97"/>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4" name="Google Shape;9344;p97"/>
          <p:cNvGrpSpPr/>
          <p:nvPr/>
        </p:nvGrpSpPr>
        <p:grpSpPr>
          <a:xfrm>
            <a:off x="2635523" y="1515584"/>
            <a:ext cx="371054" cy="336469"/>
            <a:chOff x="2635523" y="1515584"/>
            <a:chExt cx="371054" cy="336469"/>
          </a:xfrm>
        </p:grpSpPr>
        <p:sp>
          <p:nvSpPr>
            <p:cNvPr id="9345" name="Google Shape;9345;p97"/>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97"/>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97"/>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97"/>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97"/>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97"/>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97"/>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2" name="Google Shape;9352;p97"/>
          <p:cNvGrpSpPr/>
          <p:nvPr/>
        </p:nvGrpSpPr>
        <p:grpSpPr>
          <a:xfrm>
            <a:off x="2231907" y="1520731"/>
            <a:ext cx="311627" cy="326569"/>
            <a:chOff x="2231907" y="1520731"/>
            <a:chExt cx="311627" cy="326569"/>
          </a:xfrm>
        </p:grpSpPr>
        <p:sp>
          <p:nvSpPr>
            <p:cNvPr id="9353" name="Google Shape;9353;p97"/>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97"/>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97"/>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97"/>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97"/>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97"/>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97"/>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97"/>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97"/>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97"/>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97"/>
          <p:cNvGrpSpPr/>
          <p:nvPr/>
        </p:nvGrpSpPr>
        <p:grpSpPr>
          <a:xfrm>
            <a:off x="1340249" y="4301533"/>
            <a:ext cx="311890" cy="304695"/>
            <a:chOff x="1340249" y="4301533"/>
            <a:chExt cx="311890" cy="304695"/>
          </a:xfrm>
        </p:grpSpPr>
        <p:sp>
          <p:nvSpPr>
            <p:cNvPr id="9364" name="Google Shape;9364;p97"/>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97"/>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97"/>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97"/>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97"/>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97"/>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97"/>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97"/>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97"/>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97"/>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97"/>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97"/>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97"/>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97"/>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97"/>
          <p:cNvGrpSpPr/>
          <p:nvPr/>
        </p:nvGrpSpPr>
        <p:grpSpPr>
          <a:xfrm>
            <a:off x="1330690" y="3377024"/>
            <a:ext cx="306874" cy="332268"/>
            <a:chOff x="1330690" y="3377024"/>
            <a:chExt cx="306874" cy="332268"/>
          </a:xfrm>
        </p:grpSpPr>
        <p:sp>
          <p:nvSpPr>
            <p:cNvPr id="9379" name="Google Shape;9379;p97"/>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97"/>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97"/>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97"/>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97"/>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97"/>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97"/>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97"/>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97"/>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97"/>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97"/>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97"/>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97"/>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97"/>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97"/>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97"/>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97"/>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97"/>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97"/>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8" name="Google Shape;9398;p97"/>
          <p:cNvGrpSpPr/>
          <p:nvPr/>
        </p:nvGrpSpPr>
        <p:grpSpPr>
          <a:xfrm>
            <a:off x="2650597" y="3381777"/>
            <a:ext cx="341511" cy="324994"/>
            <a:chOff x="2650597" y="3381777"/>
            <a:chExt cx="341511" cy="324994"/>
          </a:xfrm>
        </p:grpSpPr>
        <p:sp>
          <p:nvSpPr>
            <p:cNvPr id="9399" name="Google Shape;9399;p97"/>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97"/>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97"/>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97"/>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97"/>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97"/>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97"/>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97"/>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97"/>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97"/>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97"/>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97"/>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97"/>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97"/>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97"/>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97"/>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97"/>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97"/>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97"/>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97"/>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97"/>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97"/>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97"/>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97"/>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97"/>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97"/>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97"/>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97"/>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97"/>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97"/>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97"/>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97"/>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97"/>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97"/>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97"/>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4" name="Google Shape;9434;p97"/>
          <p:cNvGrpSpPr/>
          <p:nvPr/>
        </p:nvGrpSpPr>
        <p:grpSpPr>
          <a:xfrm>
            <a:off x="1295502" y="2437362"/>
            <a:ext cx="402645" cy="323917"/>
            <a:chOff x="1295502" y="2437362"/>
            <a:chExt cx="402645" cy="323917"/>
          </a:xfrm>
        </p:grpSpPr>
        <p:sp>
          <p:nvSpPr>
            <p:cNvPr id="9435" name="Google Shape;9435;p97"/>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97"/>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97"/>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97"/>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97"/>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97"/>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97"/>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97"/>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97"/>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97"/>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97"/>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97"/>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97"/>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97"/>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97"/>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97"/>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97"/>
          <p:cNvGrpSpPr/>
          <p:nvPr/>
        </p:nvGrpSpPr>
        <p:grpSpPr>
          <a:xfrm>
            <a:off x="882590" y="2438360"/>
            <a:ext cx="337310" cy="337047"/>
            <a:chOff x="882590" y="2438360"/>
            <a:chExt cx="337310" cy="337047"/>
          </a:xfrm>
        </p:grpSpPr>
        <p:sp>
          <p:nvSpPr>
            <p:cNvPr id="9452" name="Google Shape;9452;p97"/>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97"/>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97"/>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97"/>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97"/>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97"/>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97"/>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97"/>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97"/>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97"/>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97"/>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97"/>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97"/>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97"/>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97"/>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97"/>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97"/>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97"/>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97"/>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97"/>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97"/>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97"/>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97"/>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97"/>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6" name="Google Shape;9476;p97"/>
          <p:cNvGrpSpPr/>
          <p:nvPr/>
        </p:nvGrpSpPr>
        <p:grpSpPr>
          <a:xfrm>
            <a:off x="4885060" y="1518788"/>
            <a:ext cx="385786" cy="342588"/>
            <a:chOff x="4885060" y="1518788"/>
            <a:chExt cx="385786" cy="342588"/>
          </a:xfrm>
        </p:grpSpPr>
        <p:sp>
          <p:nvSpPr>
            <p:cNvPr id="9477" name="Google Shape;9477;p97"/>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97"/>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97"/>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97"/>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97"/>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97"/>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97"/>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97"/>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97"/>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97"/>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97"/>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97"/>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97"/>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97"/>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97"/>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97"/>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97"/>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97"/>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97"/>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6" name="Google Shape;9496;p97"/>
          <p:cNvGrpSpPr/>
          <p:nvPr/>
        </p:nvGrpSpPr>
        <p:grpSpPr>
          <a:xfrm>
            <a:off x="5394478" y="1514533"/>
            <a:ext cx="249076" cy="351096"/>
            <a:chOff x="5394478" y="1514533"/>
            <a:chExt cx="249076" cy="351096"/>
          </a:xfrm>
        </p:grpSpPr>
        <p:sp>
          <p:nvSpPr>
            <p:cNvPr id="9497" name="Google Shape;9497;p97"/>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97"/>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97"/>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97"/>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97"/>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97"/>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97"/>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97"/>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97"/>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97"/>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97"/>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97"/>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97"/>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97"/>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97"/>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97"/>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97"/>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97"/>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97"/>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97"/>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7" name="Google Shape;9517;p97"/>
          <p:cNvGrpSpPr/>
          <p:nvPr/>
        </p:nvGrpSpPr>
        <p:grpSpPr>
          <a:xfrm>
            <a:off x="5782259" y="1512012"/>
            <a:ext cx="356138" cy="356138"/>
            <a:chOff x="5782259" y="1512012"/>
            <a:chExt cx="356138" cy="356138"/>
          </a:xfrm>
        </p:grpSpPr>
        <p:sp>
          <p:nvSpPr>
            <p:cNvPr id="9518" name="Google Shape;9518;p97"/>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97"/>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97"/>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97"/>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97"/>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97"/>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97"/>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97"/>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97"/>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97"/>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97"/>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9" name="Google Shape;9529;p97"/>
          <p:cNvGrpSpPr/>
          <p:nvPr/>
        </p:nvGrpSpPr>
        <p:grpSpPr>
          <a:xfrm>
            <a:off x="6229598" y="1518052"/>
            <a:ext cx="343560" cy="343822"/>
            <a:chOff x="6229598" y="1518052"/>
            <a:chExt cx="343560" cy="343822"/>
          </a:xfrm>
        </p:grpSpPr>
        <p:sp>
          <p:nvSpPr>
            <p:cNvPr id="9530" name="Google Shape;9530;p97"/>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97"/>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97"/>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97"/>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97"/>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97"/>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97"/>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97"/>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97"/>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97"/>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97"/>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97"/>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97"/>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97"/>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97"/>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97"/>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97"/>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97"/>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97"/>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9" name="Google Shape;9549;p97"/>
          <p:cNvGrpSpPr/>
          <p:nvPr/>
        </p:nvGrpSpPr>
        <p:grpSpPr>
          <a:xfrm>
            <a:off x="870773" y="3357985"/>
            <a:ext cx="342824" cy="351228"/>
            <a:chOff x="870773" y="3357985"/>
            <a:chExt cx="342824" cy="351228"/>
          </a:xfrm>
        </p:grpSpPr>
        <p:sp>
          <p:nvSpPr>
            <p:cNvPr id="9550" name="Google Shape;9550;p97"/>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97"/>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97"/>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97"/>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97"/>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97"/>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97"/>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97"/>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97"/>
          <p:cNvGrpSpPr/>
          <p:nvPr/>
        </p:nvGrpSpPr>
        <p:grpSpPr>
          <a:xfrm>
            <a:off x="2743084" y="4299590"/>
            <a:ext cx="159372" cy="308896"/>
            <a:chOff x="2743084" y="4299590"/>
            <a:chExt cx="159372" cy="308896"/>
          </a:xfrm>
        </p:grpSpPr>
        <p:sp>
          <p:nvSpPr>
            <p:cNvPr id="9559" name="Google Shape;9559;p97"/>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97"/>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97"/>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97"/>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97"/>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97"/>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97"/>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97"/>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97"/>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97"/>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97"/>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97"/>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97"/>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97"/>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97"/>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4" name="Google Shape;9574;p97"/>
          <p:cNvGrpSpPr/>
          <p:nvPr/>
        </p:nvGrpSpPr>
        <p:grpSpPr>
          <a:xfrm>
            <a:off x="1293506" y="2939716"/>
            <a:ext cx="374730" cy="272211"/>
            <a:chOff x="1293506" y="2939716"/>
            <a:chExt cx="374730" cy="272211"/>
          </a:xfrm>
        </p:grpSpPr>
        <p:sp>
          <p:nvSpPr>
            <p:cNvPr id="9575" name="Google Shape;9575;p97"/>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97"/>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97"/>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97"/>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97"/>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97"/>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97"/>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97"/>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97"/>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97"/>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97"/>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97"/>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97"/>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97"/>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97"/>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97"/>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97"/>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97"/>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97"/>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97"/>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97"/>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97"/>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97"/>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97"/>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97"/>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97"/>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97"/>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97"/>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97"/>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97"/>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5" name="Google Shape;9605;p97"/>
          <p:cNvGrpSpPr/>
          <p:nvPr/>
        </p:nvGrpSpPr>
        <p:grpSpPr>
          <a:xfrm>
            <a:off x="6669900" y="1505474"/>
            <a:ext cx="345083" cy="369216"/>
            <a:chOff x="6669900" y="1505474"/>
            <a:chExt cx="345083" cy="369216"/>
          </a:xfrm>
        </p:grpSpPr>
        <p:sp>
          <p:nvSpPr>
            <p:cNvPr id="9606" name="Google Shape;9606;p97"/>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97"/>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97"/>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97"/>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97"/>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97"/>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97"/>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97"/>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97"/>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97"/>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97"/>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97"/>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97"/>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97"/>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97"/>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97"/>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97"/>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97"/>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97"/>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97"/>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97"/>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97"/>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8" name="Google Shape;9628;p97"/>
          <p:cNvGrpSpPr/>
          <p:nvPr/>
        </p:nvGrpSpPr>
        <p:grpSpPr>
          <a:xfrm>
            <a:off x="7117003" y="1518000"/>
            <a:ext cx="333003" cy="344085"/>
            <a:chOff x="7117003" y="1518000"/>
            <a:chExt cx="333003" cy="344085"/>
          </a:xfrm>
        </p:grpSpPr>
        <p:sp>
          <p:nvSpPr>
            <p:cNvPr id="9629" name="Google Shape;9629;p97"/>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97"/>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97"/>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97"/>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97"/>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97"/>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97"/>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97"/>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97"/>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97"/>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97"/>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97"/>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97"/>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97"/>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97"/>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97"/>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97"/>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97"/>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97"/>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97"/>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97"/>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97"/>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97"/>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97"/>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97"/>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97"/>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97"/>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97"/>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97"/>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97"/>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97"/>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97"/>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97"/>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97"/>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97"/>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97"/>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97"/>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97"/>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7" name="Google Shape;9667;p97"/>
          <p:cNvGrpSpPr/>
          <p:nvPr/>
        </p:nvGrpSpPr>
        <p:grpSpPr>
          <a:xfrm>
            <a:off x="2200238" y="4289165"/>
            <a:ext cx="374756" cy="329300"/>
            <a:chOff x="2200238" y="4289165"/>
            <a:chExt cx="374756" cy="329300"/>
          </a:xfrm>
        </p:grpSpPr>
        <p:sp>
          <p:nvSpPr>
            <p:cNvPr id="9668" name="Google Shape;9668;p97"/>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97"/>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97"/>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97"/>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97"/>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97"/>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97"/>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97"/>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97"/>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97"/>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97"/>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97"/>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97"/>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97"/>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97"/>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97"/>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97"/>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97"/>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97"/>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97"/>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97"/>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97"/>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97"/>
          <p:cNvGrpSpPr/>
          <p:nvPr/>
        </p:nvGrpSpPr>
        <p:grpSpPr>
          <a:xfrm>
            <a:off x="7556043" y="1499959"/>
            <a:ext cx="337283" cy="380192"/>
            <a:chOff x="7556043" y="1499959"/>
            <a:chExt cx="337283" cy="380192"/>
          </a:xfrm>
        </p:grpSpPr>
        <p:sp>
          <p:nvSpPr>
            <p:cNvPr id="9691" name="Google Shape;9691;p97"/>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97"/>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97"/>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97"/>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97"/>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97"/>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97"/>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97"/>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97"/>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97"/>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97"/>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97"/>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97"/>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97"/>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5" name="Google Shape;9705;p97"/>
          <p:cNvGrpSpPr/>
          <p:nvPr/>
        </p:nvGrpSpPr>
        <p:grpSpPr>
          <a:xfrm>
            <a:off x="7992826" y="1517790"/>
            <a:ext cx="317431" cy="344584"/>
            <a:chOff x="7992826" y="1517790"/>
            <a:chExt cx="317431" cy="344584"/>
          </a:xfrm>
        </p:grpSpPr>
        <p:sp>
          <p:nvSpPr>
            <p:cNvPr id="9706" name="Google Shape;9706;p97"/>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97"/>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97"/>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97"/>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97"/>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97"/>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97"/>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97"/>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97"/>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97"/>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97"/>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97"/>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97"/>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97"/>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97"/>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97"/>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97"/>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3" name="Google Shape;9723;p97"/>
          <p:cNvGrpSpPr/>
          <p:nvPr/>
        </p:nvGrpSpPr>
        <p:grpSpPr>
          <a:xfrm>
            <a:off x="4864446" y="3340207"/>
            <a:ext cx="395607" cy="387414"/>
            <a:chOff x="4864446" y="3340207"/>
            <a:chExt cx="395607" cy="387414"/>
          </a:xfrm>
        </p:grpSpPr>
        <p:sp>
          <p:nvSpPr>
            <p:cNvPr id="9724" name="Google Shape;9724;p97"/>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97"/>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97"/>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97"/>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97"/>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97"/>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97"/>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97"/>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97"/>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97"/>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97"/>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97"/>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97"/>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97"/>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97"/>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97"/>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97"/>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97"/>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97"/>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97"/>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97"/>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97"/>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97"/>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97"/>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97"/>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9" name="Google Shape;9749;p97"/>
          <p:cNvGrpSpPr/>
          <p:nvPr/>
        </p:nvGrpSpPr>
        <p:grpSpPr>
          <a:xfrm>
            <a:off x="3130367" y="4324485"/>
            <a:ext cx="297342" cy="258871"/>
            <a:chOff x="3130367" y="4324485"/>
            <a:chExt cx="297342" cy="258871"/>
          </a:xfrm>
        </p:grpSpPr>
        <p:sp>
          <p:nvSpPr>
            <p:cNvPr id="9750" name="Google Shape;9750;p97"/>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97"/>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97"/>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97"/>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97"/>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97"/>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97"/>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97"/>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97"/>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97"/>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97"/>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97"/>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97"/>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97"/>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97"/>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97"/>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97"/>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97"/>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97"/>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97"/>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97"/>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97"/>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97"/>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3" name="Google Shape;9773;p97"/>
          <p:cNvGrpSpPr/>
          <p:nvPr/>
        </p:nvGrpSpPr>
        <p:grpSpPr>
          <a:xfrm>
            <a:off x="5302988" y="3389839"/>
            <a:ext cx="394609" cy="286523"/>
            <a:chOff x="5302988" y="3389839"/>
            <a:chExt cx="394609" cy="286523"/>
          </a:xfrm>
        </p:grpSpPr>
        <p:sp>
          <p:nvSpPr>
            <p:cNvPr id="9774" name="Google Shape;9774;p97"/>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97"/>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97"/>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97"/>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97"/>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97"/>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97"/>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97"/>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97"/>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97"/>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97"/>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97"/>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97"/>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97"/>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97"/>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97"/>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97"/>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97"/>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97"/>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97"/>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97"/>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97"/>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97"/>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97"/>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97"/>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97"/>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97"/>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97"/>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97"/>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97"/>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97"/>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97"/>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97"/>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7" name="Google Shape;9807;p97"/>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8" name="Google Shape;9808;p97"/>
          <p:cNvGrpSpPr/>
          <p:nvPr/>
        </p:nvGrpSpPr>
        <p:grpSpPr>
          <a:xfrm>
            <a:off x="3060752" y="2903609"/>
            <a:ext cx="390565" cy="359578"/>
            <a:chOff x="3060752" y="2903609"/>
            <a:chExt cx="390565" cy="359578"/>
          </a:xfrm>
        </p:grpSpPr>
        <p:sp>
          <p:nvSpPr>
            <p:cNvPr id="9809" name="Google Shape;9809;p97"/>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97"/>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97"/>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97"/>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97"/>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97"/>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97"/>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97"/>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97"/>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97"/>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97"/>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97"/>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97"/>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97"/>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97"/>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97"/>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97"/>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97"/>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97"/>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97"/>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97"/>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97"/>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97"/>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97"/>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97"/>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97"/>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97"/>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97"/>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97"/>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97"/>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97"/>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97"/>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97"/>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97"/>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3" name="Google Shape;9843;p97"/>
          <p:cNvGrpSpPr/>
          <p:nvPr/>
        </p:nvGrpSpPr>
        <p:grpSpPr>
          <a:xfrm>
            <a:off x="5741031" y="3386057"/>
            <a:ext cx="394609" cy="294585"/>
            <a:chOff x="5741031" y="3386057"/>
            <a:chExt cx="394609" cy="294585"/>
          </a:xfrm>
        </p:grpSpPr>
        <p:sp>
          <p:nvSpPr>
            <p:cNvPr id="9844" name="Google Shape;9844;p97"/>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97"/>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97"/>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97"/>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97"/>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97"/>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97"/>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97"/>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97"/>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97"/>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97"/>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97"/>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97"/>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97"/>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97"/>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97"/>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97"/>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97"/>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97"/>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97"/>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97"/>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97"/>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97"/>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97"/>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97"/>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97"/>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97"/>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97"/>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97"/>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97"/>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4" name="Google Shape;9874;p97"/>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5" name="Google Shape;9875;p97"/>
          <p:cNvGrpSpPr/>
          <p:nvPr/>
        </p:nvGrpSpPr>
        <p:grpSpPr>
          <a:xfrm>
            <a:off x="6179074" y="3368726"/>
            <a:ext cx="394609" cy="328749"/>
            <a:chOff x="6179074" y="3368726"/>
            <a:chExt cx="394609" cy="328749"/>
          </a:xfrm>
        </p:grpSpPr>
        <p:sp>
          <p:nvSpPr>
            <p:cNvPr id="9876" name="Google Shape;9876;p97"/>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97"/>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97"/>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97"/>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97"/>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97"/>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97"/>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97"/>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97"/>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97"/>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97"/>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97"/>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97"/>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97"/>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97"/>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97"/>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97"/>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97"/>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97"/>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97"/>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97"/>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97"/>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97"/>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97"/>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97"/>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97"/>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97"/>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97"/>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97"/>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97"/>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97"/>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97"/>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97"/>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97"/>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97"/>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97"/>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97"/>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97"/>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97"/>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97"/>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97"/>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97"/>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97"/>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97"/>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97"/>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97"/>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97"/>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97"/>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97"/>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97"/>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97"/>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97"/>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97"/>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97"/>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97"/>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97"/>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97"/>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97"/>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97"/>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97"/>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97"/>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97"/>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97"/>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97"/>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97"/>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97"/>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97"/>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97"/>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97"/>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97"/>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97"/>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97"/>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97"/>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97"/>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97"/>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97"/>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97"/>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97"/>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97"/>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97"/>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97"/>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97"/>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97"/>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97"/>
          <p:cNvGrpSpPr/>
          <p:nvPr/>
        </p:nvGrpSpPr>
        <p:grpSpPr>
          <a:xfrm>
            <a:off x="7054924" y="3367728"/>
            <a:ext cx="394583" cy="331007"/>
            <a:chOff x="7054924" y="3367728"/>
            <a:chExt cx="394583" cy="331007"/>
          </a:xfrm>
        </p:grpSpPr>
        <p:sp>
          <p:nvSpPr>
            <p:cNvPr id="9960" name="Google Shape;9960;p97"/>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97"/>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97"/>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97"/>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97"/>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97"/>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97"/>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97"/>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97"/>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97"/>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97"/>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97"/>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97"/>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97"/>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97"/>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5" name="Google Shape;9975;p97"/>
          <p:cNvGrpSpPr/>
          <p:nvPr/>
        </p:nvGrpSpPr>
        <p:grpSpPr>
          <a:xfrm>
            <a:off x="7492967" y="3361425"/>
            <a:ext cx="394583" cy="343586"/>
            <a:chOff x="7492967" y="3361425"/>
            <a:chExt cx="394583" cy="343586"/>
          </a:xfrm>
        </p:grpSpPr>
        <p:sp>
          <p:nvSpPr>
            <p:cNvPr id="9976" name="Google Shape;9976;p97"/>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97"/>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97"/>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97"/>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97"/>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97"/>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97"/>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97"/>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97"/>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97"/>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97"/>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97"/>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97"/>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97"/>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97"/>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97"/>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97"/>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97"/>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97"/>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97"/>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97"/>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97"/>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97"/>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9" name="Google Shape;9999;p97"/>
          <p:cNvGrpSpPr/>
          <p:nvPr/>
        </p:nvGrpSpPr>
        <p:grpSpPr>
          <a:xfrm>
            <a:off x="7935527" y="3353154"/>
            <a:ext cx="385287" cy="360156"/>
            <a:chOff x="7935527" y="3353154"/>
            <a:chExt cx="385287" cy="360156"/>
          </a:xfrm>
        </p:grpSpPr>
        <p:sp>
          <p:nvSpPr>
            <p:cNvPr id="10000" name="Google Shape;10000;p97"/>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97"/>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97"/>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97"/>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97"/>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97"/>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97"/>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97"/>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97"/>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97"/>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97"/>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97"/>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2" name="Google Shape;10012;p97"/>
          <p:cNvGrpSpPr/>
          <p:nvPr/>
        </p:nvGrpSpPr>
        <p:grpSpPr>
          <a:xfrm>
            <a:off x="5319821" y="1986242"/>
            <a:ext cx="348103" cy="348103"/>
            <a:chOff x="5319821" y="1986242"/>
            <a:chExt cx="348103" cy="348103"/>
          </a:xfrm>
        </p:grpSpPr>
        <p:sp>
          <p:nvSpPr>
            <p:cNvPr id="10013" name="Google Shape;10013;p97"/>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97"/>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97"/>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97"/>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97"/>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97"/>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97"/>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97"/>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97"/>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97"/>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97"/>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97"/>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97"/>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97"/>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97"/>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97"/>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97"/>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97"/>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97"/>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97"/>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97"/>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97"/>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97"/>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97"/>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97"/>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97"/>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97"/>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97"/>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97"/>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97"/>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97"/>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97"/>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97"/>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97"/>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97"/>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97"/>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97"/>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97"/>
          <p:cNvGrpSpPr/>
          <p:nvPr/>
        </p:nvGrpSpPr>
        <p:grpSpPr>
          <a:xfrm>
            <a:off x="5765926" y="1976683"/>
            <a:ext cx="348339" cy="348103"/>
            <a:chOff x="5765926" y="1976683"/>
            <a:chExt cx="348339" cy="348103"/>
          </a:xfrm>
        </p:grpSpPr>
        <p:sp>
          <p:nvSpPr>
            <p:cNvPr id="10051" name="Google Shape;10051;p97"/>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97"/>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97"/>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97"/>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97"/>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97"/>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97"/>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97"/>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97"/>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97"/>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97"/>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97"/>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97"/>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97"/>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5" name="Google Shape;10065;p97"/>
          <p:cNvGrpSpPr/>
          <p:nvPr/>
        </p:nvGrpSpPr>
        <p:grpSpPr>
          <a:xfrm>
            <a:off x="6191390" y="1981489"/>
            <a:ext cx="389068" cy="347787"/>
            <a:chOff x="6191390" y="1981489"/>
            <a:chExt cx="389068" cy="347787"/>
          </a:xfrm>
        </p:grpSpPr>
        <p:sp>
          <p:nvSpPr>
            <p:cNvPr id="10066" name="Google Shape;10066;p97"/>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97"/>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97"/>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97"/>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97"/>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97"/>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97"/>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3" name="Google Shape;10073;p97"/>
          <p:cNvGrpSpPr/>
          <p:nvPr/>
        </p:nvGrpSpPr>
        <p:grpSpPr>
          <a:xfrm>
            <a:off x="6657846" y="2007591"/>
            <a:ext cx="348103" cy="295714"/>
            <a:chOff x="6657846" y="2007591"/>
            <a:chExt cx="348103" cy="295714"/>
          </a:xfrm>
        </p:grpSpPr>
        <p:sp>
          <p:nvSpPr>
            <p:cNvPr id="10074" name="Google Shape;10074;p97"/>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97"/>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97"/>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97"/>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97"/>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97"/>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97"/>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97"/>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97"/>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97"/>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97"/>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97"/>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97"/>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97"/>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97"/>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97"/>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97"/>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97"/>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97"/>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97"/>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97"/>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97"/>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97"/>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97"/>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97"/>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97"/>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0" name="Google Shape;10100;p97"/>
          <p:cNvGrpSpPr/>
          <p:nvPr/>
        </p:nvGrpSpPr>
        <p:grpSpPr>
          <a:xfrm>
            <a:off x="7104188" y="1971904"/>
            <a:ext cx="347341" cy="348103"/>
            <a:chOff x="7104188" y="1971904"/>
            <a:chExt cx="347341" cy="348103"/>
          </a:xfrm>
        </p:grpSpPr>
        <p:sp>
          <p:nvSpPr>
            <p:cNvPr id="10101" name="Google Shape;10101;p97"/>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97"/>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97"/>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97"/>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97"/>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97"/>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97"/>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97"/>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97"/>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97"/>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97"/>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97"/>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97"/>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97"/>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97"/>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97"/>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97"/>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97"/>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97"/>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97"/>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97"/>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97"/>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97"/>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97"/>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97"/>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97"/>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97"/>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97"/>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97"/>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97"/>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1" name="Google Shape;10131;p97"/>
          <p:cNvGrpSpPr/>
          <p:nvPr/>
        </p:nvGrpSpPr>
        <p:grpSpPr>
          <a:xfrm>
            <a:off x="7551264" y="1971904"/>
            <a:ext cx="344321" cy="348155"/>
            <a:chOff x="7551264" y="1971904"/>
            <a:chExt cx="344321" cy="348155"/>
          </a:xfrm>
        </p:grpSpPr>
        <p:sp>
          <p:nvSpPr>
            <p:cNvPr id="10132" name="Google Shape;10132;p97"/>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97"/>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97"/>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97"/>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97"/>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97"/>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97"/>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97"/>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97"/>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97"/>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97"/>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97"/>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97"/>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97"/>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97"/>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97"/>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97"/>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97"/>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97"/>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1" name="Google Shape;10151;p97"/>
          <p:cNvGrpSpPr/>
          <p:nvPr/>
        </p:nvGrpSpPr>
        <p:grpSpPr>
          <a:xfrm>
            <a:off x="7992065" y="1971904"/>
            <a:ext cx="351621" cy="348103"/>
            <a:chOff x="7992065" y="1971904"/>
            <a:chExt cx="351621" cy="348103"/>
          </a:xfrm>
        </p:grpSpPr>
        <p:sp>
          <p:nvSpPr>
            <p:cNvPr id="10152" name="Google Shape;10152;p97"/>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97"/>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97"/>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97"/>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97"/>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97"/>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97"/>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97"/>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97"/>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97"/>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97"/>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97"/>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97"/>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97"/>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97"/>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7" name="Google Shape;10167;p97"/>
          <p:cNvGrpSpPr/>
          <p:nvPr/>
        </p:nvGrpSpPr>
        <p:grpSpPr>
          <a:xfrm>
            <a:off x="4911189" y="3793455"/>
            <a:ext cx="296580" cy="364935"/>
            <a:chOff x="4911189" y="3793455"/>
            <a:chExt cx="296580" cy="364935"/>
          </a:xfrm>
        </p:grpSpPr>
        <p:sp>
          <p:nvSpPr>
            <p:cNvPr id="10168" name="Google Shape;10168;p97"/>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97"/>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97"/>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97"/>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97"/>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97"/>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97"/>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97"/>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97"/>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97"/>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97"/>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97"/>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97"/>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97"/>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97"/>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97"/>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97"/>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97"/>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97"/>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97"/>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97"/>
          <p:cNvGrpSpPr/>
          <p:nvPr/>
        </p:nvGrpSpPr>
        <p:grpSpPr>
          <a:xfrm>
            <a:off x="5341433" y="3793271"/>
            <a:ext cx="330272" cy="329117"/>
            <a:chOff x="5341433" y="3793271"/>
            <a:chExt cx="330272" cy="329117"/>
          </a:xfrm>
        </p:grpSpPr>
        <p:sp>
          <p:nvSpPr>
            <p:cNvPr id="10189" name="Google Shape;10189;p97"/>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97"/>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97"/>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97"/>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97"/>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97"/>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97"/>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97"/>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97"/>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97"/>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97"/>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97"/>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97"/>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97"/>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97"/>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97"/>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5" name="Google Shape;10205;p97"/>
          <p:cNvGrpSpPr/>
          <p:nvPr/>
        </p:nvGrpSpPr>
        <p:grpSpPr>
          <a:xfrm>
            <a:off x="5744051" y="3766250"/>
            <a:ext cx="428511" cy="383186"/>
            <a:chOff x="5744051" y="3766250"/>
            <a:chExt cx="428511" cy="383186"/>
          </a:xfrm>
        </p:grpSpPr>
        <p:sp>
          <p:nvSpPr>
            <p:cNvPr id="10206" name="Google Shape;10206;p97"/>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97"/>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97"/>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97"/>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97"/>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97"/>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97"/>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97"/>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97"/>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97"/>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97"/>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97"/>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97"/>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97"/>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97"/>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97"/>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97"/>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3" name="Google Shape;10223;p97"/>
          <p:cNvGrpSpPr/>
          <p:nvPr/>
        </p:nvGrpSpPr>
        <p:grpSpPr>
          <a:xfrm>
            <a:off x="6678697" y="3793324"/>
            <a:ext cx="342824" cy="328985"/>
            <a:chOff x="6678697" y="3793324"/>
            <a:chExt cx="342824" cy="328985"/>
          </a:xfrm>
        </p:grpSpPr>
        <p:sp>
          <p:nvSpPr>
            <p:cNvPr id="10224" name="Google Shape;10224;p97"/>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97"/>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97"/>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97"/>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97"/>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97"/>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97"/>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97"/>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97"/>
          <p:cNvGrpSpPr/>
          <p:nvPr/>
        </p:nvGrpSpPr>
        <p:grpSpPr>
          <a:xfrm>
            <a:off x="7101903" y="3762022"/>
            <a:ext cx="398627" cy="392088"/>
            <a:chOff x="7101903" y="3762022"/>
            <a:chExt cx="398627" cy="392088"/>
          </a:xfrm>
        </p:grpSpPr>
        <p:sp>
          <p:nvSpPr>
            <p:cNvPr id="10233" name="Google Shape;10233;p97"/>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97"/>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97"/>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97"/>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97"/>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97"/>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97"/>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97"/>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97"/>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97"/>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97"/>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97"/>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97"/>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97"/>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97"/>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97"/>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97"/>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97"/>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97"/>
          <p:cNvGrpSpPr/>
          <p:nvPr/>
        </p:nvGrpSpPr>
        <p:grpSpPr>
          <a:xfrm>
            <a:off x="7541469" y="3793455"/>
            <a:ext cx="407897" cy="328985"/>
            <a:chOff x="7541469" y="3793455"/>
            <a:chExt cx="407897" cy="328985"/>
          </a:xfrm>
        </p:grpSpPr>
        <p:sp>
          <p:nvSpPr>
            <p:cNvPr id="10252" name="Google Shape;10252;p97"/>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97"/>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97"/>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97"/>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97"/>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97"/>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97"/>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97"/>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97"/>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97"/>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97"/>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97"/>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97"/>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97"/>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97"/>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97"/>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97"/>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97"/>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97"/>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97"/>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97"/>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97"/>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97"/>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97"/>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97"/>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97"/>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97"/>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97"/>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97"/>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97"/>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2" name="Google Shape;10282;p97"/>
          <p:cNvGrpSpPr/>
          <p:nvPr/>
        </p:nvGrpSpPr>
        <p:grpSpPr>
          <a:xfrm>
            <a:off x="5310288" y="2956312"/>
            <a:ext cx="432292" cy="264412"/>
            <a:chOff x="5310288" y="2956312"/>
            <a:chExt cx="432292" cy="264412"/>
          </a:xfrm>
        </p:grpSpPr>
        <p:sp>
          <p:nvSpPr>
            <p:cNvPr id="10283" name="Google Shape;10283;p97"/>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97"/>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97"/>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97"/>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97"/>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97"/>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97"/>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97"/>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97"/>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97"/>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97"/>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97"/>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97"/>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97"/>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97"/>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97"/>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97"/>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97"/>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97"/>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97"/>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97"/>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97"/>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97"/>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97"/>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97"/>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97"/>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97"/>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0" name="Google Shape;10310;p97"/>
          <p:cNvGrpSpPr/>
          <p:nvPr/>
        </p:nvGrpSpPr>
        <p:grpSpPr>
          <a:xfrm>
            <a:off x="4879047" y="2432320"/>
            <a:ext cx="398075" cy="340303"/>
            <a:chOff x="4879047" y="2432320"/>
            <a:chExt cx="398075" cy="340303"/>
          </a:xfrm>
        </p:grpSpPr>
        <p:sp>
          <p:nvSpPr>
            <p:cNvPr id="10311" name="Google Shape;10311;p97"/>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97"/>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97"/>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97"/>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97"/>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97"/>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97"/>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97"/>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97"/>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97"/>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97"/>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97"/>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97"/>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97"/>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97"/>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97"/>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97"/>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97"/>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97"/>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97"/>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97"/>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97"/>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97"/>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97"/>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97"/>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97"/>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7" name="Google Shape;10337;p97"/>
          <p:cNvGrpSpPr/>
          <p:nvPr/>
        </p:nvGrpSpPr>
        <p:grpSpPr>
          <a:xfrm>
            <a:off x="5388701" y="2393823"/>
            <a:ext cx="280982" cy="395896"/>
            <a:chOff x="5388701" y="2393823"/>
            <a:chExt cx="280982" cy="395896"/>
          </a:xfrm>
        </p:grpSpPr>
        <p:sp>
          <p:nvSpPr>
            <p:cNvPr id="10338" name="Google Shape;10338;p97"/>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97"/>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97"/>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97"/>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97"/>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97"/>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97"/>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97"/>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97"/>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97"/>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97"/>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97"/>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97"/>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97"/>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97"/>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97"/>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97"/>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97"/>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97"/>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97"/>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97"/>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97"/>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97"/>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97"/>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97"/>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97"/>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97"/>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97"/>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97"/>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97"/>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8" name="Google Shape;10368;p97"/>
          <p:cNvGrpSpPr/>
          <p:nvPr/>
        </p:nvGrpSpPr>
        <p:grpSpPr>
          <a:xfrm>
            <a:off x="5743289" y="2439122"/>
            <a:ext cx="444871" cy="316407"/>
            <a:chOff x="5743289" y="2439122"/>
            <a:chExt cx="444871" cy="316407"/>
          </a:xfrm>
        </p:grpSpPr>
        <p:sp>
          <p:nvSpPr>
            <p:cNvPr id="10369" name="Google Shape;10369;p97"/>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97"/>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97"/>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97"/>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97"/>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97"/>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97"/>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97"/>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97"/>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97"/>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97"/>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97"/>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97"/>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97"/>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97"/>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97"/>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97"/>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97"/>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97"/>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97"/>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97"/>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97"/>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97"/>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97"/>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97"/>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97"/>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97"/>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97"/>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97"/>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8" name="Google Shape;10398;p97"/>
          <p:cNvGrpSpPr/>
          <p:nvPr/>
        </p:nvGrpSpPr>
        <p:grpSpPr>
          <a:xfrm>
            <a:off x="6230360" y="2432583"/>
            <a:ext cx="351359" cy="363412"/>
            <a:chOff x="6230360" y="2432583"/>
            <a:chExt cx="351359" cy="363412"/>
          </a:xfrm>
        </p:grpSpPr>
        <p:sp>
          <p:nvSpPr>
            <p:cNvPr id="10399" name="Google Shape;10399;p97"/>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97"/>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97"/>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97"/>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97"/>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97"/>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97"/>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97"/>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97"/>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97"/>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97"/>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97"/>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97"/>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97"/>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97"/>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97"/>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97"/>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97"/>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97"/>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97"/>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97"/>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0" name="Google Shape;10420;p97"/>
          <p:cNvGrpSpPr/>
          <p:nvPr/>
        </p:nvGrpSpPr>
        <p:grpSpPr>
          <a:xfrm>
            <a:off x="6633976" y="2459552"/>
            <a:ext cx="387781" cy="286680"/>
            <a:chOff x="6633976" y="2459552"/>
            <a:chExt cx="387781" cy="286680"/>
          </a:xfrm>
        </p:grpSpPr>
        <p:sp>
          <p:nvSpPr>
            <p:cNvPr id="10421" name="Google Shape;10421;p97"/>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97"/>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97"/>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97"/>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97"/>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97"/>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97"/>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8" name="Google Shape;10428;p97"/>
          <p:cNvGrpSpPr/>
          <p:nvPr/>
        </p:nvGrpSpPr>
        <p:grpSpPr>
          <a:xfrm>
            <a:off x="7091110" y="2428565"/>
            <a:ext cx="376989" cy="348864"/>
            <a:chOff x="7091110" y="2428565"/>
            <a:chExt cx="376989" cy="348864"/>
          </a:xfrm>
        </p:grpSpPr>
        <p:sp>
          <p:nvSpPr>
            <p:cNvPr id="10429" name="Google Shape;10429;p97"/>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97"/>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97"/>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97"/>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97"/>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97"/>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97"/>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97"/>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97"/>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97"/>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97"/>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97"/>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97"/>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97"/>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97"/>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97"/>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97"/>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97"/>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97"/>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97"/>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97"/>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97"/>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97"/>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97"/>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97"/>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97"/>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97"/>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97"/>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97"/>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97"/>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97"/>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0" name="Google Shape;10460;p97"/>
          <p:cNvGrpSpPr/>
          <p:nvPr/>
        </p:nvGrpSpPr>
        <p:grpSpPr>
          <a:xfrm>
            <a:off x="7536427" y="2415225"/>
            <a:ext cx="369715" cy="375492"/>
            <a:chOff x="7536427" y="2415225"/>
            <a:chExt cx="369715" cy="375492"/>
          </a:xfrm>
        </p:grpSpPr>
        <p:sp>
          <p:nvSpPr>
            <p:cNvPr id="10461" name="Google Shape;10461;p97"/>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97"/>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97"/>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97"/>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97"/>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97"/>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97"/>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97"/>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97"/>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97"/>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97"/>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97"/>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97"/>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97"/>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97"/>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97"/>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97"/>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97"/>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97"/>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97"/>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97"/>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97"/>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97"/>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97"/>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97"/>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97"/>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97"/>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97"/>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97"/>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97"/>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97"/>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97"/>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97"/>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97"/>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97"/>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97"/>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97"/>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97"/>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97"/>
          <p:cNvGrpSpPr/>
          <p:nvPr/>
        </p:nvGrpSpPr>
        <p:grpSpPr>
          <a:xfrm>
            <a:off x="7980773" y="2428802"/>
            <a:ext cx="353381" cy="358160"/>
            <a:chOff x="7980773" y="2428802"/>
            <a:chExt cx="353381" cy="358160"/>
          </a:xfrm>
        </p:grpSpPr>
        <p:sp>
          <p:nvSpPr>
            <p:cNvPr id="10500" name="Google Shape;10500;p97"/>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97"/>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97"/>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97"/>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97"/>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97"/>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97"/>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97"/>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97"/>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97"/>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97"/>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97"/>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97"/>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97"/>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97"/>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97"/>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97"/>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97"/>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97"/>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97"/>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97"/>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97"/>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97"/>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97"/>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97"/>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97"/>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97"/>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97"/>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97"/>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97"/>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0" name="Google Shape;10530;p97"/>
          <p:cNvGrpSpPr/>
          <p:nvPr/>
        </p:nvGrpSpPr>
        <p:grpSpPr>
          <a:xfrm>
            <a:off x="4886058" y="4291240"/>
            <a:ext cx="346343" cy="343953"/>
            <a:chOff x="4886058" y="4291240"/>
            <a:chExt cx="346343" cy="343953"/>
          </a:xfrm>
        </p:grpSpPr>
        <p:sp>
          <p:nvSpPr>
            <p:cNvPr id="10531" name="Google Shape;10531;p97"/>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97"/>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97"/>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97"/>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97"/>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97"/>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97"/>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97"/>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97"/>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97"/>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97"/>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97"/>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97"/>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4" name="Google Shape;10544;p97"/>
          <p:cNvGrpSpPr/>
          <p:nvPr/>
        </p:nvGrpSpPr>
        <p:grpSpPr>
          <a:xfrm>
            <a:off x="5344216" y="4291056"/>
            <a:ext cx="304616" cy="343560"/>
            <a:chOff x="5344216" y="4291056"/>
            <a:chExt cx="304616" cy="343560"/>
          </a:xfrm>
        </p:grpSpPr>
        <p:sp>
          <p:nvSpPr>
            <p:cNvPr id="10545" name="Google Shape;10545;p97"/>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97"/>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97"/>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97"/>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97"/>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97"/>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97"/>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97"/>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97"/>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97"/>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97"/>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6" name="Google Shape;10556;p97"/>
          <p:cNvGrpSpPr/>
          <p:nvPr/>
        </p:nvGrpSpPr>
        <p:grpSpPr>
          <a:xfrm>
            <a:off x="6279999" y="4264422"/>
            <a:ext cx="204093" cy="343743"/>
            <a:chOff x="6271562" y="4290872"/>
            <a:chExt cx="204093" cy="343743"/>
          </a:xfrm>
        </p:grpSpPr>
        <p:sp>
          <p:nvSpPr>
            <p:cNvPr id="10557" name="Google Shape;10557;p97"/>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97"/>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97"/>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97"/>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97"/>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97"/>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97"/>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97"/>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97"/>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97"/>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97"/>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97"/>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9" name="Google Shape;10569;p97"/>
          <p:cNvGrpSpPr/>
          <p:nvPr/>
        </p:nvGrpSpPr>
        <p:grpSpPr>
          <a:xfrm>
            <a:off x="6639491" y="4329238"/>
            <a:ext cx="344085" cy="267195"/>
            <a:chOff x="6639491" y="4329238"/>
            <a:chExt cx="344085" cy="267195"/>
          </a:xfrm>
        </p:grpSpPr>
        <p:sp>
          <p:nvSpPr>
            <p:cNvPr id="10570" name="Google Shape;10570;p97"/>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97"/>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97"/>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97"/>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97"/>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97"/>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97"/>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97"/>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97"/>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97"/>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97"/>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97"/>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97"/>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97"/>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97"/>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97"/>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97"/>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97"/>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8" name="Google Shape;10588;p97"/>
          <p:cNvGrpSpPr/>
          <p:nvPr/>
        </p:nvGrpSpPr>
        <p:grpSpPr>
          <a:xfrm>
            <a:off x="7133336" y="4291056"/>
            <a:ext cx="232979" cy="343560"/>
            <a:chOff x="7133336" y="4291056"/>
            <a:chExt cx="232979" cy="343560"/>
          </a:xfrm>
        </p:grpSpPr>
        <p:sp>
          <p:nvSpPr>
            <p:cNvPr id="10589" name="Google Shape;10589;p97"/>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97"/>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97"/>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97"/>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97"/>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97"/>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97"/>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97"/>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97"/>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97"/>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97"/>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97"/>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97"/>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97"/>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97"/>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97"/>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97"/>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6" name="Google Shape;10606;p97"/>
          <p:cNvGrpSpPr/>
          <p:nvPr/>
        </p:nvGrpSpPr>
        <p:grpSpPr>
          <a:xfrm>
            <a:off x="7571379" y="4291056"/>
            <a:ext cx="232979" cy="343560"/>
            <a:chOff x="7571379" y="4291056"/>
            <a:chExt cx="232979" cy="343560"/>
          </a:xfrm>
        </p:grpSpPr>
        <p:sp>
          <p:nvSpPr>
            <p:cNvPr id="10607" name="Google Shape;10607;p97"/>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97"/>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97"/>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97"/>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97"/>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97"/>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97"/>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97"/>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97"/>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97"/>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97"/>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97"/>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97"/>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97"/>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97"/>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97"/>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3" name="Google Shape;10623;p97"/>
          <p:cNvGrpSpPr/>
          <p:nvPr/>
        </p:nvGrpSpPr>
        <p:grpSpPr>
          <a:xfrm>
            <a:off x="6666381" y="3347875"/>
            <a:ext cx="295819" cy="370712"/>
            <a:chOff x="6666381" y="3347875"/>
            <a:chExt cx="295819" cy="370712"/>
          </a:xfrm>
        </p:grpSpPr>
        <p:sp>
          <p:nvSpPr>
            <p:cNvPr id="10624" name="Google Shape;10624;p97"/>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97"/>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97"/>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97"/>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97"/>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97"/>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97"/>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97"/>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97"/>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97"/>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97"/>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97"/>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97"/>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97"/>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97"/>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97"/>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97"/>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97"/>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97"/>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97"/>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97"/>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97"/>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97"/>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97"/>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97"/>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97"/>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97"/>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97"/>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97"/>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97"/>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97"/>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97"/>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97"/>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97"/>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97"/>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97"/>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97"/>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97"/>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97"/>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97"/>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4" name="Google Shape;10664;p97"/>
          <p:cNvGrpSpPr/>
          <p:nvPr/>
        </p:nvGrpSpPr>
        <p:grpSpPr>
          <a:xfrm>
            <a:off x="4877760" y="2887459"/>
            <a:ext cx="389567" cy="390329"/>
            <a:chOff x="4877760" y="2887459"/>
            <a:chExt cx="389567" cy="390329"/>
          </a:xfrm>
        </p:grpSpPr>
        <p:sp>
          <p:nvSpPr>
            <p:cNvPr id="10665" name="Google Shape;10665;p97"/>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97"/>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97"/>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97"/>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97"/>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97"/>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97"/>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97"/>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97"/>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97"/>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97"/>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97"/>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97"/>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97"/>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97"/>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97"/>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97"/>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97"/>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97"/>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97"/>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97"/>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97"/>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97"/>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97"/>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97"/>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97"/>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97"/>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97"/>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97"/>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97"/>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97"/>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97"/>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97"/>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97"/>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97"/>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97"/>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97"/>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97"/>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97"/>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97"/>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97"/>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97"/>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97"/>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97"/>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09" name="Google Shape;10709;p97"/>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97"/>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97"/>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97"/>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97"/>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14" name="Google Shape;10714;p97"/>
          <p:cNvGrpSpPr/>
          <p:nvPr/>
        </p:nvGrpSpPr>
        <p:grpSpPr>
          <a:xfrm>
            <a:off x="5779239" y="2887695"/>
            <a:ext cx="314411" cy="389830"/>
            <a:chOff x="5779239" y="2887695"/>
            <a:chExt cx="314411" cy="389830"/>
          </a:xfrm>
        </p:grpSpPr>
        <p:sp>
          <p:nvSpPr>
            <p:cNvPr id="10715" name="Google Shape;10715;p97"/>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97"/>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97"/>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97"/>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97"/>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97"/>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97"/>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97"/>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97"/>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97"/>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97"/>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97"/>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97"/>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97"/>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97"/>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97"/>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97"/>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97"/>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97"/>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97"/>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97"/>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97"/>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97"/>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97"/>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97"/>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97"/>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97"/>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97"/>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97"/>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97"/>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97"/>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97"/>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97"/>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97"/>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97"/>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97"/>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97"/>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97"/>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97"/>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97"/>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97"/>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97"/>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97"/>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97"/>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9" name="Google Shape;10759;p97"/>
          <p:cNvGrpSpPr/>
          <p:nvPr/>
        </p:nvGrpSpPr>
        <p:grpSpPr>
          <a:xfrm>
            <a:off x="6190130" y="2940977"/>
            <a:ext cx="389830" cy="283004"/>
            <a:chOff x="6190130" y="2940977"/>
            <a:chExt cx="389830" cy="283004"/>
          </a:xfrm>
        </p:grpSpPr>
        <p:sp>
          <p:nvSpPr>
            <p:cNvPr id="10760" name="Google Shape;10760;p97"/>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97"/>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97"/>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97"/>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97"/>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97"/>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97"/>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97"/>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97"/>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97"/>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97"/>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97"/>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97"/>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97"/>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97"/>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97"/>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97"/>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97"/>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97"/>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97"/>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97"/>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97"/>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97"/>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97"/>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97"/>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97"/>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97"/>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97"/>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97"/>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97"/>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0" name="Google Shape;10790;p97"/>
          <p:cNvGrpSpPr/>
          <p:nvPr/>
        </p:nvGrpSpPr>
        <p:grpSpPr>
          <a:xfrm>
            <a:off x="6633976" y="2900274"/>
            <a:ext cx="389803" cy="364673"/>
            <a:chOff x="6633976" y="2900274"/>
            <a:chExt cx="389803" cy="364673"/>
          </a:xfrm>
        </p:grpSpPr>
        <p:sp>
          <p:nvSpPr>
            <p:cNvPr id="10791" name="Google Shape;10791;p97"/>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97"/>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97"/>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97"/>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97"/>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97"/>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97"/>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97"/>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97"/>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97"/>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97"/>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97"/>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97"/>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97"/>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97"/>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97"/>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97"/>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8" name="Google Shape;10808;p97"/>
          <p:cNvGrpSpPr/>
          <p:nvPr/>
        </p:nvGrpSpPr>
        <p:grpSpPr>
          <a:xfrm>
            <a:off x="7517835" y="2885437"/>
            <a:ext cx="364935" cy="382529"/>
            <a:chOff x="7517835" y="2885437"/>
            <a:chExt cx="364935" cy="382529"/>
          </a:xfrm>
        </p:grpSpPr>
        <p:sp>
          <p:nvSpPr>
            <p:cNvPr id="10809" name="Google Shape;10809;p97"/>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97"/>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97"/>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97"/>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97"/>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97"/>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97"/>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97"/>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97"/>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97"/>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97"/>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97"/>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97"/>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97"/>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97"/>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97"/>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97"/>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97"/>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97"/>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97"/>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97"/>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97"/>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97"/>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97"/>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97"/>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97"/>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97"/>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97"/>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97"/>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97"/>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97"/>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97"/>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97"/>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97"/>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97"/>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97"/>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97"/>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6" name="Google Shape;10846;p97"/>
          <p:cNvGrpSpPr/>
          <p:nvPr/>
        </p:nvGrpSpPr>
        <p:grpSpPr>
          <a:xfrm>
            <a:off x="7087591" y="2887144"/>
            <a:ext cx="358160" cy="385602"/>
            <a:chOff x="7087591" y="2887144"/>
            <a:chExt cx="358160" cy="385602"/>
          </a:xfrm>
        </p:grpSpPr>
        <p:sp>
          <p:nvSpPr>
            <p:cNvPr id="10847" name="Google Shape;10847;p97"/>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97"/>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97"/>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97"/>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97"/>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97"/>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97"/>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97"/>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97"/>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97"/>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97"/>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97"/>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97"/>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97"/>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97"/>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97"/>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97"/>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97"/>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97"/>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97"/>
          <p:cNvGrpSpPr/>
          <p:nvPr/>
        </p:nvGrpSpPr>
        <p:grpSpPr>
          <a:xfrm>
            <a:off x="7951362" y="2885437"/>
            <a:ext cx="382529" cy="382529"/>
            <a:chOff x="7951362" y="2885437"/>
            <a:chExt cx="382529" cy="382529"/>
          </a:xfrm>
        </p:grpSpPr>
        <p:sp>
          <p:nvSpPr>
            <p:cNvPr id="10867" name="Google Shape;10867;p97"/>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97"/>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97"/>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97"/>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97"/>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97"/>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97"/>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97"/>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97"/>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97"/>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97"/>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97"/>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97"/>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97"/>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97"/>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97"/>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97"/>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97"/>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97"/>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97"/>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97"/>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97"/>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97"/>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97"/>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97"/>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97"/>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97"/>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97"/>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97"/>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97"/>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97"/>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97"/>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97"/>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97"/>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97"/>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97"/>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97"/>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97"/>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97"/>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97"/>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97"/>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97"/>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97"/>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97"/>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97"/>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97"/>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97"/>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97"/>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97"/>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6" name="Google Shape;10916;p97"/>
          <p:cNvGrpSpPr/>
          <p:nvPr/>
        </p:nvGrpSpPr>
        <p:grpSpPr>
          <a:xfrm>
            <a:off x="8054406" y="3814489"/>
            <a:ext cx="276964" cy="336601"/>
            <a:chOff x="8054406" y="3814489"/>
            <a:chExt cx="276964" cy="336601"/>
          </a:xfrm>
        </p:grpSpPr>
        <p:sp>
          <p:nvSpPr>
            <p:cNvPr id="10917" name="Google Shape;10917;p97"/>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97"/>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97"/>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97"/>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97"/>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97"/>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97"/>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97"/>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97"/>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6" name="Google Shape;10926;p97"/>
          <p:cNvGrpSpPr/>
          <p:nvPr/>
        </p:nvGrpSpPr>
        <p:grpSpPr>
          <a:xfrm>
            <a:off x="7936787" y="4295074"/>
            <a:ext cx="378249" cy="335524"/>
            <a:chOff x="7936787" y="4295074"/>
            <a:chExt cx="378249" cy="335524"/>
          </a:xfrm>
        </p:grpSpPr>
        <p:sp>
          <p:nvSpPr>
            <p:cNvPr id="10927" name="Google Shape;10927;p97"/>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97"/>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97"/>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97"/>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97"/>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97"/>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97"/>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97"/>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97"/>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97"/>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97"/>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97"/>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97"/>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97"/>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97"/>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97"/>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3" name="Google Shape;10943;p97"/>
          <p:cNvGrpSpPr/>
          <p:nvPr/>
        </p:nvGrpSpPr>
        <p:grpSpPr>
          <a:xfrm>
            <a:off x="4886058" y="1965890"/>
            <a:ext cx="388569" cy="388307"/>
            <a:chOff x="4886058" y="1965890"/>
            <a:chExt cx="388569" cy="388307"/>
          </a:xfrm>
        </p:grpSpPr>
        <p:sp>
          <p:nvSpPr>
            <p:cNvPr id="10944" name="Google Shape;10944;p97"/>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97"/>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97"/>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97"/>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97"/>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97"/>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97"/>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97"/>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97"/>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97"/>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97"/>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958"/>
        <p:cNvGrpSpPr/>
        <p:nvPr/>
      </p:nvGrpSpPr>
      <p:grpSpPr>
        <a:xfrm>
          <a:off x="0" y="0"/>
          <a:ext cx="0" cy="0"/>
          <a:chOff x="0" y="0"/>
          <a:chExt cx="0" cy="0"/>
        </a:xfrm>
      </p:grpSpPr>
      <p:sp>
        <p:nvSpPr>
          <p:cNvPr id="10959" name="Google Shape;10959;p98"/>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960" name="Google Shape;10960;p98"/>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961" name="Google Shape;10961;p98"/>
          <p:cNvGrpSpPr/>
          <p:nvPr/>
        </p:nvGrpSpPr>
        <p:grpSpPr>
          <a:xfrm>
            <a:off x="1765162" y="3346789"/>
            <a:ext cx="292801" cy="359258"/>
            <a:chOff x="1765162" y="3346789"/>
            <a:chExt cx="292801" cy="359258"/>
          </a:xfrm>
        </p:grpSpPr>
        <p:sp>
          <p:nvSpPr>
            <p:cNvPr id="10962" name="Google Shape;10962;p98"/>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98"/>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98"/>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98"/>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98"/>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98"/>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98"/>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98"/>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98"/>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98"/>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98"/>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98"/>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98"/>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98"/>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98"/>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98"/>
          <p:cNvGrpSpPr/>
          <p:nvPr/>
        </p:nvGrpSpPr>
        <p:grpSpPr>
          <a:xfrm>
            <a:off x="3077632" y="2445004"/>
            <a:ext cx="358996" cy="296309"/>
            <a:chOff x="3077632" y="2445004"/>
            <a:chExt cx="358996" cy="296309"/>
          </a:xfrm>
        </p:grpSpPr>
        <p:sp>
          <p:nvSpPr>
            <p:cNvPr id="10978" name="Google Shape;10978;p98"/>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98"/>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98"/>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98"/>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98"/>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98"/>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98"/>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98"/>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98"/>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98"/>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98"/>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98"/>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98"/>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98"/>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98"/>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98"/>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98"/>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98"/>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98"/>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98"/>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98"/>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98"/>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98"/>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98"/>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98"/>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98"/>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4" name="Google Shape;11004;p98"/>
          <p:cNvGrpSpPr/>
          <p:nvPr/>
        </p:nvGrpSpPr>
        <p:grpSpPr>
          <a:xfrm>
            <a:off x="2635237" y="2431780"/>
            <a:ext cx="359232" cy="323018"/>
            <a:chOff x="2635237" y="2431780"/>
            <a:chExt cx="359232" cy="323018"/>
          </a:xfrm>
        </p:grpSpPr>
        <p:sp>
          <p:nvSpPr>
            <p:cNvPr id="11005" name="Google Shape;11005;p98"/>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98"/>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98"/>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98"/>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98"/>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98"/>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98"/>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98"/>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98"/>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98"/>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98"/>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98"/>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98"/>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98"/>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98"/>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0" name="Google Shape;11020;p98"/>
          <p:cNvGrpSpPr/>
          <p:nvPr/>
        </p:nvGrpSpPr>
        <p:grpSpPr>
          <a:xfrm>
            <a:off x="4011651" y="3768132"/>
            <a:ext cx="373189" cy="358944"/>
            <a:chOff x="4011651" y="3768132"/>
            <a:chExt cx="373189" cy="358944"/>
          </a:xfrm>
        </p:grpSpPr>
        <p:sp>
          <p:nvSpPr>
            <p:cNvPr id="11021" name="Google Shape;11021;p98"/>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98"/>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98"/>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98"/>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98"/>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98"/>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98"/>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98"/>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98"/>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98"/>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98"/>
          <p:cNvGrpSpPr/>
          <p:nvPr/>
        </p:nvGrpSpPr>
        <p:grpSpPr>
          <a:xfrm>
            <a:off x="2189568" y="1961603"/>
            <a:ext cx="364993" cy="359049"/>
            <a:chOff x="2189568" y="1961603"/>
            <a:chExt cx="364993" cy="359049"/>
          </a:xfrm>
        </p:grpSpPr>
        <p:sp>
          <p:nvSpPr>
            <p:cNvPr id="11032" name="Google Shape;11032;p98"/>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98"/>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98"/>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98"/>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98"/>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98"/>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98"/>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98"/>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98"/>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98"/>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98"/>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98"/>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98"/>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98"/>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98"/>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98"/>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8" name="Google Shape;11048;p98"/>
          <p:cNvGrpSpPr/>
          <p:nvPr/>
        </p:nvGrpSpPr>
        <p:grpSpPr>
          <a:xfrm>
            <a:off x="2193077" y="2419971"/>
            <a:ext cx="378426" cy="346323"/>
            <a:chOff x="2193077" y="2419971"/>
            <a:chExt cx="378426" cy="346323"/>
          </a:xfrm>
        </p:grpSpPr>
        <p:sp>
          <p:nvSpPr>
            <p:cNvPr id="11049" name="Google Shape;11049;p98"/>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98"/>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98"/>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98"/>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98"/>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98"/>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98"/>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98"/>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98"/>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98"/>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98"/>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98"/>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98"/>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98"/>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98"/>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98"/>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98"/>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98"/>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98"/>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98"/>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98"/>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0" name="Google Shape;11070;p98"/>
          <p:cNvGrpSpPr/>
          <p:nvPr/>
        </p:nvGrpSpPr>
        <p:grpSpPr>
          <a:xfrm>
            <a:off x="861622" y="2881770"/>
            <a:ext cx="276802" cy="367140"/>
            <a:chOff x="861622" y="2881770"/>
            <a:chExt cx="276802" cy="367140"/>
          </a:xfrm>
        </p:grpSpPr>
        <p:sp>
          <p:nvSpPr>
            <p:cNvPr id="11071" name="Google Shape;11071;p98"/>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98"/>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98"/>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98"/>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98"/>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98"/>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98"/>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98"/>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98"/>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98"/>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98"/>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98"/>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98"/>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98"/>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98"/>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98"/>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98"/>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98"/>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98"/>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98"/>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98"/>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98"/>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3" name="Google Shape;11093;p98"/>
          <p:cNvGrpSpPr/>
          <p:nvPr/>
        </p:nvGrpSpPr>
        <p:grpSpPr>
          <a:xfrm>
            <a:off x="3968184" y="2881691"/>
            <a:ext cx="369444" cy="367140"/>
            <a:chOff x="3968184" y="2881691"/>
            <a:chExt cx="369444" cy="367140"/>
          </a:xfrm>
        </p:grpSpPr>
        <p:sp>
          <p:nvSpPr>
            <p:cNvPr id="11094" name="Google Shape;11094;p98"/>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98"/>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98"/>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98"/>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98"/>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98"/>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98"/>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98"/>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98"/>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98"/>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98"/>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98"/>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98"/>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98"/>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98"/>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98"/>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98"/>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98"/>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98"/>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98"/>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98"/>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98"/>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98"/>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98"/>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8" name="Google Shape;11118;p98"/>
          <p:cNvGrpSpPr/>
          <p:nvPr/>
        </p:nvGrpSpPr>
        <p:grpSpPr>
          <a:xfrm>
            <a:off x="3513796" y="2882084"/>
            <a:ext cx="371487" cy="366826"/>
            <a:chOff x="3513796" y="2882084"/>
            <a:chExt cx="371487" cy="366826"/>
          </a:xfrm>
        </p:grpSpPr>
        <p:sp>
          <p:nvSpPr>
            <p:cNvPr id="11119" name="Google Shape;11119;p98"/>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98"/>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98"/>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98"/>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98"/>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98"/>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98"/>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98"/>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98"/>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98"/>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98"/>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98"/>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98"/>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98"/>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98"/>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98"/>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98"/>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98"/>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98"/>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98"/>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98"/>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98"/>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98"/>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98"/>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98"/>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98"/>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98"/>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98"/>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98"/>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98"/>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98"/>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98"/>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98"/>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98"/>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98"/>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98"/>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98"/>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98"/>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98"/>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98"/>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98"/>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98"/>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98"/>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98"/>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98"/>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98"/>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98"/>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98"/>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98"/>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8" name="Google Shape;11168;p98"/>
          <p:cNvGrpSpPr/>
          <p:nvPr/>
        </p:nvGrpSpPr>
        <p:grpSpPr>
          <a:xfrm>
            <a:off x="873615" y="1500275"/>
            <a:ext cx="335011" cy="359232"/>
            <a:chOff x="873615" y="1500275"/>
            <a:chExt cx="335011" cy="359232"/>
          </a:xfrm>
        </p:grpSpPr>
        <p:sp>
          <p:nvSpPr>
            <p:cNvPr id="11169" name="Google Shape;11169;p98"/>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98"/>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98"/>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98"/>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98"/>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98"/>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98"/>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98"/>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98"/>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98"/>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98"/>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0" name="Google Shape;11180;p98"/>
          <p:cNvGrpSpPr/>
          <p:nvPr/>
        </p:nvGrpSpPr>
        <p:grpSpPr>
          <a:xfrm>
            <a:off x="2202058" y="3346737"/>
            <a:ext cx="337158" cy="359311"/>
            <a:chOff x="2202058" y="3346737"/>
            <a:chExt cx="337158" cy="359311"/>
          </a:xfrm>
        </p:grpSpPr>
        <p:sp>
          <p:nvSpPr>
            <p:cNvPr id="11181" name="Google Shape;11181;p98"/>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98"/>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98"/>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98"/>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98"/>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98"/>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98"/>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98"/>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98"/>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0" name="Google Shape;11190;p98"/>
          <p:cNvGrpSpPr/>
          <p:nvPr/>
        </p:nvGrpSpPr>
        <p:grpSpPr>
          <a:xfrm>
            <a:off x="2223059" y="3818172"/>
            <a:ext cx="359232" cy="306050"/>
            <a:chOff x="2223059" y="3818172"/>
            <a:chExt cx="359232" cy="306050"/>
          </a:xfrm>
        </p:grpSpPr>
        <p:sp>
          <p:nvSpPr>
            <p:cNvPr id="11191" name="Google Shape;11191;p98"/>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98"/>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98"/>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98"/>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98"/>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98"/>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98"/>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98"/>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98"/>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0" name="Google Shape;11200;p98"/>
          <p:cNvGrpSpPr/>
          <p:nvPr/>
        </p:nvGrpSpPr>
        <p:grpSpPr>
          <a:xfrm>
            <a:off x="1725989" y="1991820"/>
            <a:ext cx="378426" cy="298509"/>
            <a:chOff x="1725989" y="1991820"/>
            <a:chExt cx="378426" cy="298509"/>
          </a:xfrm>
        </p:grpSpPr>
        <p:sp>
          <p:nvSpPr>
            <p:cNvPr id="11201" name="Google Shape;11201;p98"/>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98"/>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98"/>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98"/>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98"/>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98"/>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98"/>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98"/>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98"/>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98"/>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98"/>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98"/>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3" name="Google Shape;11213;p98"/>
          <p:cNvGrpSpPr/>
          <p:nvPr/>
        </p:nvGrpSpPr>
        <p:grpSpPr>
          <a:xfrm>
            <a:off x="1768409" y="3791751"/>
            <a:ext cx="367978" cy="359075"/>
            <a:chOff x="1768409" y="3791751"/>
            <a:chExt cx="367978" cy="359075"/>
          </a:xfrm>
        </p:grpSpPr>
        <p:sp>
          <p:nvSpPr>
            <p:cNvPr id="11214" name="Google Shape;11214;p98"/>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98"/>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98"/>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98"/>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98"/>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98"/>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98"/>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98"/>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98"/>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98"/>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98"/>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98"/>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98"/>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7" name="Google Shape;11227;p98"/>
          <p:cNvGrpSpPr/>
          <p:nvPr/>
        </p:nvGrpSpPr>
        <p:grpSpPr>
          <a:xfrm>
            <a:off x="2668963" y="3791306"/>
            <a:ext cx="358735" cy="359311"/>
            <a:chOff x="2668963" y="3791306"/>
            <a:chExt cx="358735" cy="359311"/>
          </a:xfrm>
        </p:grpSpPr>
        <p:sp>
          <p:nvSpPr>
            <p:cNvPr id="11228" name="Google Shape;11228;p98"/>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98"/>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98"/>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98"/>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98"/>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98"/>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98"/>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98"/>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98"/>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98"/>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98"/>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98"/>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98"/>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98"/>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98"/>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98"/>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4" name="Google Shape;11244;p98"/>
          <p:cNvGrpSpPr/>
          <p:nvPr/>
        </p:nvGrpSpPr>
        <p:grpSpPr>
          <a:xfrm>
            <a:off x="849682" y="1995198"/>
            <a:ext cx="363893" cy="291727"/>
            <a:chOff x="849682" y="1995198"/>
            <a:chExt cx="363893" cy="291727"/>
          </a:xfrm>
        </p:grpSpPr>
        <p:sp>
          <p:nvSpPr>
            <p:cNvPr id="11245" name="Google Shape;11245;p98"/>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98"/>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98"/>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98"/>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98"/>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98"/>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98"/>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98"/>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98"/>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98"/>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98"/>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98"/>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98"/>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98"/>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98"/>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98"/>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98"/>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98"/>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3" name="Google Shape;11263;p98"/>
          <p:cNvGrpSpPr/>
          <p:nvPr/>
        </p:nvGrpSpPr>
        <p:grpSpPr>
          <a:xfrm>
            <a:off x="3065430" y="1990066"/>
            <a:ext cx="378190" cy="302044"/>
            <a:chOff x="3065430" y="1990066"/>
            <a:chExt cx="378190" cy="302044"/>
          </a:xfrm>
        </p:grpSpPr>
        <p:sp>
          <p:nvSpPr>
            <p:cNvPr id="11264" name="Google Shape;11264;p98"/>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98"/>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98"/>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98"/>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98"/>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98"/>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98"/>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98"/>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98"/>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98"/>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98"/>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5" name="Google Shape;11275;p98"/>
          <p:cNvGrpSpPr/>
          <p:nvPr/>
        </p:nvGrpSpPr>
        <p:grpSpPr>
          <a:xfrm>
            <a:off x="3568234" y="3791410"/>
            <a:ext cx="347501" cy="359284"/>
            <a:chOff x="3568234" y="3791410"/>
            <a:chExt cx="347501" cy="359284"/>
          </a:xfrm>
        </p:grpSpPr>
        <p:sp>
          <p:nvSpPr>
            <p:cNvPr id="11276" name="Google Shape;11276;p98"/>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98"/>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98"/>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98"/>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98"/>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98"/>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98"/>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98"/>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98"/>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98"/>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98"/>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7" name="Google Shape;11287;p98"/>
          <p:cNvGrpSpPr/>
          <p:nvPr/>
        </p:nvGrpSpPr>
        <p:grpSpPr>
          <a:xfrm>
            <a:off x="1759925" y="1501087"/>
            <a:ext cx="347004" cy="358420"/>
            <a:chOff x="1759925" y="1501087"/>
            <a:chExt cx="347004" cy="358420"/>
          </a:xfrm>
        </p:grpSpPr>
        <p:sp>
          <p:nvSpPr>
            <p:cNvPr id="11288" name="Google Shape;11288;p98"/>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98"/>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98"/>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98"/>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98"/>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98"/>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98"/>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98"/>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98"/>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98"/>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98"/>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98"/>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98"/>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98"/>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98"/>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98"/>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98"/>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98"/>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98"/>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98"/>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98"/>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98"/>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98"/>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98"/>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98"/>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98"/>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98"/>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5" name="Google Shape;11315;p98"/>
          <p:cNvGrpSpPr/>
          <p:nvPr/>
        </p:nvGrpSpPr>
        <p:grpSpPr>
          <a:xfrm>
            <a:off x="3519295" y="2413660"/>
            <a:ext cx="360227" cy="359311"/>
            <a:chOff x="3519295" y="2413660"/>
            <a:chExt cx="360227" cy="359311"/>
          </a:xfrm>
        </p:grpSpPr>
        <p:sp>
          <p:nvSpPr>
            <p:cNvPr id="11316" name="Google Shape;11316;p98"/>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98"/>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98"/>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98"/>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98"/>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98"/>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98"/>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98"/>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98"/>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98"/>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98"/>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98"/>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98"/>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98"/>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98"/>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98"/>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98"/>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98"/>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98"/>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98"/>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98"/>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98"/>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98"/>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98"/>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98"/>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98"/>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98"/>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98"/>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98"/>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98"/>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98"/>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98"/>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98"/>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98"/>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98"/>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98"/>
          <p:cNvGrpSpPr/>
          <p:nvPr/>
        </p:nvGrpSpPr>
        <p:grpSpPr>
          <a:xfrm>
            <a:off x="1330255" y="3845718"/>
            <a:ext cx="358996" cy="250774"/>
            <a:chOff x="1330255" y="3845718"/>
            <a:chExt cx="358996" cy="250774"/>
          </a:xfrm>
        </p:grpSpPr>
        <p:sp>
          <p:nvSpPr>
            <p:cNvPr id="11352" name="Google Shape;11352;p98"/>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98"/>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98"/>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98"/>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98"/>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98"/>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98"/>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98"/>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98"/>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98"/>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2" name="Google Shape;11362;p98"/>
          <p:cNvGrpSpPr/>
          <p:nvPr/>
        </p:nvGrpSpPr>
        <p:grpSpPr>
          <a:xfrm>
            <a:off x="3115103" y="3791384"/>
            <a:ext cx="373424" cy="359311"/>
            <a:chOff x="3115103" y="3791384"/>
            <a:chExt cx="373424" cy="359311"/>
          </a:xfrm>
        </p:grpSpPr>
        <p:sp>
          <p:nvSpPr>
            <p:cNvPr id="11363" name="Google Shape;11363;p98"/>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98"/>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98"/>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98"/>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98"/>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98"/>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98"/>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98"/>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98"/>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98"/>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98"/>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98"/>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98"/>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98"/>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7" name="Google Shape;11377;p98"/>
          <p:cNvGrpSpPr/>
          <p:nvPr/>
        </p:nvGrpSpPr>
        <p:grpSpPr>
          <a:xfrm>
            <a:off x="883853" y="3792641"/>
            <a:ext cx="378190" cy="357059"/>
            <a:chOff x="883853" y="3792641"/>
            <a:chExt cx="378190" cy="357059"/>
          </a:xfrm>
        </p:grpSpPr>
        <p:sp>
          <p:nvSpPr>
            <p:cNvPr id="11378" name="Google Shape;11378;p98"/>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98"/>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98"/>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98"/>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98"/>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98"/>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98"/>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98"/>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98"/>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98"/>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98"/>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98"/>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98"/>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98"/>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98"/>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98"/>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98"/>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98"/>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98"/>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98"/>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98"/>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98"/>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98"/>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98"/>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98"/>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98"/>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4" name="Google Shape;11404;p98"/>
          <p:cNvGrpSpPr/>
          <p:nvPr/>
        </p:nvGrpSpPr>
        <p:grpSpPr>
          <a:xfrm>
            <a:off x="3934196" y="2484805"/>
            <a:ext cx="401207" cy="214036"/>
            <a:chOff x="3934196" y="2484805"/>
            <a:chExt cx="401207" cy="214036"/>
          </a:xfrm>
        </p:grpSpPr>
        <p:sp>
          <p:nvSpPr>
            <p:cNvPr id="11405" name="Google Shape;11405;p98"/>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98"/>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98"/>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98"/>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98"/>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0" name="Google Shape;11410;p98"/>
          <p:cNvGrpSpPr/>
          <p:nvPr/>
        </p:nvGrpSpPr>
        <p:grpSpPr>
          <a:xfrm>
            <a:off x="3999894" y="1500197"/>
            <a:ext cx="342474" cy="359232"/>
            <a:chOff x="3999894" y="1500197"/>
            <a:chExt cx="342474" cy="359232"/>
          </a:xfrm>
        </p:grpSpPr>
        <p:sp>
          <p:nvSpPr>
            <p:cNvPr id="11411" name="Google Shape;11411;p98"/>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98"/>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98"/>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98"/>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98"/>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98"/>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98"/>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98"/>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98"/>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98"/>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98"/>
          <p:cNvGrpSpPr/>
          <p:nvPr/>
        </p:nvGrpSpPr>
        <p:grpSpPr>
          <a:xfrm>
            <a:off x="2233795" y="2882162"/>
            <a:ext cx="232601" cy="366747"/>
            <a:chOff x="2233795" y="2882162"/>
            <a:chExt cx="232601" cy="366747"/>
          </a:xfrm>
        </p:grpSpPr>
        <p:sp>
          <p:nvSpPr>
            <p:cNvPr id="11422" name="Google Shape;11422;p98"/>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98"/>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98"/>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98"/>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98"/>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98"/>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98"/>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98"/>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98"/>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98"/>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98"/>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98"/>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98"/>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98"/>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98"/>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98"/>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98"/>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98"/>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98"/>
          <p:cNvGrpSpPr/>
          <p:nvPr/>
        </p:nvGrpSpPr>
        <p:grpSpPr>
          <a:xfrm>
            <a:off x="3523772" y="3404422"/>
            <a:ext cx="362008" cy="244175"/>
            <a:chOff x="3523772" y="3404422"/>
            <a:chExt cx="362008" cy="244175"/>
          </a:xfrm>
        </p:grpSpPr>
        <p:sp>
          <p:nvSpPr>
            <p:cNvPr id="11441" name="Google Shape;11441;p98"/>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98"/>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98"/>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98"/>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98"/>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98"/>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98"/>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98"/>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98"/>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98"/>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98"/>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98"/>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98"/>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98"/>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98"/>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6" name="Google Shape;11456;p98"/>
          <p:cNvGrpSpPr/>
          <p:nvPr/>
        </p:nvGrpSpPr>
        <p:grpSpPr>
          <a:xfrm>
            <a:off x="3531026" y="1977314"/>
            <a:ext cx="359232" cy="327836"/>
            <a:chOff x="3531026" y="1977314"/>
            <a:chExt cx="359232" cy="327836"/>
          </a:xfrm>
        </p:grpSpPr>
        <p:sp>
          <p:nvSpPr>
            <p:cNvPr id="11457" name="Google Shape;11457;p98"/>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98"/>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98"/>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98"/>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98"/>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98"/>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98"/>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98"/>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98"/>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98"/>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7" name="Google Shape;11467;p98"/>
          <p:cNvGrpSpPr/>
          <p:nvPr/>
        </p:nvGrpSpPr>
        <p:grpSpPr>
          <a:xfrm>
            <a:off x="3123351" y="1500275"/>
            <a:ext cx="296781" cy="359232"/>
            <a:chOff x="3123351" y="1500275"/>
            <a:chExt cx="296781" cy="359232"/>
          </a:xfrm>
        </p:grpSpPr>
        <p:sp>
          <p:nvSpPr>
            <p:cNvPr id="11468" name="Google Shape;11468;p98"/>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98"/>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98"/>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98"/>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98"/>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98"/>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98"/>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98"/>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98"/>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98"/>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98"/>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9" name="Google Shape;11479;p98"/>
          <p:cNvGrpSpPr/>
          <p:nvPr/>
        </p:nvGrpSpPr>
        <p:grpSpPr>
          <a:xfrm>
            <a:off x="2659458" y="1500275"/>
            <a:ext cx="332261" cy="359232"/>
            <a:chOff x="2659458" y="1500275"/>
            <a:chExt cx="332261" cy="359232"/>
          </a:xfrm>
        </p:grpSpPr>
        <p:sp>
          <p:nvSpPr>
            <p:cNvPr id="11480" name="Google Shape;11480;p98"/>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98"/>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98"/>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98"/>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98"/>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98"/>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98"/>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98"/>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98"/>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98"/>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98"/>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98"/>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98"/>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98"/>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98"/>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98"/>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98"/>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98"/>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98"/>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98"/>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0" name="Google Shape;11500;p98"/>
          <p:cNvGrpSpPr/>
          <p:nvPr/>
        </p:nvGrpSpPr>
        <p:grpSpPr>
          <a:xfrm>
            <a:off x="1750184" y="2413530"/>
            <a:ext cx="359730" cy="359441"/>
            <a:chOff x="1750184" y="2413530"/>
            <a:chExt cx="359730" cy="359441"/>
          </a:xfrm>
        </p:grpSpPr>
        <p:sp>
          <p:nvSpPr>
            <p:cNvPr id="11501" name="Google Shape;11501;p98"/>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98"/>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98"/>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98"/>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98"/>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98"/>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98"/>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98"/>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98"/>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98"/>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98"/>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2" name="Google Shape;11512;p98"/>
          <p:cNvGrpSpPr/>
          <p:nvPr/>
        </p:nvGrpSpPr>
        <p:grpSpPr>
          <a:xfrm>
            <a:off x="2230050" y="1500223"/>
            <a:ext cx="316524" cy="359284"/>
            <a:chOff x="2230050" y="1500223"/>
            <a:chExt cx="316524" cy="359284"/>
          </a:xfrm>
        </p:grpSpPr>
        <p:sp>
          <p:nvSpPr>
            <p:cNvPr id="11513" name="Google Shape;11513;p98"/>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98"/>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98"/>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98"/>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98"/>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98"/>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98"/>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98"/>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98"/>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98"/>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98"/>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98"/>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98"/>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98"/>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98"/>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98"/>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98"/>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98"/>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98"/>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98"/>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3" name="Google Shape;11533;p98"/>
          <p:cNvGrpSpPr/>
          <p:nvPr/>
        </p:nvGrpSpPr>
        <p:grpSpPr>
          <a:xfrm>
            <a:off x="2690042" y="4262767"/>
            <a:ext cx="359389" cy="359232"/>
            <a:chOff x="2690042" y="4262767"/>
            <a:chExt cx="359389" cy="359232"/>
          </a:xfrm>
        </p:grpSpPr>
        <p:sp>
          <p:nvSpPr>
            <p:cNvPr id="11534" name="Google Shape;11534;p98"/>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98"/>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98"/>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98"/>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98"/>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98"/>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98"/>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1" name="Google Shape;11541;p98"/>
          <p:cNvGrpSpPr/>
          <p:nvPr/>
        </p:nvGrpSpPr>
        <p:grpSpPr>
          <a:xfrm>
            <a:off x="2689440" y="2882162"/>
            <a:ext cx="222337" cy="366721"/>
            <a:chOff x="2689440" y="2882162"/>
            <a:chExt cx="222337" cy="366721"/>
          </a:xfrm>
        </p:grpSpPr>
        <p:sp>
          <p:nvSpPr>
            <p:cNvPr id="11542" name="Google Shape;11542;p98"/>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98"/>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98"/>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98"/>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98"/>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98"/>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98"/>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98"/>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98"/>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1" name="Google Shape;11551;p98"/>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2" name="Google Shape;11552;p98"/>
          <p:cNvGrpSpPr/>
          <p:nvPr/>
        </p:nvGrpSpPr>
        <p:grpSpPr>
          <a:xfrm>
            <a:off x="2637986" y="1980142"/>
            <a:ext cx="359232" cy="322023"/>
            <a:chOff x="2637986" y="1980142"/>
            <a:chExt cx="359232" cy="322023"/>
          </a:xfrm>
        </p:grpSpPr>
        <p:sp>
          <p:nvSpPr>
            <p:cNvPr id="11553" name="Google Shape;11553;p98"/>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98"/>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98"/>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98"/>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98"/>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98"/>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98"/>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98"/>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98"/>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98"/>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98"/>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98"/>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98"/>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6" name="Google Shape;11566;p98"/>
          <p:cNvGrpSpPr/>
          <p:nvPr/>
        </p:nvGrpSpPr>
        <p:grpSpPr>
          <a:xfrm>
            <a:off x="1306531" y="3346972"/>
            <a:ext cx="323018" cy="359075"/>
            <a:chOff x="1306531" y="3346972"/>
            <a:chExt cx="323018" cy="359075"/>
          </a:xfrm>
        </p:grpSpPr>
        <p:sp>
          <p:nvSpPr>
            <p:cNvPr id="11567" name="Google Shape;11567;p98"/>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98"/>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98"/>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98"/>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98"/>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98"/>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98"/>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98"/>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98"/>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6" name="Google Shape;11576;p98"/>
          <p:cNvGrpSpPr/>
          <p:nvPr/>
        </p:nvGrpSpPr>
        <p:grpSpPr>
          <a:xfrm>
            <a:off x="1308024" y="2413975"/>
            <a:ext cx="360253" cy="357111"/>
            <a:chOff x="1308024" y="2413975"/>
            <a:chExt cx="360253" cy="357111"/>
          </a:xfrm>
        </p:grpSpPr>
        <p:sp>
          <p:nvSpPr>
            <p:cNvPr id="11577" name="Google Shape;11577;p98"/>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98"/>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98"/>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98"/>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98"/>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98"/>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98"/>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98"/>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98"/>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98"/>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98"/>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98"/>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98"/>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98"/>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98"/>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98"/>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98"/>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98"/>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98"/>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98"/>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98"/>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98"/>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98"/>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98"/>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98"/>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98"/>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98"/>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98"/>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98"/>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98"/>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7" name="Google Shape;11607;p98"/>
          <p:cNvGrpSpPr/>
          <p:nvPr/>
        </p:nvGrpSpPr>
        <p:grpSpPr>
          <a:xfrm>
            <a:off x="1298519" y="1970322"/>
            <a:ext cx="378452" cy="341321"/>
            <a:chOff x="1298519" y="1970322"/>
            <a:chExt cx="378452" cy="341321"/>
          </a:xfrm>
        </p:grpSpPr>
        <p:sp>
          <p:nvSpPr>
            <p:cNvPr id="11608" name="Google Shape;11608;p98"/>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98"/>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98"/>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98"/>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98"/>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98"/>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98"/>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98"/>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98"/>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98"/>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98"/>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98"/>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98"/>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98"/>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98"/>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98"/>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98"/>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98"/>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98"/>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98"/>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8" name="Google Shape;11628;p98"/>
          <p:cNvGrpSpPr/>
          <p:nvPr/>
        </p:nvGrpSpPr>
        <p:grpSpPr>
          <a:xfrm>
            <a:off x="3114815" y="3346868"/>
            <a:ext cx="283217" cy="359180"/>
            <a:chOff x="3114815" y="3346868"/>
            <a:chExt cx="283217" cy="359180"/>
          </a:xfrm>
        </p:grpSpPr>
        <p:sp>
          <p:nvSpPr>
            <p:cNvPr id="11629" name="Google Shape;11629;p98"/>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98"/>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98"/>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98"/>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98"/>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98"/>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98"/>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98"/>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98"/>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98"/>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98"/>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98"/>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98"/>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2" name="Google Shape;11642;p98"/>
          <p:cNvGrpSpPr/>
          <p:nvPr/>
        </p:nvGrpSpPr>
        <p:grpSpPr>
          <a:xfrm>
            <a:off x="3973186" y="3353231"/>
            <a:ext cx="378661" cy="346558"/>
            <a:chOff x="3973186" y="3353231"/>
            <a:chExt cx="378661" cy="346558"/>
          </a:xfrm>
        </p:grpSpPr>
        <p:sp>
          <p:nvSpPr>
            <p:cNvPr id="11643" name="Google Shape;11643;p98"/>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98"/>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98"/>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98"/>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98"/>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98"/>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98"/>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98"/>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98"/>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98"/>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98"/>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98"/>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98"/>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98"/>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98"/>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98"/>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98"/>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98"/>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1" name="Google Shape;11661;p98"/>
          <p:cNvGrpSpPr/>
          <p:nvPr/>
        </p:nvGrpSpPr>
        <p:grpSpPr>
          <a:xfrm>
            <a:off x="2152857" y="4263002"/>
            <a:ext cx="373241" cy="359127"/>
            <a:chOff x="2152857" y="4263002"/>
            <a:chExt cx="373241" cy="359127"/>
          </a:xfrm>
        </p:grpSpPr>
        <p:sp>
          <p:nvSpPr>
            <p:cNvPr id="11662" name="Google Shape;11662;p98"/>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98"/>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98"/>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98"/>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98"/>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98"/>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98"/>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98"/>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0" name="Google Shape;11670;p98"/>
          <p:cNvGrpSpPr/>
          <p:nvPr/>
        </p:nvGrpSpPr>
        <p:grpSpPr>
          <a:xfrm>
            <a:off x="859632" y="3346972"/>
            <a:ext cx="303537" cy="359127"/>
            <a:chOff x="859632" y="3346972"/>
            <a:chExt cx="303537" cy="359127"/>
          </a:xfrm>
        </p:grpSpPr>
        <p:sp>
          <p:nvSpPr>
            <p:cNvPr id="11671" name="Google Shape;11671;p98"/>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98"/>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98"/>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98"/>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98"/>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6" name="Google Shape;11676;p98"/>
          <p:cNvGrpSpPr/>
          <p:nvPr/>
        </p:nvGrpSpPr>
        <p:grpSpPr>
          <a:xfrm>
            <a:off x="1767911" y="2882241"/>
            <a:ext cx="265306" cy="366799"/>
            <a:chOff x="1767911" y="2882241"/>
            <a:chExt cx="265306" cy="366799"/>
          </a:xfrm>
        </p:grpSpPr>
        <p:sp>
          <p:nvSpPr>
            <p:cNvPr id="11677" name="Google Shape;11677;p98"/>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98"/>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98"/>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98"/>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98"/>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98"/>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98"/>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98"/>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98"/>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98"/>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98"/>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98"/>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98"/>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98"/>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98"/>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2" name="Google Shape;11692;p98"/>
          <p:cNvGrpSpPr/>
          <p:nvPr/>
        </p:nvGrpSpPr>
        <p:grpSpPr>
          <a:xfrm>
            <a:off x="1332009" y="1499935"/>
            <a:ext cx="331895" cy="359311"/>
            <a:chOff x="1332009" y="1499935"/>
            <a:chExt cx="331895" cy="359311"/>
          </a:xfrm>
        </p:grpSpPr>
        <p:sp>
          <p:nvSpPr>
            <p:cNvPr id="11693" name="Google Shape;11693;p98"/>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98"/>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98"/>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98"/>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98"/>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98"/>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98"/>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98"/>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98"/>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98"/>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98"/>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98"/>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98"/>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98"/>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98"/>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98"/>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98"/>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0" name="Google Shape;11710;p98"/>
          <p:cNvGrpSpPr/>
          <p:nvPr/>
        </p:nvGrpSpPr>
        <p:grpSpPr>
          <a:xfrm>
            <a:off x="2663464" y="3346815"/>
            <a:ext cx="289528" cy="359232"/>
            <a:chOff x="2663464" y="3346815"/>
            <a:chExt cx="289528" cy="359232"/>
          </a:xfrm>
        </p:grpSpPr>
        <p:sp>
          <p:nvSpPr>
            <p:cNvPr id="11711" name="Google Shape;11711;p98"/>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98"/>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98"/>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98"/>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98"/>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98"/>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98"/>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98"/>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98"/>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98"/>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98"/>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98"/>
          <p:cNvGrpSpPr/>
          <p:nvPr/>
        </p:nvGrpSpPr>
        <p:grpSpPr>
          <a:xfrm>
            <a:off x="1315775" y="2881927"/>
            <a:ext cx="269051" cy="366983"/>
            <a:chOff x="1315775" y="2881927"/>
            <a:chExt cx="269051" cy="366983"/>
          </a:xfrm>
        </p:grpSpPr>
        <p:sp>
          <p:nvSpPr>
            <p:cNvPr id="11723" name="Google Shape;11723;p98"/>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98"/>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98"/>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98"/>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98"/>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98"/>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98"/>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98"/>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98"/>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98"/>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98"/>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98"/>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98"/>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98"/>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98"/>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8" name="Google Shape;11738;p98"/>
          <p:cNvGrpSpPr/>
          <p:nvPr/>
        </p:nvGrpSpPr>
        <p:grpSpPr>
          <a:xfrm>
            <a:off x="3977427" y="1980142"/>
            <a:ext cx="359232" cy="322023"/>
            <a:chOff x="3977427" y="1980142"/>
            <a:chExt cx="359232" cy="322023"/>
          </a:xfrm>
        </p:grpSpPr>
        <p:sp>
          <p:nvSpPr>
            <p:cNvPr id="11739" name="Google Shape;11739;p98"/>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98"/>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98"/>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98"/>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98"/>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98"/>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98"/>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98"/>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98"/>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98"/>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9" name="Google Shape;11749;p98"/>
          <p:cNvGrpSpPr/>
          <p:nvPr/>
        </p:nvGrpSpPr>
        <p:grpSpPr>
          <a:xfrm>
            <a:off x="865628" y="2413608"/>
            <a:ext cx="361720" cy="359180"/>
            <a:chOff x="865628" y="2413608"/>
            <a:chExt cx="361720" cy="359180"/>
          </a:xfrm>
        </p:grpSpPr>
        <p:sp>
          <p:nvSpPr>
            <p:cNvPr id="11750" name="Google Shape;11750;p98"/>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98"/>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98"/>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98"/>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98"/>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98"/>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98"/>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98"/>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98"/>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98"/>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98"/>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98"/>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98"/>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3" name="Google Shape;11763;p98"/>
          <p:cNvGrpSpPr/>
          <p:nvPr/>
        </p:nvGrpSpPr>
        <p:grpSpPr>
          <a:xfrm>
            <a:off x="3117093" y="2881927"/>
            <a:ext cx="268815" cy="366983"/>
            <a:chOff x="3117093" y="2881927"/>
            <a:chExt cx="268815" cy="366983"/>
          </a:xfrm>
        </p:grpSpPr>
        <p:sp>
          <p:nvSpPr>
            <p:cNvPr id="11764" name="Google Shape;11764;p98"/>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98"/>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98"/>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98"/>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98"/>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98"/>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98"/>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98"/>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98"/>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98"/>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98"/>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98"/>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98"/>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98"/>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98"/>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9" name="Google Shape;11779;p98"/>
          <p:cNvGrpSpPr/>
          <p:nvPr/>
        </p:nvGrpSpPr>
        <p:grpSpPr>
          <a:xfrm>
            <a:off x="3534508" y="1508000"/>
            <a:ext cx="368502" cy="343521"/>
            <a:chOff x="3534508" y="1508000"/>
            <a:chExt cx="368502" cy="343521"/>
          </a:xfrm>
        </p:grpSpPr>
        <p:sp>
          <p:nvSpPr>
            <p:cNvPr id="11780" name="Google Shape;11780;p98"/>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98"/>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98"/>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98"/>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98"/>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98"/>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98"/>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98"/>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98"/>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98"/>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98"/>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98"/>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98"/>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98"/>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98"/>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5" name="Google Shape;11795;p98"/>
          <p:cNvGrpSpPr/>
          <p:nvPr/>
        </p:nvGrpSpPr>
        <p:grpSpPr>
          <a:xfrm>
            <a:off x="7147436" y="1502999"/>
            <a:ext cx="279054" cy="354754"/>
            <a:chOff x="7147436" y="1502999"/>
            <a:chExt cx="279054" cy="354754"/>
          </a:xfrm>
        </p:grpSpPr>
        <p:sp>
          <p:nvSpPr>
            <p:cNvPr id="11796" name="Google Shape;11796;p98"/>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98"/>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98"/>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98"/>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98"/>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98"/>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98"/>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98"/>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98"/>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98"/>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98"/>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98"/>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98"/>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98"/>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98"/>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98"/>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2" name="Google Shape;11812;p98"/>
          <p:cNvGrpSpPr/>
          <p:nvPr/>
        </p:nvGrpSpPr>
        <p:grpSpPr>
          <a:xfrm>
            <a:off x="7603081" y="1973072"/>
            <a:ext cx="276802" cy="354807"/>
            <a:chOff x="7603081" y="1973072"/>
            <a:chExt cx="276802" cy="354807"/>
          </a:xfrm>
        </p:grpSpPr>
        <p:sp>
          <p:nvSpPr>
            <p:cNvPr id="11813" name="Google Shape;11813;p98"/>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98"/>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98"/>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98"/>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98"/>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98"/>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98"/>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98"/>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98"/>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98"/>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98"/>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98"/>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98"/>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98"/>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7" name="Google Shape;11827;p98"/>
          <p:cNvGrpSpPr/>
          <p:nvPr/>
        </p:nvGrpSpPr>
        <p:grpSpPr>
          <a:xfrm>
            <a:off x="6696792" y="1502999"/>
            <a:ext cx="276802" cy="354754"/>
            <a:chOff x="6696792" y="1502999"/>
            <a:chExt cx="276802" cy="354754"/>
          </a:xfrm>
        </p:grpSpPr>
        <p:sp>
          <p:nvSpPr>
            <p:cNvPr id="11828" name="Google Shape;11828;p98"/>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98"/>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98"/>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98"/>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98"/>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98"/>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98"/>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98"/>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98"/>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98"/>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98"/>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98"/>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98"/>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98"/>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98"/>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3" name="Google Shape;11843;p98"/>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44" name="Google Shape;11844;p98"/>
          <p:cNvGrpSpPr/>
          <p:nvPr/>
        </p:nvGrpSpPr>
        <p:grpSpPr>
          <a:xfrm>
            <a:off x="6223393" y="1502999"/>
            <a:ext cx="320295" cy="354754"/>
            <a:chOff x="6223393" y="1502999"/>
            <a:chExt cx="320295" cy="354754"/>
          </a:xfrm>
        </p:grpSpPr>
        <p:sp>
          <p:nvSpPr>
            <p:cNvPr id="11845" name="Google Shape;11845;p98"/>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98"/>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98"/>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98"/>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98"/>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98"/>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98"/>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98"/>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98"/>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98"/>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98"/>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98"/>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98"/>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98"/>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98"/>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98"/>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98"/>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98"/>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98"/>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98"/>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98"/>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98"/>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98"/>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8" name="Google Shape;11868;p98"/>
          <p:cNvGrpSpPr/>
          <p:nvPr/>
        </p:nvGrpSpPr>
        <p:grpSpPr>
          <a:xfrm>
            <a:off x="5310611" y="1502972"/>
            <a:ext cx="339515" cy="354781"/>
            <a:chOff x="5310611" y="1502972"/>
            <a:chExt cx="339515" cy="354781"/>
          </a:xfrm>
        </p:grpSpPr>
        <p:sp>
          <p:nvSpPr>
            <p:cNvPr id="11869" name="Google Shape;11869;p98"/>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98"/>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98"/>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98"/>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98"/>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98"/>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98"/>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98"/>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98"/>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98"/>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98"/>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98"/>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98"/>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98"/>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98"/>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98"/>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5" name="Google Shape;11885;p98"/>
          <p:cNvGrpSpPr/>
          <p:nvPr/>
        </p:nvGrpSpPr>
        <p:grpSpPr>
          <a:xfrm>
            <a:off x="6253637" y="3790101"/>
            <a:ext cx="274550" cy="354833"/>
            <a:chOff x="6253637" y="3790101"/>
            <a:chExt cx="274550" cy="354833"/>
          </a:xfrm>
        </p:grpSpPr>
        <p:sp>
          <p:nvSpPr>
            <p:cNvPr id="11886" name="Google Shape;11886;p98"/>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98"/>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98"/>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98"/>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98"/>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98"/>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98"/>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98"/>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98"/>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98"/>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98"/>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98"/>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98"/>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98"/>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98"/>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98"/>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98"/>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3" name="Google Shape;11903;p98"/>
          <p:cNvGrpSpPr/>
          <p:nvPr/>
        </p:nvGrpSpPr>
        <p:grpSpPr>
          <a:xfrm>
            <a:off x="5802731" y="3790180"/>
            <a:ext cx="274576" cy="354754"/>
            <a:chOff x="5802731" y="3790180"/>
            <a:chExt cx="274576" cy="354754"/>
          </a:xfrm>
        </p:grpSpPr>
        <p:sp>
          <p:nvSpPr>
            <p:cNvPr id="11904" name="Google Shape;11904;p98"/>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98"/>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98"/>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98"/>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98"/>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98"/>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98"/>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98"/>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98"/>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98"/>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98"/>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98"/>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98"/>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98"/>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98"/>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98"/>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98"/>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98"/>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98"/>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98"/>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98"/>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5" name="Google Shape;11925;p98"/>
          <p:cNvGrpSpPr/>
          <p:nvPr/>
        </p:nvGrpSpPr>
        <p:grpSpPr>
          <a:xfrm>
            <a:off x="5352088" y="3790206"/>
            <a:ext cx="274550" cy="354728"/>
            <a:chOff x="5352088" y="3790206"/>
            <a:chExt cx="274550" cy="354728"/>
          </a:xfrm>
        </p:grpSpPr>
        <p:sp>
          <p:nvSpPr>
            <p:cNvPr id="11926" name="Google Shape;11926;p98"/>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98"/>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98"/>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98"/>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98"/>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98"/>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98"/>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98"/>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98"/>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98"/>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98"/>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98"/>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98"/>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98"/>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98"/>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98"/>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98"/>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98"/>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98"/>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98"/>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98"/>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98"/>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98"/>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98"/>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0" name="Google Shape;11950;p98"/>
          <p:cNvGrpSpPr/>
          <p:nvPr/>
        </p:nvGrpSpPr>
        <p:grpSpPr>
          <a:xfrm>
            <a:off x="4901706" y="3790075"/>
            <a:ext cx="274550" cy="354859"/>
            <a:chOff x="4901706" y="3790075"/>
            <a:chExt cx="274550" cy="354859"/>
          </a:xfrm>
        </p:grpSpPr>
        <p:sp>
          <p:nvSpPr>
            <p:cNvPr id="11951" name="Google Shape;11951;p98"/>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98"/>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98"/>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98"/>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98"/>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98"/>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98"/>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98"/>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98"/>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98"/>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98"/>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98"/>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98"/>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98"/>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98"/>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98"/>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98"/>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8" name="Google Shape;11968;p98"/>
          <p:cNvGrpSpPr/>
          <p:nvPr/>
        </p:nvGrpSpPr>
        <p:grpSpPr>
          <a:xfrm>
            <a:off x="8052704" y="1503208"/>
            <a:ext cx="275073" cy="354545"/>
            <a:chOff x="8052704" y="1503208"/>
            <a:chExt cx="275073" cy="354545"/>
          </a:xfrm>
        </p:grpSpPr>
        <p:sp>
          <p:nvSpPr>
            <p:cNvPr id="11969" name="Google Shape;11969;p98"/>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98"/>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98"/>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98"/>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98"/>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98"/>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98"/>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98"/>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98"/>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98"/>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98"/>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98"/>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98"/>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98"/>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98"/>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98"/>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98"/>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6" name="Google Shape;11986;p98"/>
          <p:cNvGrpSpPr/>
          <p:nvPr/>
        </p:nvGrpSpPr>
        <p:grpSpPr>
          <a:xfrm>
            <a:off x="5794745" y="1502999"/>
            <a:ext cx="274550" cy="354754"/>
            <a:chOff x="5794745" y="1502999"/>
            <a:chExt cx="274550" cy="354754"/>
          </a:xfrm>
        </p:grpSpPr>
        <p:sp>
          <p:nvSpPr>
            <p:cNvPr id="11987" name="Google Shape;11987;p98"/>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98"/>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98"/>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98"/>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98"/>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98"/>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98"/>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98"/>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98"/>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98"/>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98"/>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98"/>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98"/>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98"/>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98"/>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98"/>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98"/>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98"/>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98"/>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98"/>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98"/>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98"/>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98"/>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0" name="Google Shape;12010;p98"/>
          <p:cNvGrpSpPr/>
          <p:nvPr/>
        </p:nvGrpSpPr>
        <p:grpSpPr>
          <a:xfrm>
            <a:off x="4896940" y="1502999"/>
            <a:ext cx="263316" cy="354754"/>
            <a:chOff x="4896940" y="1502999"/>
            <a:chExt cx="263316" cy="354754"/>
          </a:xfrm>
        </p:grpSpPr>
        <p:sp>
          <p:nvSpPr>
            <p:cNvPr id="12011" name="Google Shape;12011;p98"/>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98"/>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98"/>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98"/>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98"/>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98"/>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98"/>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98"/>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98"/>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98"/>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98"/>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98"/>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98"/>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98"/>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98"/>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98"/>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98"/>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98"/>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98"/>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98"/>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98"/>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2" name="Google Shape;12032;p98"/>
          <p:cNvGrpSpPr/>
          <p:nvPr/>
        </p:nvGrpSpPr>
        <p:grpSpPr>
          <a:xfrm>
            <a:off x="6255392" y="4268082"/>
            <a:ext cx="274550" cy="354728"/>
            <a:chOff x="6255392" y="4268082"/>
            <a:chExt cx="274550" cy="354728"/>
          </a:xfrm>
        </p:grpSpPr>
        <p:sp>
          <p:nvSpPr>
            <p:cNvPr id="12033" name="Google Shape;12033;p98"/>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98"/>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98"/>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98"/>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98"/>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98"/>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98"/>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98"/>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98"/>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98"/>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98"/>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98"/>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98"/>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98"/>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98"/>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98"/>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98"/>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98"/>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98"/>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98"/>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3" name="Google Shape;12053;p98"/>
          <p:cNvGrpSpPr/>
          <p:nvPr/>
        </p:nvGrpSpPr>
        <p:grpSpPr>
          <a:xfrm>
            <a:off x="7604076" y="3790075"/>
            <a:ext cx="275807" cy="354859"/>
            <a:chOff x="7604076" y="3790075"/>
            <a:chExt cx="275807" cy="354859"/>
          </a:xfrm>
        </p:grpSpPr>
        <p:sp>
          <p:nvSpPr>
            <p:cNvPr id="12054" name="Google Shape;12054;p98"/>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98"/>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98"/>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98"/>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98"/>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98"/>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98"/>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98"/>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98"/>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98"/>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98"/>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98"/>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98"/>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98"/>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98"/>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98"/>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98"/>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98"/>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98"/>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98"/>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98"/>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98"/>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6" name="Google Shape;12076;p98"/>
          <p:cNvGrpSpPr/>
          <p:nvPr/>
        </p:nvGrpSpPr>
        <p:grpSpPr>
          <a:xfrm>
            <a:off x="7154427" y="3790206"/>
            <a:ext cx="274550" cy="354493"/>
            <a:chOff x="7154427" y="3790206"/>
            <a:chExt cx="274550" cy="354493"/>
          </a:xfrm>
        </p:grpSpPr>
        <p:sp>
          <p:nvSpPr>
            <p:cNvPr id="12077" name="Google Shape;12077;p98"/>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98"/>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98"/>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98"/>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98"/>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98"/>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98"/>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98"/>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98"/>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98"/>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98"/>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98"/>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98"/>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98"/>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98"/>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98"/>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98"/>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98"/>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98"/>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98"/>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7" name="Google Shape;12097;p98"/>
          <p:cNvGrpSpPr/>
          <p:nvPr/>
        </p:nvGrpSpPr>
        <p:grpSpPr>
          <a:xfrm>
            <a:off x="8054458" y="1973150"/>
            <a:ext cx="274576" cy="354728"/>
            <a:chOff x="8054458" y="1973150"/>
            <a:chExt cx="274576" cy="354728"/>
          </a:xfrm>
        </p:grpSpPr>
        <p:sp>
          <p:nvSpPr>
            <p:cNvPr id="12098" name="Google Shape;12098;p98"/>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98"/>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98"/>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98"/>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98"/>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98"/>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98"/>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98"/>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98"/>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98"/>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98"/>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98"/>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98"/>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98"/>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98"/>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98"/>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98"/>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98"/>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98"/>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98"/>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98"/>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98"/>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0" name="Google Shape;12120;p98"/>
          <p:cNvGrpSpPr/>
          <p:nvPr/>
        </p:nvGrpSpPr>
        <p:grpSpPr>
          <a:xfrm>
            <a:off x="7153930" y="1973150"/>
            <a:ext cx="274812" cy="354728"/>
            <a:chOff x="7153930" y="1973150"/>
            <a:chExt cx="274812" cy="354728"/>
          </a:xfrm>
        </p:grpSpPr>
        <p:sp>
          <p:nvSpPr>
            <p:cNvPr id="12121" name="Google Shape;12121;p98"/>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98"/>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98"/>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98"/>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98"/>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98"/>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98"/>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98"/>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98"/>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98"/>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98"/>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98"/>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98"/>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98"/>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98"/>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98"/>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98"/>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98"/>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98"/>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0" name="Google Shape;12140;p98"/>
          <p:cNvGrpSpPr/>
          <p:nvPr/>
        </p:nvGrpSpPr>
        <p:grpSpPr>
          <a:xfrm>
            <a:off x="6703522" y="1973098"/>
            <a:ext cx="274812" cy="354781"/>
            <a:chOff x="6703522" y="1973098"/>
            <a:chExt cx="274812" cy="354781"/>
          </a:xfrm>
        </p:grpSpPr>
        <p:sp>
          <p:nvSpPr>
            <p:cNvPr id="12141" name="Google Shape;12141;p98"/>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98"/>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98"/>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98"/>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98"/>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98"/>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98"/>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98"/>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98"/>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98"/>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98"/>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98"/>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98"/>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98"/>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98"/>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98"/>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98"/>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98"/>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98"/>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98"/>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98"/>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98"/>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98"/>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98"/>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98"/>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6" name="Google Shape;12166;p98"/>
          <p:cNvGrpSpPr/>
          <p:nvPr/>
        </p:nvGrpSpPr>
        <p:grpSpPr>
          <a:xfrm>
            <a:off x="6253375" y="1973150"/>
            <a:ext cx="274812" cy="354728"/>
            <a:chOff x="6253375" y="1973150"/>
            <a:chExt cx="274812" cy="354728"/>
          </a:xfrm>
        </p:grpSpPr>
        <p:sp>
          <p:nvSpPr>
            <p:cNvPr id="12167" name="Google Shape;12167;p98"/>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98"/>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98"/>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98"/>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98"/>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98"/>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98"/>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98"/>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98"/>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98"/>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98"/>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98"/>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98"/>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98"/>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98"/>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98"/>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98"/>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98"/>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98"/>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98"/>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98"/>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98"/>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98"/>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98"/>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98"/>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98"/>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98"/>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98"/>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98"/>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98"/>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98"/>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98"/>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98"/>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98"/>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98"/>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98"/>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98"/>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98"/>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5" name="Google Shape;12205;p98"/>
          <p:cNvGrpSpPr/>
          <p:nvPr/>
        </p:nvGrpSpPr>
        <p:grpSpPr>
          <a:xfrm>
            <a:off x="5802496" y="1973150"/>
            <a:ext cx="275309" cy="354728"/>
            <a:chOff x="5802496" y="1973150"/>
            <a:chExt cx="275309" cy="354728"/>
          </a:xfrm>
        </p:grpSpPr>
        <p:sp>
          <p:nvSpPr>
            <p:cNvPr id="12206" name="Google Shape;12206;p98"/>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98"/>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98"/>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98"/>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98"/>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98"/>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98"/>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98"/>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98"/>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98"/>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98"/>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98"/>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98"/>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98"/>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98"/>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98"/>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98"/>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98"/>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98"/>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98"/>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98"/>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98"/>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98"/>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98"/>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98"/>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98"/>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2" name="Google Shape;12232;p98"/>
          <p:cNvGrpSpPr/>
          <p:nvPr/>
        </p:nvGrpSpPr>
        <p:grpSpPr>
          <a:xfrm>
            <a:off x="5353083" y="1973150"/>
            <a:ext cx="274576" cy="354728"/>
            <a:chOff x="5353083" y="1973150"/>
            <a:chExt cx="274576" cy="354728"/>
          </a:xfrm>
        </p:grpSpPr>
        <p:sp>
          <p:nvSpPr>
            <p:cNvPr id="12233" name="Google Shape;12233;p98"/>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98"/>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98"/>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98"/>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98"/>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98"/>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98"/>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98"/>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98"/>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98"/>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98"/>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98"/>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98"/>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98"/>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98"/>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98"/>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98"/>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98"/>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98"/>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98"/>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98"/>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4" name="Google Shape;12254;p98"/>
          <p:cNvGrpSpPr/>
          <p:nvPr/>
        </p:nvGrpSpPr>
        <p:grpSpPr>
          <a:xfrm>
            <a:off x="4902701" y="1973150"/>
            <a:ext cx="274812" cy="354728"/>
            <a:chOff x="4902701" y="1973150"/>
            <a:chExt cx="274812" cy="354728"/>
          </a:xfrm>
        </p:grpSpPr>
        <p:sp>
          <p:nvSpPr>
            <p:cNvPr id="12255" name="Google Shape;12255;p98"/>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98"/>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98"/>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98"/>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98"/>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98"/>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98"/>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98"/>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98"/>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98"/>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98"/>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98"/>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98"/>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98"/>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98"/>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98"/>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98"/>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98"/>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98"/>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98"/>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98"/>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98"/>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98"/>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98"/>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98"/>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0" name="Google Shape;12280;p98"/>
          <p:cNvGrpSpPr/>
          <p:nvPr/>
        </p:nvGrpSpPr>
        <p:grpSpPr>
          <a:xfrm>
            <a:off x="4902701" y="2879989"/>
            <a:ext cx="272560" cy="354676"/>
            <a:chOff x="4902701" y="2879989"/>
            <a:chExt cx="272560" cy="354676"/>
          </a:xfrm>
        </p:grpSpPr>
        <p:sp>
          <p:nvSpPr>
            <p:cNvPr id="12281" name="Google Shape;12281;p98"/>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98"/>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98"/>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98"/>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98"/>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98"/>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98"/>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98"/>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98"/>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98"/>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98"/>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98"/>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98"/>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98"/>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98"/>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98"/>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98"/>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98"/>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98"/>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98"/>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98"/>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98"/>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98"/>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98"/>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5" name="Google Shape;12305;p98"/>
          <p:cNvGrpSpPr/>
          <p:nvPr/>
        </p:nvGrpSpPr>
        <p:grpSpPr>
          <a:xfrm>
            <a:off x="5803988" y="4268082"/>
            <a:ext cx="274550" cy="354728"/>
            <a:chOff x="5803988" y="4268082"/>
            <a:chExt cx="274550" cy="354728"/>
          </a:xfrm>
        </p:grpSpPr>
        <p:sp>
          <p:nvSpPr>
            <p:cNvPr id="12306" name="Google Shape;12306;p98"/>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98"/>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98"/>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98"/>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98"/>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98"/>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98"/>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98"/>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98"/>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98"/>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98"/>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98"/>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98"/>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98"/>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98"/>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98"/>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98"/>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98"/>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98"/>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98"/>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98"/>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98"/>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8" name="Google Shape;12328;p98"/>
          <p:cNvGrpSpPr/>
          <p:nvPr/>
        </p:nvGrpSpPr>
        <p:grpSpPr>
          <a:xfrm>
            <a:off x="5352349" y="4268082"/>
            <a:ext cx="274550" cy="354728"/>
            <a:chOff x="5352349" y="4268082"/>
            <a:chExt cx="274550" cy="354728"/>
          </a:xfrm>
        </p:grpSpPr>
        <p:sp>
          <p:nvSpPr>
            <p:cNvPr id="12329" name="Google Shape;12329;p98"/>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98"/>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98"/>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98"/>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98"/>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98"/>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98"/>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98"/>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98"/>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98"/>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98"/>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98"/>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98"/>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98"/>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98"/>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98"/>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98"/>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98"/>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98"/>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98"/>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98"/>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98"/>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1" name="Google Shape;12351;p98"/>
          <p:cNvGrpSpPr/>
          <p:nvPr/>
        </p:nvGrpSpPr>
        <p:grpSpPr>
          <a:xfrm>
            <a:off x="7606826" y="2419290"/>
            <a:ext cx="274550" cy="354728"/>
            <a:chOff x="7606826" y="2419290"/>
            <a:chExt cx="274550" cy="354728"/>
          </a:xfrm>
        </p:grpSpPr>
        <p:sp>
          <p:nvSpPr>
            <p:cNvPr id="12352" name="Google Shape;12352;p98"/>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98"/>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98"/>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98"/>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98"/>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98"/>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98"/>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98"/>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98"/>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98"/>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98"/>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98"/>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98"/>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98"/>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98"/>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7" name="Google Shape;12367;p98"/>
          <p:cNvGrpSpPr/>
          <p:nvPr/>
        </p:nvGrpSpPr>
        <p:grpSpPr>
          <a:xfrm>
            <a:off x="7156182" y="2419290"/>
            <a:ext cx="274550" cy="354728"/>
            <a:chOff x="7156182" y="2419290"/>
            <a:chExt cx="274550" cy="354728"/>
          </a:xfrm>
        </p:grpSpPr>
        <p:sp>
          <p:nvSpPr>
            <p:cNvPr id="12368" name="Google Shape;12368;p98"/>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98"/>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98"/>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98"/>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98"/>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98"/>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98"/>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98"/>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98"/>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98"/>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98"/>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98"/>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98"/>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98"/>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98"/>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3" name="Google Shape;12383;p98"/>
          <p:cNvGrpSpPr/>
          <p:nvPr/>
        </p:nvGrpSpPr>
        <p:grpSpPr>
          <a:xfrm>
            <a:off x="6705276" y="2419290"/>
            <a:ext cx="274812" cy="354728"/>
            <a:chOff x="6705276" y="2419290"/>
            <a:chExt cx="274812" cy="354728"/>
          </a:xfrm>
        </p:grpSpPr>
        <p:sp>
          <p:nvSpPr>
            <p:cNvPr id="12384" name="Google Shape;12384;p98"/>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98"/>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98"/>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98"/>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98"/>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98"/>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98"/>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98"/>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98"/>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98"/>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98"/>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98"/>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98"/>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98"/>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98"/>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98"/>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98"/>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98"/>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98"/>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98"/>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98"/>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98"/>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98"/>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98"/>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98"/>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98"/>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98"/>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98"/>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2" name="Google Shape;12412;p98"/>
          <p:cNvGrpSpPr/>
          <p:nvPr/>
        </p:nvGrpSpPr>
        <p:grpSpPr>
          <a:xfrm>
            <a:off x="4902936" y="2419290"/>
            <a:ext cx="274576" cy="354728"/>
            <a:chOff x="4902936" y="2419290"/>
            <a:chExt cx="274576" cy="354728"/>
          </a:xfrm>
        </p:grpSpPr>
        <p:sp>
          <p:nvSpPr>
            <p:cNvPr id="12413" name="Google Shape;12413;p98"/>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98"/>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98"/>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98"/>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98"/>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98"/>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98"/>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98"/>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98"/>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98"/>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98"/>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98"/>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98"/>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98"/>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98"/>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98"/>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98"/>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98"/>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98"/>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98"/>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3" name="Google Shape;12433;p98"/>
          <p:cNvGrpSpPr/>
          <p:nvPr/>
        </p:nvGrpSpPr>
        <p:grpSpPr>
          <a:xfrm>
            <a:off x="7608056" y="3345794"/>
            <a:ext cx="270334" cy="354754"/>
            <a:chOff x="7608056" y="3345794"/>
            <a:chExt cx="270334" cy="354754"/>
          </a:xfrm>
        </p:grpSpPr>
        <p:sp>
          <p:nvSpPr>
            <p:cNvPr id="12434" name="Google Shape;12434;p98"/>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98"/>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98"/>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98"/>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98"/>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98"/>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98"/>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98"/>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98"/>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98"/>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98"/>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98"/>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98"/>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98"/>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98"/>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98"/>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98"/>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98"/>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98"/>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3" name="Google Shape;12453;p98"/>
          <p:cNvGrpSpPr/>
          <p:nvPr/>
        </p:nvGrpSpPr>
        <p:grpSpPr>
          <a:xfrm>
            <a:off x="6712765" y="4268082"/>
            <a:ext cx="263316" cy="354728"/>
            <a:chOff x="6712765" y="4268082"/>
            <a:chExt cx="263316" cy="354728"/>
          </a:xfrm>
        </p:grpSpPr>
        <p:sp>
          <p:nvSpPr>
            <p:cNvPr id="12454" name="Google Shape;12454;p98"/>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98"/>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98"/>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98"/>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98"/>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98"/>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98"/>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98"/>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98"/>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98"/>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98"/>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98"/>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98"/>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98"/>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98"/>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98"/>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0" name="Google Shape;12470;p98"/>
          <p:cNvGrpSpPr/>
          <p:nvPr/>
        </p:nvGrpSpPr>
        <p:grpSpPr>
          <a:xfrm>
            <a:off x="5359341" y="2419159"/>
            <a:ext cx="262819" cy="354859"/>
            <a:chOff x="5359341" y="2419159"/>
            <a:chExt cx="262819" cy="354859"/>
          </a:xfrm>
        </p:grpSpPr>
        <p:sp>
          <p:nvSpPr>
            <p:cNvPr id="12471" name="Google Shape;12471;p98"/>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98"/>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98"/>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98"/>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98"/>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98"/>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98"/>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98"/>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98"/>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98"/>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98"/>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98"/>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98"/>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98"/>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98"/>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98"/>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98"/>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98"/>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98"/>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98"/>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98"/>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98"/>
          <p:cNvGrpSpPr/>
          <p:nvPr/>
        </p:nvGrpSpPr>
        <p:grpSpPr>
          <a:xfrm>
            <a:off x="6709282" y="3790206"/>
            <a:ext cx="263316" cy="354493"/>
            <a:chOff x="6709282" y="3790206"/>
            <a:chExt cx="263316" cy="354493"/>
          </a:xfrm>
        </p:grpSpPr>
        <p:sp>
          <p:nvSpPr>
            <p:cNvPr id="12493" name="Google Shape;12493;p98"/>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98"/>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98"/>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98"/>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98"/>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98"/>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98"/>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98"/>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98"/>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98"/>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98"/>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98"/>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98"/>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98"/>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98"/>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98"/>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9" name="Google Shape;12509;p98"/>
          <p:cNvGrpSpPr/>
          <p:nvPr/>
        </p:nvGrpSpPr>
        <p:grpSpPr>
          <a:xfrm>
            <a:off x="6260629" y="2419290"/>
            <a:ext cx="263055" cy="354493"/>
            <a:chOff x="6260629" y="2419290"/>
            <a:chExt cx="263055" cy="354493"/>
          </a:xfrm>
        </p:grpSpPr>
        <p:sp>
          <p:nvSpPr>
            <p:cNvPr id="12510" name="Google Shape;12510;p98"/>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98"/>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98"/>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98"/>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98"/>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98"/>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98"/>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98"/>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98"/>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98"/>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98"/>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98"/>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98"/>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98"/>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98"/>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5" name="Google Shape;12525;p98"/>
          <p:cNvGrpSpPr/>
          <p:nvPr/>
        </p:nvGrpSpPr>
        <p:grpSpPr>
          <a:xfrm>
            <a:off x="6260864" y="2879911"/>
            <a:ext cx="263343" cy="354754"/>
            <a:chOff x="6260864" y="2879911"/>
            <a:chExt cx="263343" cy="354754"/>
          </a:xfrm>
        </p:grpSpPr>
        <p:sp>
          <p:nvSpPr>
            <p:cNvPr id="12526" name="Google Shape;12526;p98"/>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98"/>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98"/>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98"/>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98"/>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98"/>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98"/>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98"/>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98"/>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98"/>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98"/>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98"/>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98"/>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98"/>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98"/>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98"/>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98"/>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98"/>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4" name="Google Shape;12544;p98"/>
          <p:cNvGrpSpPr/>
          <p:nvPr/>
        </p:nvGrpSpPr>
        <p:grpSpPr>
          <a:xfrm>
            <a:off x="8062968" y="2419290"/>
            <a:ext cx="263316" cy="354728"/>
            <a:chOff x="8062968" y="2419290"/>
            <a:chExt cx="263316" cy="354728"/>
          </a:xfrm>
        </p:grpSpPr>
        <p:sp>
          <p:nvSpPr>
            <p:cNvPr id="12545" name="Google Shape;12545;p98"/>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98"/>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98"/>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98"/>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98"/>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98"/>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98"/>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98"/>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98"/>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98"/>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98"/>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98"/>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98"/>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98"/>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98"/>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98"/>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98"/>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2" name="Google Shape;12562;p98"/>
          <p:cNvGrpSpPr/>
          <p:nvPr/>
        </p:nvGrpSpPr>
        <p:grpSpPr>
          <a:xfrm>
            <a:off x="5809723" y="2419290"/>
            <a:ext cx="263316" cy="354728"/>
            <a:chOff x="5809723" y="2419290"/>
            <a:chExt cx="263316" cy="354728"/>
          </a:xfrm>
        </p:grpSpPr>
        <p:sp>
          <p:nvSpPr>
            <p:cNvPr id="12563" name="Google Shape;12563;p98"/>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98"/>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98"/>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98"/>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98"/>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98"/>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98"/>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98"/>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98"/>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98"/>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98"/>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98"/>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98"/>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98"/>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98"/>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98"/>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98"/>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0" name="Google Shape;12580;p98"/>
          <p:cNvGrpSpPr/>
          <p:nvPr/>
        </p:nvGrpSpPr>
        <p:grpSpPr>
          <a:xfrm>
            <a:off x="7606826" y="1502999"/>
            <a:ext cx="263552" cy="354754"/>
            <a:chOff x="7606826" y="1502999"/>
            <a:chExt cx="263552" cy="354754"/>
          </a:xfrm>
        </p:grpSpPr>
        <p:sp>
          <p:nvSpPr>
            <p:cNvPr id="12581" name="Google Shape;12581;p98"/>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98"/>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98"/>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98"/>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98"/>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98"/>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98"/>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98"/>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98"/>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98"/>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98"/>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98"/>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98"/>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98"/>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98"/>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98"/>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98"/>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98"/>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9" name="Google Shape;12599;p98"/>
          <p:cNvGrpSpPr/>
          <p:nvPr/>
        </p:nvGrpSpPr>
        <p:grpSpPr>
          <a:xfrm>
            <a:off x="8060455" y="3790075"/>
            <a:ext cx="264076" cy="354623"/>
            <a:chOff x="8060455" y="3790075"/>
            <a:chExt cx="264076" cy="354623"/>
          </a:xfrm>
        </p:grpSpPr>
        <p:sp>
          <p:nvSpPr>
            <p:cNvPr id="12600" name="Google Shape;12600;p98"/>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98"/>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98"/>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98"/>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98"/>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98"/>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98"/>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98"/>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98"/>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98"/>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98"/>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98"/>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98"/>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98"/>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98"/>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98"/>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98"/>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98"/>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98"/>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98"/>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98"/>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98"/>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98"/>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3" name="Google Shape;12623;p98"/>
          <p:cNvGrpSpPr/>
          <p:nvPr/>
        </p:nvGrpSpPr>
        <p:grpSpPr>
          <a:xfrm>
            <a:off x="7614550" y="2879911"/>
            <a:ext cx="263316" cy="354754"/>
            <a:chOff x="7614550" y="2879911"/>
            <a:chExt cx="263316" cy="354754"/>
          </a:xfrm>
        </p:grpSpPr>
        <p:sp>
          <p:nvSpPr>
            <p:cNvPr id="12624" name="Google Shape;12624;p98"/>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98"/>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98"/>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98"/>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98"/>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98"/>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98"/>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98"/>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98"/>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98"/>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98"/>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98"/>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98"/>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98"/>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98"/>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98"/>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98"/>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98"/>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98"/>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3" name="Google Shape;12643;p98"/>
          <p:cNvGrpSpPr/>
          <p:nvPr/>
        </p:nvGrpSpPr>
        <p:grpSpPr>
          <a:xfrm>
            <a:off x="4900684" y="4268187"/>
            <a:ext cx="274576" cy="354623"/>
            <a:chOff x="4900684" y="4268187"/>
            <a:chExt cx="274576" cy="354623"/>
          </a:xfrm>
        </p:grpSpPr>
        <p:sp>
          <p:nvSpPr>
            <p:cNvPr id="12644" name="Google Shape;12644;p98"/>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98"/>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98"/>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98"/>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98"/>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98"/>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98"/>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98"/>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98"/>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98"/>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98"/>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98"/>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98"/>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98"/>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98"/>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9" name="Google Shape;12659;p98"/>
          <p:cNvGrpSpPr/>
          <p:nvPr/>
        </p:nvGrpSpPr>
        <p:grpSpPr>
          <a:xfrm>
            <a:off x="7161654" y="3345794"/>
            <a:ext cx="263343" cy="354754"/>
            <a:chOff x="7161654" y="3345794"/>
            <a:chExt cx="263343" cy="354754"/>
          </a:xfrm>
        </p:grpSpPr>
        <p:sp>
          <p:nvSpPr>
            <p:cNvPr id="12660" name="Google Shape;12660;p98"/>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98"/>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98"/>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98"/>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98"/>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98"/>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98"/>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98"/>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98"/>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98"/>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98"/>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98"/>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98"/>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98"/>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98"/>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98"/>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98"/>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98"/>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98"/>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9" name="Google Shape;12679;p98"/>
          <p:cNvGrpSpPr/>
          <p:nvPr/>
        </p:nvGrpSpPr>
        <p:grpSpPr>
          <a:xfrm>
            <a:off x="6711770" y="3345794"/>
            <a:ext cx="263081" cy="354754"/>
            <a:chOff x="6711770" y="3345794"/>
            <a:chExt cx="263081" cy="354754"/>
          </a:xfrm>
        </p:grpSpPr>
        <p:sp>
          <p:nvSpPr>
            <p:cNvPr id="12680" name="Google Shape;12680;p98"/>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98"/>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98"/>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98"/>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98"/>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98"/>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98"/>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98"/>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98"/>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98"/>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98"/>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98"/>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98"/>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98"/>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98"/>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98"/>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98"/>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7" name="Google Shape;12697;p98"/>
          <p:cNvGrpSpPr/>
          <p:nvPr/>
        </p:nvGrpSpPr>
        <p:grpSpPr>
          <a:xfrm>
            <a:off x="7163409" y="2880251"/>
            <a:ext cx="263316" cy="354414"/>
            <a:chOff x="7163409" y="2880251"/>
            <a:chExt cx="263316" cy="354414"/>
          </a:xfrm>
        </p:grpSpPr>
        <p:sp>
          <p:nvSpPr>
            <p:cNvPr id="12698" name="Google Shape;12698;p98"/>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98"/>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98"/>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98"/>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98"/>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98"/>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98"/>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98"/>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98"/>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98"/>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98"/>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98"/>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0" name="Google Shape;12710;p98"/>
          <p:cNvGrpSpPr/>
          <p:nvPr/>
        </p:nvGrpSpPr>
        <p:grpSpPr>
          <a:xfrm>
            <a:off x="6712032" y="2880172"/>
            <a:ext cx="263316" cy="354493"/>
            <a:chOff x="6712032" y="2880172"/>
            <a:chExt cx="263316" cy="354493"/>
          </a:xfrm>
        </p:grpSpPr>
        <p:sp>
          <p:nvSpPr>
            <p:cNvPr id="12711" name="Google Shape;12711;p98"/>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98"/>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98"/>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98"/>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98"/>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98"/>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98"/>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98"/>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98"/>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98"/>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98"/>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98"/>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98"/>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98"/>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98"/>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98"/>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98"/>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98"/>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98"/>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98"/>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98"/>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2" name="Google Shape;12732;p98"/>
          <p:cNvGrpSpPr/>
          <p:nvPr/>
        </p:nvGrpSpPr>
        <p:grpSpPr>
          <a:xfrm>
            <a:off x="6261624" y="3345794"/>
            <a:ext cx="263316" cy="354754"/>
            <a:chOff x="6261624" y="3345794"/>
            <a:chExt cx="263316" cy="354754"/>
          </a:xfrm>
        </p:grpSpPr>
        <p:sp>
          <p:nvSpPr>
            <p:cNvPr id="12733" name="Google Shape;12733;p98"/>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98"/>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98"/>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98"/>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98"/>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98"/>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98"/>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98"/>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98"/>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98"/>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98"/>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98"/>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98"/>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98"/>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98"/>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98"/>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98"/>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98"/>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98"/>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98"/>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98"/>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98"/>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98"/>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98"/>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98"/>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98"/>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98"/>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98"/>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61" name="Google Shape;12761;p98"/>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62" name="Google Shape;12762;p98"/>
          <p:cNvGrpSpPr/>
          <p:nvPr/>
        </p:nvGrpSpPr>
        <p:grpSpPr>
          <a:xfrm>
            <a:off x="5811739" y="3345794"/>
            <a:ext cx="263316" cy="354754"/>
            <a:chOff x="5811739" y="3345794"/>
            <a:chExt cx="263316" cy="354754"/>
          </a:xfrm>
        </p:grpSpPr>
        <p:sp>
          <p:nvSpPr>
            <p:cNvPr id="12763" name="Google Shape;12763;p98"/>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98"/>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98"/>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98"/>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98"/>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98"/>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98"/>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98"/>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98"/>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98"/>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98"/>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98"/>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98"/>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98"/>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98"/>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98"/>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98"/>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98"/>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98"/>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98"/>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98"/>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4" name="Google Shape;12784;p98"/>
          <p:cNvGrpSpPr/>
          <p:nvPr/>
        </p:nvGrpSpPr>
        <p:grpSpPr>
          <a:xfrm>
            <a:off x="5363818" y="3345794"/>
            <a:ext cx="259074" cy="354493"/>
            <a:chOff x="5363818" y="3345794"/>
            <a:chExt cx="259074" cy="354493"/>
          </a:xfrm>
        </p:grpSpPr>
        <p:sp>
          <p:nvSpPr>
            <p:cNvPr id="12785" name="Google Shape;12785;p98"/>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98"/>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98"/>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98"/>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98"/>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98"/>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98"/>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98"/>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98"/>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98"/>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98"/>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98"/>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98"/>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98"/>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98"/>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98"/>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98"/>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98"/>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98"/>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98"/>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98"/>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98"/>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98"/>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98"/>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98"/>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0" name="Google Shape;12810;p98"/>
          <p:cNvGrpSpPr/>
          <p:nvPr/>
        </p:nvGrpSpPr>
        <p:grpSpPr>
          <a:xfrm>
            <a:off x="4912939" y="3345663"/>
            <a:ext cx="261326" cy="354885"/>
            <a:chOff x="4912939" y="3345663"/>
            <a:chExt cx="261326" cy="354885"/>
          </a:xfrm>
        </p:grpSpPr>
        <p:sp>
          <p:nvSpPr>
            <p:cNvPr id="12811" name="Google Shape;12811;p98"/>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98"/>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98"/>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98"/>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98"/>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98"/>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98"/>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98"/>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98"/>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98"/>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98"/>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98"/>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98"/>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98"/>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98"/>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98"/>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98"/>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98"/>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98"/>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98"/>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98"/>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2" name="Google Shape;12832;p98"/>
          <p:cNvGrpSpPr/>
          <p:nvPr/>
        </p:nvGrpSpPr>
        <p:grpSpPr>
          <a:xfrm>
            <a:off x="5809723" y="2879911"/>
            <a:ext cx="263081" cy="355016"/>
            <a:chOff x="5809723" y="2879911"/>
            <a:chExt cx="263081" cy="355016"/>
          </a:xfrm>
        </p:grpSpPr>
        <p:sp>
          <p:nvSpPr>
            <p:cNvPr id="12833" name="Google Shape;12833;p98"/>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98"/>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98"/>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98"/>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98"/>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98"/>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98"/>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98"/>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98"/>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98"/>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98"/>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98"/>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98"/>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98"/>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98"/>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98"/>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98"/>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98"/>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98"/>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98"/>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98"/>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98"/>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5" name="Google Shape;12855;p98"/>
          <p:cNvGrpSpPr/>
          <p:nvPr/>
        </p:nvGrpSpPr>
        <p:grpSpPr>
          <a:xfrm>
            <a:off x="7616069" y="4268056"/>
            <a:ext cx="263316" cy="354754"/>
            <a:chOff x="7616069" y="4268056"/>
            <a:chExt cx="263316" cy="354754"/>
          </a:xfrm>
        </p:grpSpPr>
        <p:sp>
          <p:nvSpPr>
            <p:cNvPr id="12856" name="Google Shape;12856;p98"/>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98"/>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98"/>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98"/>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98"/>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98"/>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98"/>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98"/>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98"/>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98"/>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98"/>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98"/>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98"/>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98"/>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98"/>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98"/>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98"/>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98"/>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98"/>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98"/>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98"/>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7" name="Google Shape;12877;p98"/>
          <p:cNvGrpSpPr/>
          <p:nvPr/>
        </p:nvGrpSpPr>
        <p:grpSpPr>
          <a:xfrm>
            <a:off x="7164404" y="4268318"/>
            <a:ext cx="263316" cy="354493"/>
            <a:chOff x="7164404" y="4268318"/>
            <a:chExt cx="263316" cy="354493"/>
          </a:xfrm>
        </p:grpSpPr>
        <p:sp>
          <p:nvSpPr>
            <p:cNvPr id="12878" name="Google Shape;12878;p98"/>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98"/>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98"/>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98"/>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98"/>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98"/>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98"/>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98"/>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98"/>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98"/>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98"/>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98"/>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98"/>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98"/>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98"/>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98"/>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4" name="Google Shape;12894;p98"/>
          <p:cNvGrpSpPr/>
          <p:nvPr/>
        </p:nvGrpSpPr>
        <p:grpSpPr>
          <a:xfrm>
            <a:off x="5358346" y="2879911"/>
            <a:ext cx="263316" cy="354754"/>
            <a:chOff x="5358346" y="2879911"/>
            <a:chExt cx="263316" cy="354754"/>
          </a:xfrm>
        </p:grpSpPr>
        <p:sp>
          <p:nvSpPr>
            <p:cNvPr id="12895" name="Google Shape;12895;p98"/>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98"/>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98"/>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98"/>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98"/>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98"/>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98"/>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98"/>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98"/>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98"/>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98"/>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98"/>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98"/>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98"/>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98"/>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98"/>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98"/>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98"/>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98"/>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98"/>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98"/>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6" name="Google Shape;12916;p98"/>
          <p:cNvGrpSpPr/>
          <p:nvPr/>
        </p:nvGrpSpPr>
        <p:grpSpPr>
          <a:xfrm>
            <a:off x="8061450" y="3345742"/>
            <a:ext cx="263316" cy="354807"/>
            <a:chOff x="8061450" y="3345742"/>
            <a:chExt cx="263316" cy="354807"/>
          </a:xfrm>
        </p:grpSpPr>
        <p:sp>
          <p:nvSpPr>
            <p:cNvPr id="12917" name="Google Shape;12917;p98"/>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98"/>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98"/>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98"/>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98"/>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98"/>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98"/>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98"/>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98"/>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98"/>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98"/>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98"/>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98"/>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98"/>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98"/>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98"/>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3" name="Google Shape;12933;p98"/>
          <p:cNvGrpSpPr/>
          <p:nvPr/>
        </p:nvGrpSpPr>
        <p:grpSpPr>
          <a:xfrm>
            <a:off x="8065953" y="2879911"/>
            <a:ext cx="263081" cy="354754"/>
            <a:chOff x="8065953" y="2879911"/>
            <a:chExt cx="263081" cy="354754"/>
          </a:xfrm>
        </p:grpSpPr>
        <p:sp>
          <p:nvSpPr>
            <p:cNvPr id="12934" name="Google Shape;12934;p98"/>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98"/>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98"/>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98"/>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98"/>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98"/>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98"/>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98"/>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98"/>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98"/>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98"/>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98"/>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98"/>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98"/>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98"/>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98"/>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0" name="Google Shape;12950;p98"/>
          <p:cNvGrpSpPr/>
          <p:nvPr/>
        </p:nvGrpSpPr>
        <p:grpSpPr>
          <a:xfrm>
            <a:off x="8064199" y="4268318"/>
            <a:ext cx="270308" cy="354493"/>
            <a:chOff x="8064199" y="4268318"/>
            <a:chExt cx="270308" cy="354493"/>
          </a:xfrm>
        </p:grpSpPr>
        <p:sp>
          <p:nvSpPr>
            <p:cNvPr id="12951" name="Google Shape;12951;p98"/>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98"/>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98"/>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98"/>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98"/>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98"/>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98"/>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98"/>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98"/>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98"/>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98"/>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98"/>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98"/>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98"/>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98"/>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98"/>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98"/>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98"/>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972"/>
        <p:cNvGrpSpPr/>
        <p:nvPr/>
      </p:nvGrpSpPr>
      <p:grpSpPr>
        <a:xfrm>
          <a:off x="0" y="0"/>
          <a:ext cx="0" cy="0"/>
          <a:chOff x="0" y="0"/>
          <a:chExt cx="0" cy="0"/>
        </a:xfrm>
      </p:grpSpPr>
      <p:sp>
        <p:nvSpPr>
          <p:cNvPr id="12973" name="Google Shape;12973;p9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974" name="Google Shape;12974;p9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975" name="Google Shape;12975;p99"/>
          <p:cNvGrpSpPr/>
          <p:nvPr/>
        </p:nvGrpSpPr>
        <p:grpSpPr>
          <a:xfrm>
            <a:off x="3511608" y="3348218"/>
            <a:ext cx="381482" cy="366926"/>
            <a:chOff x="3511608" y="3348218"/>
            <a:chExt cx="381482" cy="366926"/>
          </a:xfrm>
        </p:grpSpPr>
        <p:sp>
          <p:nvSpPr>
            <p:cNvPr id="12976" name="Google Shape;12976;p99"/>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99"/>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99"/>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99"/>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99"/>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99"/>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99"/>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99"/>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99"/>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99"/>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99"/>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99"/>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99"/>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99"/>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0" name="Google Shape;12990;p99"/>
          <p:cNvGrpSpPr/>
          <p:nvPr/>
        </p:nvGrpSpPr>
        <p:grpSpPr>
          <a:xfrm>
            <a:off x="1849816" y="3807339"/>
            <a:ext cx="163616" cy="366665"/>
            <a:chOff x="1849816" y="3807339"/>
            <a:chExt cx="163616" cy="366665"/>
          </a:xfrm>
        </p:grpSpPr>
        <p:sp>
          <p:nvSpPr>
            <p:cNvPr id="12991" name="Google Shape;12991;p99"/>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99"/>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99"/>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99"/>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99"/>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99"/>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99"/>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99"/>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99"/>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99"/>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99"/>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99"/>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99"/>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99"/>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5" name="Google Shape;13005;p99"/>
          <p:cNvGrpSpPr/>
          <p:nvPr/>
        </p:nvGrpSpPr>
        <p:grpSpPr>
          <a:xfrm>
            <a:off x="2274757" y="3807313"/>
            <a:ext cx="202292" cy="366430"/>
            <a:chOff x="2274757" y="3807313"/>
            <a:chExt cx="202292" cy="366430"/>
          </a:xfrm>
        </p:grpSpPr>
        <p:sp>
          <p:nvSpPr>
            <p:cNvPr id="13006" name="Google Shape;13006;p99"/>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99"/>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99"/>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99"/>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99"/>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99"/>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99"/>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99"/>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99"/>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99"/>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6" name="Google Shape;13016;p99"/>
          <p:cNvGrpSpPr/>
          <p:nvPr/>
        </p:nvGrpSpPr>
        <p:grpSpPr>
          <a:xfrm>
            <a:off x="3972716" y="3348218"/>
            <a:ext cx="366404" cy="366665"/>
            <a:chOff x="3972716" y="3348218"/>
            <a:chExt cx="366404" cy="366665"/>
          </a:xfrm>
        </p:grpSpPr>
        <p:sp>
          <p:nvSpPr>
            <p:cNvPr id="13017" name="Google Shape;13017;p99"/>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99"/>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99"/>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99"/>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99"/>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99"/>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99"/>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99"/>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99"/>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99"/>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99"/>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99"/>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9" name="Google Shape;13029;p99"/>
          <p:cNvGrpSpPr/>
          <p:nvPr/>
        </p:nvGrpSpPr>
        <p:grpSpPr>
          <a:xfrm>
            <a:off x="866528" y="3348348"/>
            <a:ext cx="317405" cy="366534"/>
            <a:chOff x="866528" y="3348348"/>
            <a:chExt cx="317405" cy="366534"/>
          </a:xfrm>
        </p:grpSpPr>
        <p:sp>
          <p:nvSpPr>
            <p:cNvPr id="13030" name="Google Shape;13030;p99"/>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99"/>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99"/>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99"/>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99"/>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99"/>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99"/>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99"/>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8" name="Google Shape;13038;p99"/>
          <p:cNvGrpSpPr/>
          <p:nvPr/>
        </p:nvGrpSpPr>
        <p:grpSpPr>
          <a:xfrm>
            <a:off x="1316818" y="3348296"/>
            <a:ext cx="310872" cy="366848"/>
            <a:chOff x="1316818" y="3348296"/>
            <a:chExt cx="310872" cy="366848"/>
          </a:xfrm>
        </p:grpSpPr>
        <p:sp>
          <p:nvSpPr>
            <p:cNvPr id="13039" name="Google Shape;13039;p99"/>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99"/>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99"/>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99"/>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99"/>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99"/>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99"/>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99"/>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99"/>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99"/>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99"/>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99"/>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99"/>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99"/>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99"/>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99"/>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99"/>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99"/>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99"/>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99"/>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99"/>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99"/>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99"/>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99"/>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3" name="Google Shape;13063;p99"/>
          <p:cNvGrpSpPr/>
          <p:nvPr/>
        </p:nvGrpSpPr>
        <p:grpSpPr>
          <a:xfrm>
            <a:off x="3105248" y="3348244"/>
            <a:ext cx="305620" cy="366430"/>
            <a:chOff x="3105248" y="3348244"/>
            <a:chExt cx="305620" cy="366430"/>
          </a:xfrm>
        </p:grpSpPr>
        <p:sp>
          <p:nvSpPr>
            <p:cNvPr id="13064" name="Google Shape;13064;p99"/>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99"/>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99"/>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99"/>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99"/>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99"/>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99"/>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1" name="Google Shape;13071;p99"/>
          <p:cNvGrpSpPr/>
          <p:nvPr/>
        </p:nvGrpSpPr>
        <p:grpSpPr>
          <a:xfrm>
            <a:off x="2661988" y="3348218"/>
            <a:ext cx="304078" cy="366665"/>
            <a:chOff x="2661988" y="3348218"/>
            <a:chExt cx="304078" cy="366665"/>
          </a:xfrm>
        </p:grpSpPr>
        <p:sp>
          <p:nvSpPr>
            <p:cNvPr id="13072" name="Google Shape;13072;p99"/>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99"/>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99"/>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99"/>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99"/>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99"/>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99"/>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99"/>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99"/>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99"/>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99"/>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99"/>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99"/>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99"/>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99"/>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99"/>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99"/>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99"/>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99"/>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1" name="Google Shape;13091;p99"/>
          <p:cNvGrpSpPr/>
          <p:nvPr/>
        </p:nvGrpSpPr>
        <p:grpSpPr>
          <a:xfrm>
            <a:off x="2212927" y="3348897"/>
            <a:ext cx="307606" cy="366482"/>
            <a:chOff x="2212927" y="3348897"/>
            <a:chExt cx="307606" cy="366482"/>
          </a:xfrm>
        </p:grpSpPr>
        <p:sp>
          <p:nvSpPr>
            <p:cNvPr id="13092" name="Google Shape;13092;p99"/>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99"/>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99"/>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99"/>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99"/>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99"/>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99"/>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99"/>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99"/>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99"/>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2" name="Google Shape;13102;p99"/>
          <p:cNvGrpSpPr/>
          <p:nvPr/>
        </p:nvGrpSpPr>
        <p:grpSpPr>
          <a:xfrm>
            <a:off x="1764389" y="3348218"/>
            <a:ext cx="310114" cy="366665"/>
            <a:chOff x="1764389" y="3348218"/>
            <a:chExt cx="310114" cy="366665"/>
          </a:xfrm>
        </p:grpSpPr>
        <p:sp>
          <p:nvSpPr>
            <p:cNvPr id="13103" name="Google Shape;13103;p99"/>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99"/>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99"/>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99"/>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99"/>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99"/>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99"/>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99"/>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99"/>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99"/>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99"/>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99"/>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99"/>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99"/>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99"/>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99"/>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99"/>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99"/>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99"/>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99"/>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3" name="Google Shape;13123;p99"/>
          <p:cNvGrpSpPr/>
          <p:nvPr/>
        </p:nvGrpSpPr>
        <p:grpSpPr>
          <a:xfrm>
            <a:off x="2777572" y="3807287"/>
            <a:ext cx="81716" cy="366717"/>
            <a:chOff x="2777572" y="3807287"/>
            <a:chExt cx="81716" cy="366717"/>
          </a:xfrm>
        </p:grpSpPr>
        <p:sp>
          <p:nvSpPr>
            <p:cNvPr id="13124" name="Google Shape;13124;p99"/>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99"/>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99"/>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99"/>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99"/>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99"/>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99"/>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99"/>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99"/>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99"/>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99"/>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5" name="Google Shape;13135;p99"/>
          <p:cNvGrpSpPr/>
          <p:nvPr/>
        </p:nvGrpSpPr>
        <p:grpSpPr>
          <a:xfrm>
            <a:off x="3934014" y="4329780"/>
            <a:ext cx="366665" cy="256334"/>
            <a:chOff x="3934014" y="4329780"/>
            <a:chExt cx="366665" cy="256334"/>
          </a:xfrm>
        </p:grpSpPr>
        <p:sp>
          <p:nvSpPr>
            <p:cNvPr id="13136" name="Google Shape;13136;p99"/>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99"/>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99"/>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99"/>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99"/>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99"/>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99"/>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99"/>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99"/>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99"/>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99"/>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99"/>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99"/>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9" name="Google Shape;13149;p99"/>
          <p:cNvGrpSpPr/>
          <p:nvPr/>
        </p:nvGrpSpPr>
        <p:grpSpPr>
          <a:xfrm>
            <a:off x="947670" y="3807339"/>
            <a:ext cx="194295" cy="366404"/>
            <a:chOff x="947670" y="3807339"/>
            <a:chExt cx="194295" cy="366404"/>
          </a:xfrm>
        </p:grpSpPr>
        <p:sp>
          <p:nvSpPr>
            <p:cNvPr id="13150" name="Google Shape;13150;p99"/>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99"/>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99"/>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99"/>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99"/>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99"/>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99"/>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99"/>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99"/>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99"/>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0" name="Google Shape;13160;p99"/>
          <p:cNvGrpSpPr/>
          <p:nvPr/>
        </p:nvGrpSpPr>
        <p:grpSpPr>
          <a:xfrm>
            <a:off x="3420379" y="4286557"/>
            <a:ext cx="368939" cy="342283"/>
            <a:chOff x="3420379" y="4286557"/>
            <a:chExt cx="368939" cy="342283"/>
          </a:xfrm>
        </p:grpSpPr>
        <p:sp>
          <p:nvSpPr>
            <p:cNvPr id="13161" name="Google Shape;13161;p99"/>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99"/>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99"/>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99"/>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99"/>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99"/>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99"/>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99"/>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99"/>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99"/>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99"/>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99"/>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99"/>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99"/>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99"/>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99"/>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7" name="Google Shape;13177;p99"/>
          <p:cNvGrpSpPr/>
          <p:nvPr/>
        </p:nvGrpSpPr>
        <p:grpSpPr>
          <a:xfrm>
            <a:off x="3965190" y="3842252"/>
            <a:ext cx="369801" cy="296813"/>
            <a:chOff x="3965190" y="3842252"/>
            <a:chExt cx="369801" cy="296813"/>
          </a:xfrm>
        </p:grpSpPr>
        <p:sp>
          <p:nvSpPr>
            <p:cNvPr id="13178" name="Google Shape;13178;p99"/>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99"/>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99"/>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99"/>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99"/>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99"/>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99"/>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99"/>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99"/>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99"/>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99"/>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99"/>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99"/>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99"/>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99"/>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99"/>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99"/>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99"/>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99"/>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99"/>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99"/>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9" name="Google Shape;13199;p99"/>
          <p:cNvGrpSpPr/>
          <p:nvPr/>
        </p:nvGrpSpPr>
        <p:grpSpPr>
          <a:xfrm>
            <a:off x="3506590" y="3833812"/>
            <a:ext cx="396796" cy="313407"/>
            <a:chOff x="3506590" y="3833812"/>
            <a:chExt cx="396796" cy="313407"/>
          </a:xfrm>
        </p:grpSpPr>
        <p:sp>
          <p:nvSpPr>
            <p:cNvPr id="13200" name="Google Shape;13200;p99"/>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99"/>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99"/>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3" name="Google Shape;13203;p99"/>
          <p:cNvGrpSpPr/>
          <p:nvPr/>
        </p:nvGrpSpPr>
        <p:grpSpPr>
          <a:xfrm>
            <a:off x="2769288" y="1965364"/>
            <a:ext cx="104556" cy="366665"/>
            <a:chOff x="2769288" y="1965364"/>
            <a:chExt cx="104556" cy="366665"/>
          </a:xfrm>
        </p:grpSpPr>
        <p:sp>
          <p:nvSpPr>
            <p:cNvPr id="13204" name="Google Shape;13204;p99"/>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99"/>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99"/>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99"/>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99"/>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99"/>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99"/>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99"/>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99"/>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99"/>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99"/>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99"/>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6" name="Google Shape;13216;p99"/>
          <p:cNvGrpSpPr/>
          <p:nvPr/>
        </p:nvGrpSpPr>
        <p:grpSpPr>
          <a:xfrm>
            <a:off x="3966679" y="2010861"/>
            <a:ext cx="367162" cy="275698"/>
            <a:chOff x="3966679" y="2010861"/>
            <a:chExt cx="367162" cy="275698"/>
          </a:xfrm>
        </p:grpSpPr>
        <p:sp>
          <p:nvSpPr>
            <p:cNvPr id="13217" name="Google Shape;13217;p99"/>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99"/>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99"/>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99"/>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1" name="Google Shape;13221;p99"/>
          <p:cNvGrpSpPr/>
          <p:nvPr/>
        </p:nvGrpSpPr>
        <p:grpSpPr>
          <a:xfrm>
            <a:off x="1752577" y="2025495"/>
            <a:ext cx="366404" cy="246220"/>
            <a:chOff x="1752577" y="2025495"/>
            <a:chExt cx="366404" cy="246220"/>
          </a:xfrm>
        </p:grpSpPr>
        <p:sp>
          <p:nvSpPr>
            <p:cNvPr id="13222" name="Google Shape;13222;p99"/>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99"/>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99"/>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99"/>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99"/>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99"/>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99"/>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99"/>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99"/>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99"/>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99"/>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99"/>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99"/>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99"/>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99"/>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99"/>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8" name="Google Shape;13238;p99"/>
          <p:cNvGrpSpPr/>
          <p:nvPr/>
        </p:nvGrpSpPr>
        <p:grpSpPr>
          <a:xfrm>
            <a:off x="1309553" y="2069580"/>
            <a:ext cx="366404" cy="158363"/>
            <a:chOff x="1309553" y="2069580"/>
            <a:chExt cx="366404" cy="158363"/>
          </a:xfrm>
        </p:grpSpPr>
        <p:sp>
          <p:nvSpPr>
            <p:cNvPr id="13239" name="Google Shape;13239;p99"/>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99"/>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99"/>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99"/>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99"/>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99"/>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99"/>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99"/>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99"/>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99"/>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99"/>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99"/>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99"/>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99"/>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99"/>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99"/>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99"/>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99"/>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99"/>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99"/>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99"/>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99"/>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99"/>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99"/>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99"/>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99"/>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5" name="Google Shape;13265;p99"/>
          <p:cNvGrpSpPr/>
          <p:nvPr/>
        </p:nvGrpSpPr>
        <p:grpSpPr>
          <a:xfrm>
            <a:off x="866528" y="2088762"/>
            <a:ext cx="366639" cy="119635"/>
            <a:chOff x="866528" y="2088762"/>
            <a:chExt cx="366639" cy="119635"/>
          </a:xfrm>
        </p:grpSpPr>
        <p:sp>
          <p:nvSpPr>
            <p:cNvPr id="13266" name="Google Shape;13266;p99"/>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99"/>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99"/>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99"/>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99"/>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99"/>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99"/>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99"/>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99"/>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99"/>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99"/>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99"/>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99"/>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99"/>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0" name="Google Shape;13280;p99"/>
          <p:cNvGrpSpPr/>
          <p:nvPr/>
        </p:nvGrpSpPr>
        <p:grpSpPr>
          <a:xfrm>
            <a:off x="2329269" y="1965312"/>
            <a:ext cx="98807" cy="366273"/>
            <a:chOff x="2329269" y="1965312"/>
            <a:chExt cx="98807" cy="366273"/>
          </a:xfrm>
        </p:grpSpPr>
        <p:sp>
          <p:nvSpPr>
            <p:cNvPr id="13281" name="Google Shape;13281;p99"/>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99"/>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99"/>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4" name="Google Shape;13284;p99"/>
          <p:cNvGrpSpPr/>
          <p:nvPr/>
        </p:nvGrpSpPr>
        <p:grpSpPr>
          <a:xfrm>
            <a:off x="3208053" y="1964972"/>
            <a:ext cx="112344" cy="366926"/>
            <a:chOff x="3208053" y="1964972"/>
            <a:chExt cx="112344" cy="366926"/>
          </a:xfrm>
        </p:grpSpPr>
        <p:sp>
          <p:nvSpPr>
            <p:cNvPr id="13285" name="Google Shape;13285;p99"/>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99"/>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99"/>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99"/>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99"/>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99"/>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1" name="Google Shape;13291;p99"/>
          <p:cNvGrpSpPr/>
          <p:nvPr/>
        </p:nvGrpSpPr>
        <p:grpSpPr>
          <a:xfrm>
            <a:off x="3225379" y="3807339"/>
            <a:ext cx="72413" cy="366404"/>
            <a:chOff x="3225379" y="3807339"/>
            <a:chExt cx="72413" cy="366404"/>
          </a:xfrm>
        </p:grpSpPr>
        <p:sp>
          <p:nvSpPr>
            <p:cNvPr id="13292" name="Google Shape;13292;p99"/>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99"/>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99"/>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99"/>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99"/>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99"/>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99"/>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99"/>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0" name="Google Shape;13300;p99"/>
          <p:cNvGrpSpPr/>
          <p:nvPr/>
        </p:nvGrpSpPr>
        <p:grpSpPr>
          <a:xfrm>
            <a:off x="3523916" y="2011096"/>
            <a:ext cx="366665" cy="275201"/>
            <a:chOff x="3523916" y="2011096"/>
            <a:chExt cx="366665" cy="275201"/>
          </a:xfrm>
        </p:grpSpPr>
        <p:sp>
          <p:nvSpPr>
            <p:cNvPr id="13301" name="Google Shape;13301;p99"/>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99"/>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99"/>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99"/>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99"/>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99"/>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99"/>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99"/>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99"/>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99"/>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99"/>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99"/>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99"/>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99"/>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99"/>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99"/>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99"/>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99"/>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99"/>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99"/>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1" name="Google Shape;13321;p99"/>
          <p:cNvGrpSpPr/>
          <p:nvPr/>
        </p:nvGrpSpPr>
        <p:grpSpPr>
          <a:xfrm>
            <a:off x="1742777" y="1499997"/>
            <a:ext cx="393791" cy="366744"/>
            <a:chOff x="1742777" y="1499997"/>
            <a:chExt cx="393791" cy="366744"/>
          </a:xfrm>
        </p:grpSpPr>
        <p:sp>
          <p:nvSpPr>
            <p:cNvPr id="13322" name="Google Shape;13322;p99"/>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99"/>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99"/>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99"/>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99"/>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99"/>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99"/>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99"/>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99"/>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99"/>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99"/>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99"/>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99"/>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99"/>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6" name="Google Shape;13336;p99"/>
          <p:cNvGrpSpPr/>
          <p:nvPr/>
        </p:nvGrpSpPr>
        <p:grpSpPr>
          <a:xfrm>
            <a:off x="4014449" y="1499997"/>
            <a:ext cx="319914" cy="366639"/>
            <a:chOff x="4014449" y="1499997"/>
            <a:chExt cx="319914" cy="366639"/>
          </a:xfrm>
        </p:grpSpPr>
        <p:sp>
          <p:nvSpPr>
            <p:cNvPr id="13337" name="Google Shape;13337;p99"/>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99"/>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99"/>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99"/>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99"/>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2" name="Google Shape;13342;p99"/>
          <p:cNvGrpSpPr/>
          <p:nvPr/>
        </p:nvGrpSpPr>
        <p:grpSpPr>
          <a:xfrm>
            <a:off x="866267" y="1591460"/>
            <a:ext cx="367397" cy="183711"/>
            <a:chOff x="866267" y="1591460"/>
            <a:chExt cx="367397" cy="183711"/>
          </a:xfrm>
        </p:grpSpPr>
        <p:sp>
          <p:nvSpPr>
            <p:cNvPr id="13343" name="Google Shape;13343;p99"/>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99"/>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99"/>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99"/>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99"/>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99"/>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99"/>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99"/>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99"/>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99"/>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99"/>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99"/>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99"/>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99"/>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99"/>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99"/>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99"/>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99"/>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1" name="Google Shape;13361;p99"/>
          <p:cNvGrpSpPr/>
          <p:nvPr/>
        </p:nvGrpSpPr>
        <p:grpSpPr>
          <a:xfrm>
            <a:off x="3117843" y="1499892"/>
            <a:ext cx="327440" cy="366744"/>
            <a:chOff x="3117843" y="1499892"/>
            <a:chExt cx="327440" cy="366744"/>
          </a:xfrm>
        </p:grpSpPr>
        <p:sp>
          <p:nvSpPr>
            <p:cNvPr id="13362" name="Google Shape;13362;p99"/>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99"/>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99"/>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99"/>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99"/>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99"/>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99"/>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9" name="Google Shape;13369;p99"/>
          <p:cNvGrpSpPr/>
          <p:nvPr/>
        </p:nvGrpSpPr>
        <p:grpSpPr>
          <a:xfrm>
            <a:off x="2667005" y="1499997"/>
            <a:ext cx="336770" cy="366639"/>
            <a:chOff x="2667005" y="1499997"/>
            <a:chExt cx="336770" cy="366639"/>
          </a:xfrm>
        </p:grpSpPr>
        <p:sp>
          <p:nvSpPr>
            <p:cNvPr id="13370" name="Google Shape;13370;p99"/>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99"/>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99"/>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99"/>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99"/>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99"/>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99"/>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99"/>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99"/>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99"/>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99"/>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99"/>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99"/>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99"/>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99"/>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99"/>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99"/>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99"/>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99"/>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9" name="Google Shape;13389;p99"/>
          <p:cNvGrpSpPr/>
          <p:nvPr/>
        </p:nvGrpSpPr>
        <p:grpSpPr>
          <a:xfrm>
            <a:off x="3564866" y="1499997"/>
            <a:ext cx="326473" cy="366639"/>
            <a:chOff x="3564866" y="1499997"/>
            <a:chExt cx="326473" cy="366639"/>
          </a:xfrm>
        </p:grpSpPr>
        <p:sp>
          <p:nvSpPr>
            <p:cNvPr id="13390" name="Google Shape;13390;p99"/>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99"/>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99"/>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99"/>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99"/>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99"/>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99"/>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99"/>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99"/>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9" name="Google Shape;13399;p99"/>
          <p:cNvGrpSpPr/>
          <p:nvPr/>
        </p:nvGrpSpPr>
        <p:grpSpPr>
          <a:xfrm>
            <a:off x="1314074" y="1499997"/>
            <a:ext cx="364392" cy="366639"/>
            <a:chOff x="1314074" y="1499997"/>
            <a:chExt cx="364392" cy="366639"/>
          </a:xfrm>
        </p:grpSpPr>
        <p:sp>
          <p:nvSpPr>
            <p:cNvPr id="13400" name="Google Shape;13400;p99"/>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99"/>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99"/>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99"/>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99"/>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99"/>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99"/>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99"/>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99"/>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99"/>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99"/>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99"/>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2" name="Google Shape;13412;p99"/>
          <p:cNvGrpSpPr/>
          <p:nvPr/>
        </p:nvGrpSpPr>
        <p:grpSpPr>
          <a:xfrm>
            <a:off x="2220479" y="1499997"/>
            <a:ext cx="337005" cy="366639"/>
            <a:chOff x="2220479" y="1499997"/>
            <a:chExt cx="337005" cy="366639"/>
          </a:xfrm>
        </p:grpSpPr>
        <p:sp>
          <p:nvSpPr>
            <p:cNvPr id="13413" name="Google Shape;13413;p99"/>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99"/>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99"/>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99"/>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99"/>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99"/>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99"/>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99"/>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99"/>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99"/>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99"/>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4" name="Google Shape;13424;p99"/>
          <p:cNvGrpSpPr/>
          <p:nvPr/>
        </p:nvGrpSpPr>
        <p:grpSpPr>
          <a:xfrm>
            <a:off x="4105155" y="2425976"/>
            <a:ext cx="87230" cy="366430"/>
            <a:chOff x="4105155" y="2425976"/>
            <a:chExt cx="87230" cy="366430"/>
          </a:xfrm>
        </p:grpSpPr>
        <p:sp>
          <p:nvSpPr>
            <p:cNvPr id="13425" name="Google Shape;13425;p99"/>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99"/>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99"/>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99"/>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99"/>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99"/>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1" name="Google Shape;13431;p99"/>
          <p:cNvGrpSpPr/>
          <p:nvPr/>
        </p:nvGrpSpPr>
        <p:grpSpPr>
          <a:xfrm>
            <a:off x="1808109" y="2426002"/>
            <a:ext cx="267884" cy="366639"/>
            <a:chOff x="1808109" y="2426002"/>
            <a:chExt cx="267884" cy="366639"/>
          </a:xfrm>
        </p:grpSpPr>
        <p:sp>
          <p:nvSpPr>
            <p:cNvPr id="13432" name="Google Shape;13432;p99"/>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99"/>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99"/>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99"/>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99"/>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99"/>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99"/>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99"/>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99"/>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99"/>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99"/>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99"/>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99"/>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99"/>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99"/>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99"/>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99"/>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99"/>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99"/>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99"/>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99"/>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3" name="Google Shape;13453;p99"/>
          <p:cNvGrpSpPr/>
          <p:nvPr/>
        </p:nvGrpSpPr>
        <p:grpSpPr>
          <a:xfrm>
            <a:off x="3603568" y="2426002"/>
            <a:ext cx="207597" cy="366639"/>
            <a:chOff x="3603568" y="2426002"/>
            <a:chExt cx="207597" cy="366639"/>
          </a:xfrm>
        </p:grpSpPr>
        <p:sp>
          <p:nvSpPr>
            <p:cNvPr id="13454" name="Google Shape;13454;p99"/>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99"/>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99"/>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99"/>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99"/>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99"/>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0" name="Google Shape;13460;p99"/>
          <p:cNvGrpSpPr/>
          <p:nvPr/>
        </p:nvGrpSpPr>
        <p:grpSpPr>
          <a:xfrm>
            <a:off x="2246115" y="2426002"/>
            <a:ext cx="274417" cy="366404"/>
            <a:chOff x="2246115" y="2426002"/>
            <a:chExt cx="274417" cy="366404"/>
          </a:xfrm>
        </p:grpSpPr>
        <p:sp>
          <p:nvSpPr>
            <p:cNvPr id="13461" name="Google Shape;13461;p99"/>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99"/>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99"/>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99"/>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99"/>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99"/>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99"/>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99"/>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9" name="Google Shape;13469;p99"/>
          <p:cNvGrpSpPr/>
          <p:nvPr/>
        </p:nvGrpSpPr>
        <p:grpSpPr>
          <a:xfrm>
            <a:off x="2696666" y="2426002"/>
            <a:ext cx="256099" cy="366639"/>
            <a:chOff x="2696666" y="2426002"/>
            <a:chExt cx="256099" cy="366639"/>
          </a:xfrm>
        </p:grpSpPr>
        <p:sp>
          <p:nvSpPr>
            <p:cNvPr id="13470" name="Google Shape;13470;p99"/>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99"/>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99"/>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99"/>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99"/>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99"/>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6" name="Google Shape;13476;p99"/>
          <p:cNvGrpSpPr/>
          <p:nvPr/>
        </p:nvGrpSpPr>
        <p:grpSpPr>
          <a:xfrm>
            <a:off x="3149072" y="2426002"/>
            <a:ext cx="225863" cy="366430"/>
            <a:chOff x="3149072" y="2426002"/>
            <a:chExt cx="225863" cy="366430"/>
          </a:xfrm>
        </p:grpSpPr>
        <p:sp>
          <p:nvSpPr>
            <p:cNvPr id="13477" name="Google Shape;13477;p99"/>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99"/>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99"/>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99"/>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99"/>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99"/>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99"/>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99"/>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99"/>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99"/>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99"/>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8" name="Google Shape;13488;p99"/>
          <p:cNvGrpSpPr/>
          <p:nvPr/>
        </p:nvGrpSpPr>
        <p:grpSpPr>
          <a:xfrm>
            <a:off x="1361556" y="2425923"/>
            <a:ext cx="283224" cy="366482"/>
            <a:chOff x="1361556" y="2425923"/>
            <a:chExt cx="283224" cy="366482"/>
          </a:xfrm>
        </p:grpSpPr>
        <p:sp>
          <p:nvSpPr>
            <p:cNvPr id="13489" name="Google Shape;13489;p99"/>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99"/>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99"/>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99"/>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99"/>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99"/>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99"/>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99"/>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99"/>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99"/>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99"/>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99"/>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99"/>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99"/>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99"/>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99"/>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99"/>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99"/>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99"/>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99"/>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9" name="Google Shape;13509;p99"/>
          <p:cNvGrpSpPr/>
          <p:nvPr/>
        </p:nvGrpSpPr>
        <p:grpSpPr>
          <a:xfrm>
            <a:off x="3973735" y="2891056"/>
            <a:ext cx="361883" cy="366979"/>
            <a:chOff x="3973735" y="2891056"/>
            <a:chExt cx="361883" cy="366979"/>
          </a:xfrm>
        </p:grpSpPr>
        <p:sp>
          <p:nvSpPr>
            <p:cNvPr id="13510" name="Google Shape;13510;p99"/>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99"/>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99"/>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99"/>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99"/>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99"/>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99"/>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99"/>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99"/>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99"/>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99"/>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99"/>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99"/>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99"/>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99"/>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99"/>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99"/>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7" name="Google Shape;13527;p99"/>
          <p:cNvGrpSpPr/>
          <p:nvPr/>
        </p:nvGrpSpPr>
        <p:grpSpPr>
          <a:xfrm>
            <a:off x="3527941" y="2916744"/>
            <a:ext cx="366665" cy="315654"/>
            <a:chOff x="3527941" y="2916744"/>
            <a:chExt cx="366665" cy="315654"/>
          </a:xfrm>
        </p:grpSpPr>
        <p:sp>
          <p:nvSpPr>
            <p:cNvPr id="13528" name="Google Shape;13528;p99"/>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99"/>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99"/>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99"/>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99"/>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99"/>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99"/>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99"/>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99"/>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99"/>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99"/>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99"/>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99"/>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99"/>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99"/>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99"/>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99"/>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99"/>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99"/>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99"/>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99"/>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99"/>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99"/>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99"/>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99"/>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99"/>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99"/>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99"/>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99"/>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99"/>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8" name="Google Shape;13558;p99"/>
          <p:cNvGrpSpPr/>
          <p:nvPr/>
        </p:nvGrpSpPr>
        <p:grpSpPr>
          <a:xfrm>
            <a:off x="2640873" y="2891631"/>
            <a:ext cx="366404" cy="366404"/>
            <a:chOff x="2640873" y="2891631"/>
            <a:chExt cx="366404" cy="366404"/>
          </a:xfrm>
        </p:grpSpPr>
        <p:sp>
          <p:nvSpPr>
            <p:cNvPr id="13559" name="Google Shape;13559;p99"/>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99"/>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99"/>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99"/>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99"/>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99"/>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99"/>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99"/>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99"/>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99"/>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99"/>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99"/>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99"/>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99"/>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3" name="Google Shape;13573;p99"/>
          <p:cNvGrpSpPr/>
          <p:nvPr/>
        </p:nvGrpSpPr>
        <p:grpSpPr>
          <a:xfrm>
            <a:off x="2197091" y="2938120"/>
            <a:ext cx="366665" cy="273189"/>
            <a:chOff x="2197091" y="2938120"/>
            <a:chExt cx="366665" cy="273189"/>
          </a:xfrm>
        </p:grpSpPr>
        <p:sp>
          <p:nvSpPr>
            <p:cNvPr id="13574" name="Google Shape;13574;p99"/>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99"/>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99"/>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99"/>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99"/>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99"/>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99"/>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99"/>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99"/>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99"/>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99"/>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99"/>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99"/>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99"/>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99"/>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99"/>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99"/>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99"/>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99"/>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99"/>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99"/>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99"/>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99"/>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99"/>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8" name="Google Shape;13598;p99"/>
          <p:cNvGrpSpPr/>
          <p:nvPr/>
        </p:nvGrpSpPr>
        <p:grpSpPr>
          <a:xfrm>
            <a:off x="1753570" y="2892127"/>
            <a:ext cx="366665" cy="365202"/>
            <a:chOff x="1753570" y="2892127"/>
            <a:chExt cx="366665" cy="365202"/>
          </a:xfrm>
        </p:grpSpPr>
        <p:sp>
          <p:nvSpPr>
            <p:cNvPr id="13599" name="Google Shape;13599;p99"/>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99"/>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99"/>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99"/>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99"/>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99"/>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99"/>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99"/>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99"/>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99"/>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99"/>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99"/>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99"/>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99"/>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99"/>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99"/>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99"/>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99"/>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7" name="Google Shape;13617;p99"/>
          <p:cNvGrpSpPr/>
          <p:nvPr/>
        </p:nvGrpSpPr>
        <p:grpSpPr>
          <a:xfrm>
            <a:off x="1303751" y="3807339"/>
            <a:ext cx="367684" cy="366561"/>
            <a:chOff x="1303751" y="3807339"/>
            <a:chExt cx="367684" cy="366561"/>
          </a:xfrm>
        </p:grpSpPr>
        <p:sp>
          <p:nvSpPr>
            <p:cNvPr id="13618" name="Google Shape;13618;p99"/>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99"/>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99"/>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99"/>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99"/>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99"/>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99"/>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99"/>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99"/>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99"/>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99"/>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99"/>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99"/>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99"/>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99"/>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99"/>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99"/>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99"/>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99"/>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99"/>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99"/>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99"/>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99"/>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99"/>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99"/>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99"/>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99"/>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99"/>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99"/>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99"/>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99"/>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99"/>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99"/>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99"/>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99"/>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99"/>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99"/>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99"/>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99"/>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99"/>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99"/>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59" name="Google Shape;13659;p99"/>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60" name="Google Shape;13660;p99"/>
          <p:cNvGrpSpPr/>
          <p:nvPr/>
        </p:nvGrpSpPr>
        <p:grpSpPr>
          <a:xfrm>
            <a:off x="1310049" y="2891421"/>
            <a:ext cx="384749" cy="366613"/>
            <a:chOff x="1310049" y="2891421"/>
            <a:chExt cx="384749" cy="366613"/>
          </a:xfrm>
        </p:grpSpPr>
        <p:sp>
          <p:nvSpPr>
            <p:cNvPr id="13661" name="Google Shape;13661;p99"/>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99"/>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99"/>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99"/>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99"/>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99"/>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99"/>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99"/>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99"/>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99"/>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99"/>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99"/>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99"/>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99"/>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5" name="Google Shape;13675;p99"/>
          <p:cNvGrpSpPr/>
          <p:nvPr/>
        </p:nvGrpSpPr>
        <p:grpSpPr>
          <a:xfrm>
            <a:off x="849673" y="2891343"/>
            <a:ext cx="383468" cy="366665"/>
            <a:chOff x="849673" y="2891343"/>
            <a:chExt cx="383468" cy="366665"/>
          </a:xfrm>
        </p:grpSpPr>
        <p:sp>
          <p:nvSpPr>
            <p:cNvPr id="13676" name="Google Shape;13676;p99"/>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99"/>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99"/>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99"/>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99"/>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99"/>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99"/>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99"/>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99"/>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99"/>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99"/>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99"/>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8" name="Google Shape;13688;p99"/>
          <p:cNvGrpSpPr/>
          <p:nvPr/>
        </p:nvGrpSpPr>
        <p:grpSpPr>
          <a:xfrm>
            <a:off x="920257" y="2426002"/>
            <a:ext cx="278024" cy="366508"/>
            <a:chOff x="920257" y="2426002"/>
            <a:chExt cx="278024" cy="366508"/>
          </a:xfrm>
        </p:grpSpPr>
        <p:sp>
          <p:nvSpPr>
            <p:cNvPr id="13689" name="Google Shape;13689;p99"/>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99"/>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99"/>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99"/>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99"/>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99"/>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99"/>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99"/>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99"/>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99"/>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99"/>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99"/>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99"/>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2" name="Google Shape;13702;p99"/>
          <p:cNvGrpSpPr/>
          <p:nvPr/>
        </p:nvGrpSpPr>
        <p:grpSpPr>
          <a:xfrm>
            <a:off x="866528" y="4274484"/>
            <a:ext cx="349810" cy="366665"/>
            <a:chOff x="866528" y="4274484"/>
            <a:chExt cx="349810" cy="366665"/>
          </a:xfrm>
        </p:grpSpPr>
        <p:sp>
          <p:nvSpPr>
            <p:cNvPr id="13703" name="Google Shape;13703;p99"/>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99"/>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99"/>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99"/>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99"/>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99"/>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99"/>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99"/>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99"/>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99"/>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99"/>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4" name="Google Shape;13714;p99"/>
          <p:cNvGrpSpPr/>
          <p:nvPr/>
        </p:nvGrpSpPr>
        <p:grpSpPr>
          <a:xfrm>
            <a:off x="1388708" y="4274484"/>
            <a:ext cx="330210" cy="366665"/>
            <a:chOff x="1388708" y="4274484"/>
            <a:chExt cx="330210" cy="366665"/>
          </a:xfrm>
        </p:grpSpPr>
        <p:sp>
          <p:nvSpPr>
            <p:cNvPr id="13715" name="Google Shape;13715;p99"/>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99"/>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99"/>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99"/>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99"/>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99"/>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99"/>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99"/>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99"/>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99"/>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99"/>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99"/>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99"/>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99"/>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99"/>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99"/>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99"/>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99"/>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99"/>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99"/>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5" name="Google Shape;13735;p99"/>
          <p:cNvGrpSpPr/>
          <p:nvPr/>
        </p:nvGrpSpPr>
        <p:grpSpPr>
          <a:xfrm>
            <a:off x="1874694" y="4293326"/>
            <a:ext cx="375446" cy="328982"/>
            <a:chOff x="1874694" y="4293326"/>
            <a:chExt cx="375446" cy="328982"/>
          </a:xfrm>
        </p:grpSpPr>
        <p:sp>
          <p:nvSpPr>
            <p:cNvPr id="13736" name="Google Shape;13736;p99"/>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99"/>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99"/>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99"/>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99"/>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99"/>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99"/>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99"/>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99"/>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99"/>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99"/>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99"/>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99"/>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99"/>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99"/>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99"/>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99"/>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99"/>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99"/>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99"/>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99"/>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99"/>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8" name="Google Shape;13758;p99"/>
          <p:cNvGrpSpPr/>
          <p:nvPr/>
        </p:nvGrpSpPr>
        <p:grpSpPr>
          <a:xfrm>
            <a:off x="2396116" y="4293090"/>
            <a:ext cx="366665" cy="329714"/>
            <a:chOff x="2396116" y="4293090"/>
            <a:chExt cx="366665" cy="329714"/>
          </a:xfrm>
        </p:grpSpPr>
        <p:sp>
          <p:nvSpPr>
            <p:cNvPr id="13759" name="Google Shape;13759;p99"/>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99"/>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99"/>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99"/>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99"/>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99"/>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99"/>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99"/>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99"/>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99"/>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99"/>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99"/>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99"/>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2" name="Google Shape;13772;p99"/>
          <p:cNvGrpSpPr/>
          <p:nvPr/>
        </p:nvGrpSpPr>
        <p:grpSpPr>
          <a:xfrm>
            <a:off x="2908757" y="4289824"/>
            <a:ext cx="367162" cy="336116"/>
            <a:chOff x="2908757" y="4289824"/>
            <a:chExt cx="367162" cy="336116"/>
          </a:xfrm>
        </p:grpSpPr>
        <p:sp>
          <p:nvSpPr>
            <p:cNvPr id="13773" name="Google Shape;13773;p99"/>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99"/>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99"/>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99"/>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99"/>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99"/>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99"/>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99"/>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99"/>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99"/>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99"/>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99"/>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99"/>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99"/>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99"/>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99"/>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99"/>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99"/>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99"/>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99"/>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99"/>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99"/>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99"/>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99"/>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99"/>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99"/>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99"/>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0" name="Google Shape;13800;p99"/>
          <p:cNvGrpSpPr/>
          <p:nvPr/>
        </p:nvGrpSpPr>
        <p:grpSpPr>
          <a:xfrm>
            <a:off x="3082408" y="2919540"/>
            <a:ext cx="368651" cy="310350"/>
            <a:chOff x="3082408" y="2919540"/>
            <a:chExt cx="368651" cy="310350"/>
          </a:xfrm>
        </p:grpSpPr>
        <p:sp>
          <p:nvSpPr>
            <p:cNvPr id="13801" name="Google Shape;13801;p99"/>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99"/>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99"/>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99"/>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99"/>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99"/>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99"/>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99"/>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99"/>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99"/>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99"/>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99"/>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3" name="Google Shape;13813;p99"/>
          <p:cNvGrpSpPr/>
          <p:nvPr/>
        </p:nvGrpSpPr>
        <p:grpSpPr>
          <a:xfrm>
            <a:off x="7069130" y="2424800"/>
            <a:ext cx="366169" cy="360498"/>
            <a:chOff x="7069130" y="2424800"/>
            <a:chExt cx="366169" cy="360498"/>
          </a:xfrm>
        </p:grpSpPr>
        <p:sp>
          <p:nvSpPr>
            <p:cNvPr id="13814" name="Google Shape;13814;p99"/>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99"/>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99"/>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99"/>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99"/>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99"/>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99"/>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99"/>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99"/>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99"/>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99"/>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99"/>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99"/>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99"/>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99"/>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99"/>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99"/>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99"/>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99"/>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99"/>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4" name="Google Shape;13834;p99"/>
          <p:cNvGrpSpPr/>
          <p:nvPr/>
        </p:nvGrpSpPr>
        <p:grpSpPr>
          <a:xfrm>
            <a:off x="4885655" y="2424721"/>
            <a:ext cx="281473" cy="360629"/>
            <a:chOff x="4885655" y="2424721"/>
            <a:chExt cx="281473" cy="360629"/>
          </a:xfrm>
        </p:grpSpPr>
        <p:sp>
          <p:nvSpPr>
            <p:cNvPr id="13835" name="Google Shape;13835;p99"/>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99"/>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99"/>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99"/>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99"/>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99"/>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99"/>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99"/>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99"/>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99"/>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99"/>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6" name="Google Shape;13846;p99"/>
          <p:cNvGrpSpPr/>
          <p:nvPr/>
        </p:nvGrpSpPr>
        <p:grpSpPr>
          <a:xfrm>
            <a:off x="6625609" y="2446777"/>
            <a:ext cx="364130" cy="316726"/>
            <a:chOff x="6625609" y="2446777"/>
            <a:chExt cx="364130" cy="316726"/>
          </a:xfrm>
        </p:grpSpPr>
        <p:sp>
          <p:nvSpPr>
            <p:cNvPr id="13847" name="Google Shape;13847;p99"/>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99"/>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99"/>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99"/>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99"/>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99"/>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99"/>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99"/>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99"/>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99"/>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99"/>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99"/>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9" name="Google Shape;13859;p99"/>
          <p:cNvGrpSpPr/>
          <p:nvPr/>
        </p:nvGrpSpPr>
        <p:grpSpPr>
          <a:xfrm>
            <a:off x="5757644" y="2012350"/>
            <a:ext cx="360628" cy="298825"/>
            <a:chOff x="5757644" y="2012350"/>
            <a:chExt cx="360628" cy="298825"/>
          </a:xfrm>
        </p:grpSpPr>
        <p:sp>
          <p:nvSpPr>
            <p:cNvPr id="13860" name="Google Shape;13860;p99"/>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99"/>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99"/>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99"/>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99"/>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99"/>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99"/>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99"/>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99"/>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99"/>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99"/>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99"/>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99"/>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99"/>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99"/>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99"/>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99"/>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99"/>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99"/>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99"/>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99"/>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99"/>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2" name="Google Shape;13882;p99"/>
          <p:cNvGrpSpPr/>
          <p:nvPr/>
        </p:nvGrpSpPr>
        <p:grpSpPr>
          <a:xfrm>
            <a:off x="5317625" y="1983474"/>
            <a:ext cx="360628" cy="356839"/>
            <a:chOff x="5317625" y="1983474"/>
            <a:chExt cx="360628" cy="356839"/>
          </a:xfrm>
        </p:grpSpPr>
        <p:sp>
          <p:nvSpPr>
            <p:cNvPr id="13883" name="Google Shape;13883;p99"/>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99"/>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99"/>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99"/>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99"/>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99"/>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99"/>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99"/>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99"/>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99"/>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99"/>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99"/>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99"/>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99"/>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99"/>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99"/>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99"/>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99"/>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99"/>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2" name="Google Shape;13902;p99"/>
          <p:cNvGrpSpPr/>
          <p:nvPr/>
        </p:nvGrpSpPr>
        <p:grpSpPr>
          <a:xfrm>
            <a:off x="6181827" y="2463685"/>
            <a:ext cx="360629" cy="282989"/>
            <a:chOff x="6181827" y="2463685"/>
            <a:chExt cx="360629" cy="282989"/>
          </a:xfrm>
        </p:grpSpPr>
        <p:sp>
          <p:nvSpPr>
            <p:cNvPr id="13903" name="Google Shape;13903;p99"/>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99"/>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99"/>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99"/>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99"/>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99"/>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99"/>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99"/>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99"/>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99"/>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99"/>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4" name="Google Shape;13914;p99"/>
          <p:cNvGrpSpPr/>
          <p:nvPr/>
        </p:nvGrpSpPr>
        <p:grpSpPr>
          <a:xfrm>
            <a:off x="5346292" y="3340691"/>
            <a:ext cx="291247" cy="360628"/>
            <a:chOff x="5346292" y="3340691"/>
            <a:chExt cx="291247" cy="360628"/>
          </a:xfrm>
        </p:grpSpPr>
        <p:sp>
          <p:nvSpPr>
            <p:cNvPr id="13915" name="Google Shape;13915;p99"/>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99"/>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99"/>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99"/>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99"/>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99"/>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99"/>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99"/>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99"/>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99"/>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99"/>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99"/>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99"/>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99"/>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99"/>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99"/>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99"/>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99"/>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99"/>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99"/>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99"/>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99"/>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99"/>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99"/>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99"/>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0" name="Google Shape;13940;p99"/>
          <p:cNvGrpSpPr/>
          <p:nvPr/>
        </p:nvGrpSpPr>
        <p:grpSpPr>
          <a:xfrm>
            <a:off x="7969264" y="1981697"/>
            <a:ext cx="337763" cy="360393"/>
            <a:chOff x="7969264" y="1981697"/>
            <a:chExt cx="337763" cy="360393"/>
          </a:xfrm>
        </p:grpSpPr>
        <p:sp>
          <p:nvSpPr>
            <p:cNvPr id="13941" name="Google Shape;13941;p99"/>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99"/>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99"/>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99"/>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99"/>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99"/>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99"/>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99"/>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99"/>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99"/>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99"/>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99"/>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99"/>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99"/>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99"/>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99"/>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99"/>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99"/>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9" name="Google Shape;13959;p99"/>
          <p:cNvGrpSpPr/>
          <p:nvPr/>
        </p:nvGrpSpPr>
        <p:grpSpPr>
          <a:xfrm>
            <a:off x="5736032" y="2430000"/>
            <a:ext cx="360890" cy="350332"/>
            <a:chOff x="5736032" y="2430000"/>
            <a:chExt cx="360890" cy="350332"/>
          </a:xfrm>
        </p:grpSpPr>
        <p:sp>
          <p:nvSpPr>
            <p:cNvPr id="13960" name="Google Shape;13960;p99"/>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99"/>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99"/>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99"/>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99"/>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99"/>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99"/>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99"/>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99"/>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99"/>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99"/>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99"/>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99"/>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99"/>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99"/>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99"/>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99"/>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7" name="Google Shape;13977;p99"/>
          <p:cNvGrpSpPr/>
          <p:nvPr/>
        </p:nvGrpSpPr>
        <p:grpSpPr>
          <a:xfrm>
            <a:off x="4877867" y="1995991"/>
            <a:ext cx="360628" cy="331778"/>
            <a:chOff x="4877867" y="1995991"/>
            <a:chExt cx="360628" cy="331778"/>
          </a:xfrm>
        </p:grpSpPr>
        <p:sp>
          <p:nvSpPr>
            <p:cNvPr id="13978" name="Google Shape;13978;p99"/>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99"/>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99"/>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99"/>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99"/>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99"/>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99"/>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99"/>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99"/>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99"/>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99"/>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99"/>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99"/>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99"/>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2" name="Google Shape;13992;p99"/>
          <p:cNvGrpSpPr/>
          <p:nvPr/>
        </p:nvGrpSpPr>
        <p:grpSpPr>
          <a:xfrm>
            <a:off x="7050889" y="2913503"/>
            <a:ext cx="363529" cy="339513"/>
            <a:chOff x="7050889" y="2913503"/>
            <a:chExt cx="363529" cy="339513"/>
          </a:xfrm>
        </p:grpSpPr>
        <p:sp>
          <p:nvSpPr>
            <p:cNvPr id="13993" name="Google Shape;13993;p99"/>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99"/>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99"/>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99"/>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99"/>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99"/>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99"/>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99"/>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99"/>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2" name="Google Shape;14002;p99"/>
          <p:cNvGrpSpPr/>
          <p:nvPr/>
        </p:nvGrpSpPr>
        <p:grpSpPr>
          <a:xfrm>
            <a:off x="7510900" y="1981462"/>
            <a:ext cx="372937" cy="360629"/>
            <a:chOff x="7510900" y="1981462"/>
            <a:chExt cx="372937" cy="360629"/>
          </a:xfrm>
        </p:grpSpPr>
        <p:sp>
          <p:nvSpPr>
            <p:cNvPr id="14003" name="Google Shape;14003;p99"/>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99"/>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99"/>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99"/>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99"/>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99"/>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99"/>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99"/>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99"/>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99"/>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99"/>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99"/>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99"/>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99"/>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99"/>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99"/>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9" name="Google Shape;14019;p99"/>
          <p:cNvGrpSpPr/>
          <p:nvPr/>
        </p:nvGrpSpPr>
        <p:grpSpPr>
          <a:xfrm>
            <a:off x="6599476" y="2918260"/>
            <a:ext cx="360629" cy="329975"/>
            <a:chOff x="6599476" y="2918260"/>
            <a:chExt cx="360629" cy="329975"/>
          </a:xfrm>
        </p:grpSpPr>
        <p:sp>
          <p:nvSpPr>
            <p:cNvPr id="14020" name="Google Shape;14020;p99"/>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99"/>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99"/>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99"/>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99"/>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99"/>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99"/>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99"/>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99"/>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99"/>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99"/>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99"/>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99"/>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99"/>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99"/>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99"/>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99"/>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99"/>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99"/>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99"/>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99"/>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99"/>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99"/>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99"/>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99"/>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5" name="Google Shape;14045;p99"/>
          <p:cNvGrpSpPr/>
          <p:nvPr/>
        </p:nvGrpSpPr>
        <p:grpSpPr>
          <a:xfrm>
            <a:off x="5290499" y="2481533"/>
            <a:ext cx="360628" cy="247292"/>
            <a:chOff x="5290499" y="2481533"/>
            <a:chExt cx="360628" cy="247292"/>
          </a:xfrm>
        </p:grpSpPr>
        <p:sp>
          <p:nvSpPr>
            <p:cNvPr id="14046" name="Google Shape;14046;p99"/>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99"/>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99"/>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99"/>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99"/>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99"/>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99"/>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99"/>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99"/>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99"/>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99"/>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99"/>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99"/>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99"/>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99"/>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99"/>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99"/>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99"/>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99"/>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99"/>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99"/>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99"/>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99"/>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99"/>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99"/>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99"/>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99"/>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3" name="Google Shape;14073;p99"/>
          <p:cNvGrpSpPr/>
          <p:nvPr/>
        </p:nvGrpSpPr>
        <p:grpSpPr>
          <a:xfrm>
            <a:off x="6201923" y="1981514"/>
            <a:ext cx="351325" cy="360576"/>
            <a:chOff x="6201923" y="1981514"/>
            <a:chExt cx="351325" cy="360576"/>
          </a:xfrm>
        </p:grpSpPr>
        <p:sp>
          <p:nvSpPr>
            <p:cNvPr id="14074" name="Google Shape;14074;p99"/>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99"/>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99"/>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99"/>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99"/>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99"/>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99"/>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1" name="Google Shape;14081;p99"/>
          <p:cNvGrpSpPr/>
          <p:nvPr/>
        </p:nvGrpSpPr>
        <p:grpSpPr>
          <a:xfrm>
            <a:off x="4894461" y="3340691"/>
            <a:ext cx="312884" cy="360785"/>
            <a:chOff x="4894461" y="3340691"/>
            <a:chExt cx="312884" cy="360785"/>
          </a:xfrm>
        </p:grpSpPr>
        <p:sp>
          <p:nvSpPr>
            <p:cNvPr id="14082" name="Google Shape;14082;p99"/>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99"/>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99"/>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99"/>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99"/>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99"/>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99"/>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99"/>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99"/>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99"/>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99"/>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99"/>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99"/>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99"/>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99"/>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99"/>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8" name="Google Shape;14098;p99"/>
          <p:cNvGrpSpPr/>
          <p:nvPr/>
        </p:nvGrpSpPr>
        <p:grpSpPr>
          <a:xfrm>
            <a:off x="5339237" y="1501251"/>
            <a:ext cx="245541" cy="360628"/>
            <a:chOff x="5339237" y="1501251"/>
            <a:chExt cx="245541" cy="360628"/>
          </a:xfrm>
        </p:grpSpPr>
        <p:sp>
          <p:nvSpPr>
            <p:cNvPr id="14099" name="Google Shape;14099;p99"/>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99"/>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99"/>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99"/>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99"/>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99"/>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99"/>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99"/>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99"/>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99"/>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99"/>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99"/>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99"/>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99"/>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99"/>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99"/>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99"/>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99"/>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99"/>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99"/>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99"/>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99"/>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99"/>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99"/>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99"/>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99"/>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99"/>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99"/>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99"/>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99"/>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99"/>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99"/>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99"/>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99"/>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99"/>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99"/>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99"/>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99"/>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99"/>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99"/>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99"/>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99"/>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1" name="Google Shape;14141;p99"/>
          <p:cNvGrpSpPr/>
          <p:nvPr/>
        </p:nvGrpSpPr>
        <p:grpSpPr>
          <a:xfrm>
            <a:off x="7959464" y="2474216"/>
            <a:ext cx="370428" cy="261926"/>
            <a:chOff x="7959464" y="2474216"/>
            <a:chExt cx="370428" cy="261926"/>
          </a:xfrm>
        </p:grpSpPr>
        <p:sp>
          <p:nvSpPr>
            <p:cNvPr id="14142" name="Google Shape;14142;p99"/>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99"/>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99"/>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99"/>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99"/>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99"/>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99"/>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99"/>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99"/>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99"/>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99"/>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99"/>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4" name="Google Shape;14154;p99"/>
          <p:cNvGrpSpPr/>
          <p:nvPr/>
        </p:nvGrpSpPr>
        <p:grpSpPr>
          <a:xfrm>
            <a:off x="7518687" y="2457909"/>
            <a:ext cx="360629" cy="294461"/>
            <a:chOff x="7518687" y="2457909"/>
            <a:chExt cx="360629" cy="294461"/>
          </a:xfrm>
        </p:grpSpPr>
        <p:sp>
          <p:nvSpPr>
            <p:cNvPr id="14155" name="Google Shape;14155;p99"/>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99"/>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99"/>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99"/>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99"/>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99"/>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99"/>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99"/>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99"/>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99"/>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99"/>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99"/>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99"/>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99"/>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99"/>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99"/>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99"/>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99"/>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99"/>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4" name="Google Shape;14174;p99"/>
          <p:cNvGrpSpPr/>
          <p:nvPr/>
        </p:nvGrpSpPr>
        <p:grpSpPr>
          <a:xfrm>
            <a:off x="7086220" y="1981566"/>
            <a:ext cx="343799" cy="360524"/>
            <a:chOff x="7086220" y="1981566"/>
            <a:chExt cx="343799" cy="360524"/>
          </a:xfrm>
        </p:grpSpPr>
        <p:sp>
          <p:nvSpPr>
            <p:cNvPr id="14175" name="Google Shape;14175;p99"/>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99"/>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99"/>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99"/>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99"/>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99"/>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99"/>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99"/>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99"/>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99"/>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99"/>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99"/>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99"/>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99"/>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99"/>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99"/>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1" name="Google Shape;14191;p99"/>
          <p:cNvGrpSpPr/>
          <p:nvPr/>
        </p:nvGrpSpPr>
        <p:grpSpPr>
          <a:xfrm>
            <a:off x="6141112" y="2927563"/>
            <a:ext cx="368416" cy="311369"/>
            <a:chOff x="6141112" y="2927563"/>
            <a:chExt cx="368416" cy="311369"/>
          </a:xfrm>
        </p:grpSpPr>
        <p:sp>
          <p:nvSpPr>
            <p:cNvPr id="14192" name="Google Shape;14192;p99"/>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99"/>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99"/>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99"/>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99"/>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99"/>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99"/>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9" name="Google Shape;14199;p99"/>
          <p:cNvGrpSpPr/>
          <p:nvPr/>
        </p:nvGrpSpPr>
        <p:grpSpPr>
          <a:xfrm>
            <a:off x="7520699" y="2902946"/>
            <a:ext cx="335489" cy="360629"/>
            <a:chOff x="7520699" y="2902946"/>
            <a:chExt cx="335489" cy="360629"/>
          </a:xfrm>
        </p:grpSpPr>
        <p:sp>
          <p:nvSpPr>
            <p:cNvPr id="14200" name="Google Shape;14200;p99"/>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99"/>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99"/>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99"/>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99"/>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99"/>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99"/>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99"/>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99"/>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99"/>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99"/>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99"/>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99"/>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99"/>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99"/>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5" name="Google Shape;14215;p99"/>
          <p:cNvGrpSpPr/>
          <p:nvPr/>
        </p:nvGrpSpPr>
        <p:grpSpPr>
          <a:xfrm>
            <a:off x="7988340" y="2902946"/>
            <a:ext cx="308886" cy="360628"/>
            <a:chOff x="7988340" y="2902946"/>
            <a:chExt cx="308886" cy="360628"/>
          </a:xfrm>
        </p:grpSpPr>
        <p:sp>
          <p:nvSpPr>
            <p:cNvPr id="14216" name="Google Shape;14216;p99"/>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99"/>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99"/>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99"/>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99"/>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99"/>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99"/>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99"/>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99"/>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99"/>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99"/>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99"/>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99"/>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99"/>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99"/>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99"/>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99"/>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99"/>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99"/>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99"/>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99"/>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99"/>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99"/>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9" name="Google Shape;14239;p99"/>
          <p:cNvGrpSpPr/>
          <p:nvPr/>
        </p:nvGrpSpPr>
        <p:grpSpPr>
          <a:xfrm>
            <a:off x="5690039" y="2902998"/>
            <a:ext cx="362902" cy="360498"/>
            <a:chOff x="5690039" y="2902998"/>
            <a:chExt cx="362902" cy="360498"/>
          </a:xfrm>
        </p:grpSpPr>
        <p:sp>
          <p:nvSpPr>
            <p:cNvPr id="14240" name="Google Shape;14240;p99"/>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99"/>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99"/>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99"/>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99"/>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99"/>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99"/>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7" name="Google Shape;14247;p99"/>
          <p:cNvGrpSpPr/>
          <p:nvPr/>
        </p:nvGrpSpPr>
        <p:grpSpPr>
          <a:xfrm>
            <a:off x="4871935" y="1500990"/>
            <a:ext cx="258503" cy="360890"/>
            <a:chOff x="4871935" y="1500990"/>
            <a:chExt cx="258503" cy="360890"/>
          </a:xfrm>
        </p:grpSpPr>
        <p:sp>
          <p:nvSpPr>
            <p:cNvPr id="14248" name="Google Shape;14248;p99"/>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99"/>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99"/>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99"/>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99"/>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99"/>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99"/>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99"/>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99"/>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99"/>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99"/>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99"/>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99"/>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99"/>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62" name="Google Shape;14262;p99"/>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63" name="Google Shape;14263;p99"/>
          <p:cNvGrpSpPr/>
          <p:nvPr/>
        </p:nvGrpSpPr>
        <p:grpSpPr>
          <a:xfrm>
            <a:off x="6265764" y="1501251"/>
            <a:ext cx="234983" cy="360628"/>
            <a:chOff x="6265764" y="1501251"/>
            <a:chExt cx="234983" cy="360628"/>
          </a:xfrm>
        </p:grpSpPr>
        <p:sp>
          <p:nvSpPr>
            <p:cNvPr id="14264" name="Google Shape;14264;p99"/>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99"/>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99"/>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99"/>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99"/>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99"/>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99"/>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99"/>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99"/>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99"/>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99"/>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99"/>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6" name="Google Shape;14276;p99"/>
          <p:cNvGrpSpPr/>
          <p:nvPr/>
        </p:nvGrpSpPr>
        <p:grpSpPr>
          <a:xfrm>
            <a:off x="6193639" y="3401998"/>
            <a:ext cx="360628" cy="238250"/>
            <a:chOff x="6193639" y="3401998"/>
            <a:chExt cx="360628" cy="238250"/>
          </a:xfrm>
        </p:grpSpPr>
        <p:sp>
          <p:nvSpPr>
            <p:cNvPr id="14277" name="Google Shape;14277;p99"/>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99"/>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99"/>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99"/>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99"/>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99"/>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99"/>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99"/>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99"/>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99"/>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99"/>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8" name="Google Shape;14288;p99"/>
          <p:cNvGrpSpPr/>
          <p:nvPr/>
        </p:nvGrpSpPr>
        <p:grpSpPr>
          <a:xfrm>
            <a:off x="5801625" y="1501251"/>
            <a:ext cx="246037" cy="360629"/>
            <a:chOff x="5801625" y="1501251"/>
            <a:chExt cx="246037" cy="360629"/>
          </a:xfrm>
        </p:grpSpPr>
        <p:sp>
          <p:nvSpPr>
            <p:cNvPr id="14289" name="Google Shape;14289;p99"/>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99"/>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99"/>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99"/>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99"/>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99"/>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99"/>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99"/>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99"/>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99"/>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99"/>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99"/>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99"/>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99"/>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99"/>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99"/>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99"/>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99"/>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99"/>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8" name="Google Shape;14308;p99"/>
          <p:cNvGrpSpPr/>
          <p:nvPr/>
        </p:nvGrpSpPr>
        <p:grpSpPr>
          <a:xfrm>
            <a:off x="6641680" y="1981462"/>
            <a:ext cx="352083" cy="360864"/>
            <a:chOff x="6641680" y="1981462"/>
            <a:chExt cx="352083" cy="360864"/>
          </a:xfrm>
        </p:grpSpPr>
        <p:sp>
          <p:nvSpPr>
            <p:cNvPr id="14309" name="Google Shape;14309;p99"/>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99"/>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99"/>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99"/>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99"/>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99"/>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99"/>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99"/>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99"/>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99"/>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99"/>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99"/>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99"/>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99"/>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99"/>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99"/>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99"/>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99"/>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99"/>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99"/>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99"/>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99"/>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99"/>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99"/>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99"/>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99"/>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99"/>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99"/>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7" name="Google Shape;14337;p99"/>
          <p:cNvGrpSpPr/>
          <p:nvPr/>
        </p:nvGrpSpPr>
        <p:grpSpPr>
          <a:xfrm>
            <a:off x="7205332" y="1501251"/>
            <a:ext cx="198032" cy="360629"/>
            <a:chOff x="7205332" y="1501251"/>
            <a:chExt cx="198032" cy="360629"/>
          </a:xfrm>
        </p:grpSpPr>
        <p:sp>
          <p:nvSpPr>
            <p:cNvPr id="14338" name="Google Shape;14338;p99"/>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99"/>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99"/>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99"/>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99"/>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99"/>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99"/>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99"/>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99"/>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99"/>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99"/>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99"/>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99"/>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99"/>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99"/>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99"/>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99"/>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99"/>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99"/>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99"/>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8" name="Google Shape;14358;p99"/>
          <p:cNvGrpSpPr/>
          <p:nvPr/>
        </p:nvGrpSpPr>
        <p:grpSpPr>
          <a:xfrm>
            <a:off x="7688313" y="1501251"/>
            <a:ext cx="153058" cy="360628"/>
            <a:chOff x="7688313" y="1501251"/>
            <a:chExt cx="153058" cy="360628"/>
          </a:xfrm>
        </p:grpSpPr>
        <p:sp>
          <p:nvSpPr>
            <p:cNvPr id="14359" name="Google Shape;14359;p99"/>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99"/>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99"/>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99"/>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99"/>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99"/>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99"/>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99"/>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99"/>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99"/>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99"/>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99"/>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99"/>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99"/>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99"/>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99"/>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5" name="Google Shape;14375;p99"/>
          <p:cNvGrpSpPr/>
          <p:nvPr/>
        </p:nvGrpSpPr>
        <p:grpSpPr>
          <a:xfrm>
            <a:off x="8150179" y="1501251"/>
            <a:ext cx="150811" cy="360628"/>
            <a:chOff x="8150179" y="1501251"/>
            <a:chExt cx="150811" cy="360628"/>
          </a:xfrm>
        </p:grpSpPr>
        <p:sp>
          <p:nvSpPr>
            <p:cNvPr id="14376" name="Google Shape;14376;p99"/>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99"/>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99"/>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99"/>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99"/>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99"/>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99"/>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99"/>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99"/>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85" name="Google Shape;14385;p99"/>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86" name="Google Shape;14386;p99"/>
          <p:cNvGrpSpPr/>
          <p:nvPr/>
        </p:nvGrpSpPr>
        <p:grpSpPr>
          <a:xfrm>
            <a:off x="4877867" y="2902946"/>
            <a:ext cx="170149" cy="360629"/>
            <a:chOff x="4877867" y="2902946"/>
            <a:chExt cx="170149" cy="360629"/>
          </a:xfrm>
        </p:grpSpPr>
        <p:sp>
          <p:nvSpPr>
            <p:cNvPr id="14387" name="Google Shape;14387;p99"/>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99"/>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99"/>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99"/>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99"/>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99"/>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99"/>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99"/>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99"/>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99"/>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99"/>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99"/>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99"/>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0" name="Google Shape;14400;p99"/>
          <p:cNvGrpSpPr/>
          <p:nvPr/>
        </p:nvGrpSpPr>
        <p:grpSpPr>
          <a:xfrm>
            <a:off x="6741689" y="1500676"/>
            <a:ext cx="207962" cy="361203"/>
            <a:chOff x="6741689" y="1500676"/>
            <a:chExt cx="207962" cy="361203"/>
          </a:xfrm>
        </p:grpSpPr>
        <p:sp>
          <p:nvSpPr>
            <p:cNvPr id="14401" name="Google Shape;14401;p99"/>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99"/>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99"/>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99"/>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99"/>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99"/>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99"/>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99"/>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99"/>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99"/>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99"/>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99"/>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99"/>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99"/>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99"/>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99"/>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99"/>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99"/>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99"/>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0" name="Google Shape;14420;p99"/>
          <p:cNvGrpSpPr/>
          <p:nvPr/>
        </p:nvGrpSpPr>
        <p:grpSpPr>
          <a:xfrm>
            <a:off x="5752627" y="3430404"/>
            <a:ext cx="360628" cy="181464"/>
            <a:chOff x="5752627" y="3430404"/>
            <a:chExt cx="360628" cy="181464"/>
          </a:xfrm>
        </p:grpSpPr>
        <p:sp>
          <p:nvSpPr>
            <p:cNvPr id="14421" name="Google Shape;14421;p99"/>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99"/>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99"/>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99"/>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99"/>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99"/>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99"/>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99"/>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99"/>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99"/>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99"/>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99"/>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99"/>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99"/>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99"/>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99"/>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99"/>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99"/>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99"/>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99"/>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99"/>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99"/>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99"/>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99"/>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99"/>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99"/>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99"/>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99"/>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9" name="Google Shape;14449;p99"/>
          <p:cNvGrpSpPr/>
          <p:nvPr/>
        </p:nvGrpSpPr>
        <p:grpSpPr>
          <a:xfrm>
            <a:off x="5235700" y="2902998"/>
            <a:ext cx="361909" cy="360759"/>
            <a:chOff x="5235700" y="2902998"/>
            <a:chExt cx="361909" cy="360759"/>
          </a:xfrm>
        </p:grpSpPr>
        <p:sp>
          <p:nvSpPr>
            <p:cNvPr id="14450" name="Google Shape;14450;p99"/>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99"/>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99"/>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99"/>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99"/>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99"/>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99"/>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7" name="Google Shape;14457;p99"/>
          <p:cNvGrpSpPr/>
          <p:nvPr/>
        </p:nvGrpSpPr>
        <p:grpSpPr>
          <a:xfrm>
            <a:off x="6634912" y="3394969"/>
            <a:ext cx="360367" cy="252309"/>
            <a:chOff x="6634912" y="3394969"/>
            <a:chExt cx="360367" cy="252309"/>
          </a:xfrm>
        </p:grpSpPr>
        <p:sp>
          <p:nvSpPr>
            <p:cNvPr id="14458" name="Google Shape;14458;p99"/>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99"/>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99"/>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99"/>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99"/>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99"/>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99"/>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99"/>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99"/>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99"/>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99"/>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99"/>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99"/>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1" name="Google Shape;14471;p99"/>
          <p:cNvGrpSpPr/>
          <p:nvPr/>
        </p:nvGrpSpPr>
        <p:grpSpPr>
          <a:xfrm>
            <a:off x="7059330" y="3340796"/>
            <a:ext cx="377170" cy="360655"/>
            <a:chOff x="7059330" y="3340796"/>
            <a:chExt cx="377170" cy="360655"/>
          </a:xfrm>
        </p:grpSpPr>
        <p:sp>
          <p:nvSpPr>
            <p:cNvPr id="14472" name="Google Shape;14472;p99"/>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99"/>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99"/>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99"/>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99"/>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99"/>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99"/>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99"/>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99"/>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99"/>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99"/>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99"/>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4" name="Google Shape;14484;p99"/>
          <p:cNvGrpSpPr/>
          <p:nvPr/>
        </p:nvGrpSpPr>
        <p:grpSpPr>
          <a:xfrm>
            <a:off x="7957948" y="3375631"/>
            <a:ext cx="360629" cy="291012"/>
            <a:chOff x="7957948" y="3375631"/>
            <a:chExt cx="360629" cy="291012"/>
          </a:xfrm>
        </p:grpSpPr>
        <p:sp>
          <p:nvSpPr>
            <p:cNvPr id="14485" name="Google Shape;14485;p99"/>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99"/>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99"/>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99"/>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99"/>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99"/>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99"/>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99"/>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99"/>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99"/>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99"/>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99"/>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99"/>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99"/>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99"/>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99"/>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99"/>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99"/>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3" name="Google Shape;14503;p99"/>
          <p:cNvGrpSpPr/>
          <p:nvPr/>
        </p:nvGrpSpPr>
        <p:grpSpPr>
          <a:xfrm>
            <a:off x="6198656" y="3867888"/>
            <a:ext cx="347562" cy="227954"/>
            <a:chOff x="6198656" y="3867888"/>
            <a:chExt cx="347562" cy="227954"/>
          </a:xfrm>
        </p:grpSpPr>
        <p:sp>
          <p:nvSpPr>
            <p:cNvPr id="14504" name="Google Shape;14504;p99"/>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99"/>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99"/>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99"/>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99"/>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99"/>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99"/>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99"/>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99"/>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99"/>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99"/>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5" name="Google Shape;14515;p99"/>
          <p:cNvGrpSpPr/>
          <p:nvPr/>
        </p:nvGrpSpPr>
        <p:grpSpPr>
          <a:xfrm>
            <a:off x="5706895" y="3819151"/>
            <a:ext cx="349392" cy="325454"/>
            <a:chOff x="5706895" y="3819151"/>
            <a:chExt cx="349392" cy="325454"/>
          </a:xfrm>
        </p:grpSpPr>
        <p:sp>
          <p:nvSpPr>
            <p:cNvPr id="14516" name="Google Shape;14516;p99"/>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99"/>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99"/>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99"/>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99"/>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99"/>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99"/>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99"/>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99"/>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99"/>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99"/>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99"/>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99"/>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99"/>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99"/>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1" name="Google Shape;14531;p99"/>
          <p:cNvGrpSpPr/>
          <p:nvPr/>
        </p:nvGrpSpPr>
        <p:grpSpPr>
          <a:xfrm>
            <a:off x="7648618" y="3340744"/>
            <a:ext cx="97265" cy="360393"/>
            <a:chOff x="7648618" y="3340744"/>
            <a:chExt cx="97265" cy="360393"/>
          </a:xfrm>
        </p:grpSpPr>
        <p:sp>
          <p:nvSpPr>
            <p:cNvPr id="14532" name="Google Shape;14532;p99"/>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99"/>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99"/>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5" name="Google Shape;14535;p99"/>
          <p:cNvGrpSpPr/>
          <p:nvPr/>
        </p:nvGrpSpPr>
        <p:grpSpPr>
          <a:xfrm>
            <a:off x="7164356" y="3790667"/>
            <a:ext cx="385507" cy="382501"/>
            <a:chOff x="7164356" y="3790667"/>
            <a:chExt cx="385507" cy="382501"/>
          </a:xfrm>
        </p:grpSpPr>
        <p:sp>
          <p:nvSpPr>
            <p:cNvPr id="14536" name="Google Shape;14536;p99"/>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99"/>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99"/>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99"/>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99"/>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99"/>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99"/>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99"/>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99"/>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99"/>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99"/>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99"/>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99"/>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99"/>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99"/>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99"/>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99"/>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99"/>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99"/>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99"/>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99"/>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99"/>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99"/>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99"/>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0" name="Google Shape;14560;p99"/>
          <p:cNvGrpSpPr/>
          <p:nvPr/>
        </p:nvGrpSpPr>
        <p:grpSpPr>
          <a:xfrm>
            <a:off x="6670400" y="3826468"/>
            <a:ext cx="387911" cy="310846"/>
            <a:chOff x="6670400" y="3826468"/>
            <a:chExt cx="387911" cy="310846"/>
          </a:xfrm>
        </p:grpSpPr>
        <p:sp>
          <p:nvSpPr>
            <p:cNvPr id="14561" name="Google Shape;14561;p99"/>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99"/>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99"/>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99"/>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99"/>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99"/>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99"/>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99"/>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99"/>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99"/>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99"/>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99"/>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99"/>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99"/>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99"/>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99"/>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99"/>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99"/>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9" name="Google Shape;14579;p99"/>
          <p:cNvGrpSpPr/>
          <p:nvPr/>
        </p:nvGrpSpPr>
        <p:grpSpPr>
          <a:xfrm>
            <a:off x="7662181" y="3803446"/>
            <a:ext cx="302823" cy="360498"/>
            <a:chOff x="7662181" y="3803446"/>
            <a:chExt cx="302823" cy="360498"/>
          </a:xfrm>
        </p:grpSpPr>
        <p:sp>
          <p:nvSpPr>
            <p:cNvPr id="14580" name="Google Shape;14580;p99"/>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99"/>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99"/>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99"/>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99"/>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99"/>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99"/>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99"/>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99"/>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99"/>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0" name="Google Shape;14590;p99"/>
          <p:cNvGrpSpPr/>
          <p:nvPr/>
        </p:nvGrpSpPr>
        <p:grpSpPr>
          <a:xfrm>
            <a:off x="5206562" y="3803994"/>
            <a:ext cx="363895" cy="355663"/>
            <a:chOff x="5206562" y="3803994"/>
            <a:chExt cx="363895" cy="355663"/>
          </a:xfrm>
        </p:grpSpPr>
        <p:sp>
          <p:nvSpPr>
            <p:cNvPr id="14591" name="Google Shape;14591;p99"/>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99"/>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99"/>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99"/>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99"/>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99"/>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99"/>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99"/>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99"/>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99"/>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99"/>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99"/>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99"/>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99"/>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608"/>
        <p:cNvGrpSpPr/>
        <p:nvPr/>
      </p:nvGrpSpPr>
      <p:grpSpPr>
        <a:xfrm>
          <a:off x="0" y="0"/>
          <a:ext cx="0" cy="0"/>
          <a:chOff x="0" y="0"/>
          <a:chExt cx="0" cy="0"/>
        </a:xfrm>
      </p:grpSpPr>
      <p:sp>
        <p:nvSpPr>
          <p:cNvPr id="14609" name="Google Shape;14609;p10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4610" name="Google Shape;14610;p100"/>
          <p:cNvGrpSpPr/>
          <p:nvPr/>
        </p:nvGrpSpPr>
        <p:grpSpPr>
          <a:xfrm>
            <a:off x="4682526" y="1512217"/>
            <a:ext cx="369948" cy="370132"/>
            <a:chOff x="4682526" y="1512217"/>
            <a:chExt cx="369948" cy="370132"/>
          </a:xfrm>
        </p:grpSpPr>
        <p:sp>
          <p:nvSpPr>
            <p:cNvPr id="14611" name="Google Shape;14611;p100"/>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100"/>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100"/>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100"/>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100"/>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100"/>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100"/>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100"/>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100"/>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100"/>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100"/>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100"/>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100"/>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100"/>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100"/>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6" name="Google Shape;14626;p100"/>
          <p:cNvGrpSpPr/>
          <p:nvPr/>
        </p:nvGrpSpPr>
        <p:grpSpPr>
          <a:xfrm>
            <a:off x="3592433" y="1980212"/>
            <a:ext cx="381542" cy="370079"/>
            <a:chOff x="3592433" y="1980212"/>
            <a:chExt cx="381542" cy="370079"/>
          </a:xfrm>
        </p:grpSpPr>
        <p:sp>
          <p:nvSpPr>
            <p:cNvPr id="14627" name="Google Shape;14627;p100"/>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100"/>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100"/>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100"/>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100"/>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100"/>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100"/>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100"/>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100"/>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100"/>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100"/>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100"/>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9" name="Google Shape;14639;p100"/>
          <p:cNvGrpSpPr/>
          <p:nvPr/>
        </p:nvGrpSpPr>
        <p:grpSpPr>
          <a:xfrm>
            <a:off x="1398582" y="2973490"/>
            <a:ext cx="371391" cy="235126"/>
            <a:chOff x="1398582" y="2973490"/>
            <a:chExt cx="371391" cy="235126"/>
          </a:xfrm>
        </p:grpSpPr>
        <p:sp>
          <p:nvSpPr>
            <p:cNvPr id="14640" name="Google Shape;14640;p100"/>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100"/>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100"/>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100"/>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100"/>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100"/>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100"/>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100"/>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100"/>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100"/>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100"/>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100"/>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100"/>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100"/>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100"/>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5" name="Google Shape;14655;p100"/>
          <p:cNvGrpSpPr/>
          <p:nvPr/>
        </p:nvGrpSpPr>
        <p:grpSpPr>
          <a:xfrm>
            <a:off x="850795" y="1512217"/>
            <a:ext cx="370132" cy="370132"/>
            <a:chOff x="850795" y="1512217"/>
            <a:chExt cx="370132" cy="370132"/>
          </a:xfrm>
        </p:grpSpPr>
        <p:sp>
          <p:nvSpPr>
            <p:cNvPr id="14656" name="Google Shape;14656;p100"/>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100"/>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100"/>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100"/>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100"/>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100"/>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100"/>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100"/>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100"/>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100"/>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100"/>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100"/>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100"/>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100"/>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100"/>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100"/>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100"/>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100"/>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4" name="Google Shape;14674;p100"/>
          <p:cNvGrpSpPr/>
          <p:nvPr/>
        </p:nvGrpSpPr>
        <p:grpSpPr>
          <a:xfrm>
            <a:off x="8038497" y="2906079"/>
            <a:ext cx="236568" cy="370105"/>
            <a:chOff x="8038497" y="2906079"/>
            <a:chExt cx="236568" cy="370105"/>
          </a:xfrm>
        </p:grpSpPr>
        <p:sp>
          <p:nvSpPr>
            <p:cNvPr id="14675" name="Google Shape;14675;p100"/>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100"/>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100"/>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100"/>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100"/>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100"/>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100"/>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2" name="Google Shape;14682;p100"/>
          <p:cNvGrpSpPr/>
          <p:nvPr/>
        </p:nvGrpSpPr>
        <p:grpSpPr>
          <a:xfrm>
            <a:off x="6324130" y="1566303"/>
            <a:ext cx="370630" cy="261802"/>
            <a:chOff x="6324130" y="1566303"/>
            <a:chExt cx="370630" cy="261802"/>
          </a:xfrm>
        </p:grpSpPr>
        <p:sp>
          <p:nvSpPr>
            <p:cNvPr id="14683" name="Google Shape;14683;p100"/>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100"/>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100"/>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100"/>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100"/>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100"/>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100"/>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100"/>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100"/>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100"/>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100"/>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100"/>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100"/>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100"/>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100"/>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100"/>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100"/>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0" name="Google Shape;14700;p100"/>
          <p:cNvGrpSpPr/>
          <p:nvPr/>
        </p:nvGrpSpPr>
        <p:grpSpPr>
          <a:xfrm>
            <a:off x="5232280" y="2026587"/>
            <a:ext cx="370840" cy="353213"/>
            <a:chOff x="5232280" y="2026587"/>
            <a:chExt cx="370840" cy="353213"/>
          </a:xfrm>
        </p:grpSpPr>
        <p:sp>
          <p:nvSpPr>
            <p:cNvPr id="14701" name="Google Shape;14701;p100"/>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100"/>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100"/>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100"/>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100"/>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100"/>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100"/>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100"/>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100"/>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100"/>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1" name="Google Shape;14711;p100"/>
          <p:cNvGrpSpPr/>
          <p:nvPr/>
        </p:nvGrpSpPr>
        <p:grpSpPr>
          <a:xfrm>
            <a:off x="7968961" y="2435329"/>
            <a:ext cx="379548" cy="365331"/>
            <a:chOff x="7968961" y="2435329"/>
            <a:chExt cx="379548" cy="365331"/>
          </a:xfrm>
        </p:grpSpPr>
        <p:sp>
          <p:nvSpPr>
            <p:cNvPr id="14712" name="Google Shape;14712;p100"/>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100"/>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100"/>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100"/>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100"/>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100"/>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8" name="Google Shape;14718;p100"/>
          <p:cNvGrpSpPr/>
          <p:nvPr/>
        </p:nvGrpSpPr>
        <p:grpSpPr>
          <a:xfrm>
            <a:off x="4136679" y="2115323"/>
            <a:ext cx="373305" cy="223217"/>
            <a:chOff x="4136679" y="2115323"/>
            <a:chExt cx="373305" cy="223217"/>
          </a:xfrm>
        </p:grpSpPr>
        <p:sp>
          <p:nvSpPr>
            <p:cNvPr id="14719" name="Google Shape;14719;p100"/>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100"/>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100"/>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100"/>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100"/>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100"/>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100"/>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100"/>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100"/>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100"/>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9" name="Google Shape;14729;p100"/>
          <p:cNvGrpSpPr/>
          <p:nvPr/>
        </p:nvGrpSpPr>
        <p:grpSpPr>
          <a:xfrm>
            <a:off x="7423823" y="2464077"/>
            <a:ext cx="372046" cy="307730"/>
            <a:chOff x="7423823" y="2464077"/>
            <a:chExt cx="372046" cy="307730"/>
          </a:xfrm>
        </p:grpSpPr>
        <p:sp>
          <p:nvSpPr>
            <p:cNvPr id="14730" name="Google Shape;14730;p100"/>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100"/>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100"/>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100"/>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100"/>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100"/>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100"/>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100"/>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100"/>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100"/>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100"/>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100"/>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100"/>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3" name="Google Shape;14743;p100"/>
          <p:cNvGrpSpPr/>
          <p:nvPr/>
        </p:nvGrpSpPr>
        <p:grpSpPr>
          <a:xfrm>
            <a:off x="3882511" y="3365156"/>
            <a:ext cx="295061" cy="370263"/>
            <a:chOff x="3882511" y="3365156"/>
            <a:chExt cx="295061" cy="370263"/>
          </a:xfrm>
        </p:grpSpPr>
        <p:sp>
          <p:nvSpPr>
            <p:cNvPr id="14744" name="Google Shape;14744;p100"/>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100"/>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100"/>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100"/>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100"/>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9" name="Google Shape;14749;p100"/>
          <p:cNvGrpSpPr/>
          <p:nvPr/>
        </p:nvGrpSpPr>
        <p:grpSpPr>
          <a:xfrm>
            <a:off x="5229788" y="1512217"/>
            <a:ext cx="370132" cy="370132"/>
            <a:chOff x="5229788" y="1512217"/>
            <a:chExt cx="370132" cy="370132"/>
          </a:xfrm>
        </p:grpSpPr>
        <p:sp>
          <p:nvSpPr>
            <p:cNvPr id="14750" name="Google Shape;14750;p100"/>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100"/>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100"/>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100"/>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100"/>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100"/>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100"/>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100"/>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100"/>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100"/>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100"/>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100"/>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100"/>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100"/>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100"/>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100"/>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100"/>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7" name="Google Shape;14767;p100"/>
          <p:cNvGrpSpPr/>
          <p:nvPr/>
        </p:nvGrpSpPr>
        <p:grpSpPr>
          <a:xfrm>
            <a:off x="6041869" y="3365392"/>
            <a:ext cx="373882" cy="370053"/>
            <a:chOff x="6041869" y="3365392"/>
            <a:chExt cx="373882" cy="370053"/>
          </a:xfrm>
        </p:grpSpPr>
        <p:sp>
          <p:nvSpPr>
            <p:cNvPr id="14768" name="Google Shape;14768;p100"/>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100"/>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100"/>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100"/>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100"/>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100"/>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100"/>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100"/>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100"/>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100"/>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8" name="Google Shape;14778;p100"/>
          <p:cNvGrpSpPr/>
          <p:nvPr/>
        </p:nvGrpSpPr>
        <p:grpSpPr>
          <a:xfrm>
            <a:off x="4684309" y="2087493"/>
            <a:ext cx="374748" cy="279140"/>
            <a:chOff x="4684309" y="2087493"/>
            <a:chExt cx="374748" cy="279140"/>
          </a:xfrm>
        </p:grpSpPr>
        <p:sp>
          <p:nvSpPr>
            <p:cNvPr id="14779" name="Google Shape;14779;p100"/>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100"/>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100"/>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100"/>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100"/>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100"/>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100"/>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100"/>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100"/>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100"/>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100"/>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100"/>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1" name="Google Shape;14791;p100"/>
          <p:cNvGrpSpPr/>
          <p:nvPr/>
        </p:nvGrpSpPr>
        <p:grpSpPr>
          <a:xfrm>
            <a:off x="7521110" y="2906131"/>
            <a:ext cx="175400" cy="370053"/>
            <a:chOff x="7521110" y="2906131"/>
            <a:chExt cx="175400" cy="370053"/>
          </a:xfrm>
        </p:grpSpPr>
        <p:sp>
          <p:nvSpPr>
            <p:cNvPr id="14792" name="Google Shape;14792;p100"/>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100"/>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100"/>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100"/>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100"/>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100"/>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100"/>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100"/>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100"/>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1" name="Google Shape;14801;p100"/>
          <p:cNvGrpSpPr/>
          <p:nvPr/>
        </p:nvGrpSpPr>
        <p:grpSpPr>
          <a:xfrm>
            <a:off x="3586925" y="1523286"/>
            <a:ext cx="371023" cy="347915"/>
            <a:chOff x="3586925" y="1523286"/>
            <a:chExt cx="371023" cy="347915"/>
          </a:xfrm>
        </p:grpSpPr>
        <p:sp>
          <p:nvSpPr>
            <p:cNvPr id="14802" name="Google Shape;14802;p100"/>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100"/>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100"/>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100"/>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100"/>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100"/>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100"/>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100"/>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100"/>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100"/>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100"/>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100"/>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100"/>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100"/>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100"/>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100"/>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100"/>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100"/>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100"/>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1" name="Google Shape;14821;p100"/>
          <p:cNvGrpSpPr/>
          <p:nvPr/>
        </p:nvGrpSpPr>
        <p:grpSpPr>
          <a:xfrm>
            <a:off x="6876009" y="2475461"/>
            <a:ext cx="370158" cy="285120"/>
            <a:chOff x="6876009" y="2475461"/>
            <a:chExt cx="370158" cy="285120"/>
          </a:xfrm>
        </p:grpSpPr>
        <p:sp>
          <p:nvSpPr>
            <p:cNvPr id="14822" name="Google Shape;14822;p100"/>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100"/>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100"/>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100"/>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100"/>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100"/>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100"/>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100"/>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100"/>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1" name="Google Shape;14831;p100"/>
          <p:cNvGrpSpPr/>
          <p:nvPr/>
        </p:nvGrpSpPr>
        <p:grpSpPr>
          <a:xfrm>
            <a:off x="6328222" y="2445847"/>
            <a:ext cx="370158" cy="344269"/>
            <a:chOff x="6328222" y="2445847"/>
            <a:chExt cx="370158" cy="344269"/>
          </a:xfrm>
        </p:grpSpPr>
        <p:sp>
          <p:nvSpPr>
            <p:cNvPr id="14832" name="Google Shape;14832;p100"/>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100"/>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100"/>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100"/>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100"/>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100"/>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100"/>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100"/>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0" name="Google Shape;14840;p100"/>
          <p:cNvGrpSpPr/>
          <p:nvPr/>
        </p:nvGrpSpPr>
        <p:grpSpPr>
          <a:xfrm>
            <a:off x="5249540" y="2432942"/>
            <a:ext cx="351639" cy="370184"/>
            <a:chOff x="5249540" y="2432942"/>
            <a:chExt cx="351639" cy="370184"/>
          </a:xfrm>
        </p:grpSpPr>
        <p:sp>
          <p:nvSpPr>
            <p:cNvPr id="14841" name="Google Shape;14841;p100"/>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100"/>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100"/>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100"/>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100"/>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100"/>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100"/>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8" name="Google Shape;14848;p100"/>
          <p:cNvGrpSpPr/>
          <p:nvPr/>
        </p:nvGrpSpPr>
        <p:grpSpPr>
          <a:xfrm>
            <a:off x="4137047" y="2482176"/>
            <a:ext cx="371102" cy="271585"/>
            <a:chOff x="4137047" y="2482176"/>
            <a:chExt cx="371102" cy="271585"/>
          </a:xfrm>
        </p:grpSpPr>
        <p:sp>
          <p:nvSpPr>
            <p:cNvPr id="14849" name="Google Shape;14849;p100"/>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100"/>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100"/>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100"/>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100"/>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100"/>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100"/>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100"/>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100"/>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100"/>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100"/>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0" name="Google Shape;14860;p100"/>
          <p:cNvGrpSpPr/>
          <p:nvPr/>
        </p:nvGrpSpPr>
        <p:grpSpPr>
          <a:xfrm>
            <a:off x="4686434" y="2432916"/>
            <a:ext cx="367377" cy="370079"/>
            <a:chOff x="4686434" y="2432916"/>
            <a:chExt cx="367377" cy="370079"/>
          </a:xfrm>
        </p:grpSpPr>
        <p:sp>
          <p:nvSpPr>
            <p:cNvPr id="14861" name="Google Shape;14861;p100"/>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100"/>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100"/>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100"/>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100"/>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100"/>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100"/>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100"/>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100"/>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100"/>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100"/>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2" name="Google Shape;14872;p100"/>
          <p:cNvGrpSpPr/>
          <p:nvPr/>
        </p:nvGrpSpPr>
        <p:grpSpPr>
          <a:xfrm>
            <a:off x="6328222" y="2056306"/>
            <a:ext cx="372099" cy="293986"/>
            <a:chOff x="6328222" y="2056306"/>
            <a:chExt cx="372099" cy="293986"/>
          </a:xfrm>
        </p:grpSpPr>
        <p:sp>
          <p:nvSpPr>
            <p:cNvPr id="14873" name="Google Shape;14873;p100"/>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100"/>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100"/>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100"/>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100"/>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100"/>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100"/>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100"/>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100"/>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2" name="Google Shape;14882;p100"/>
          <p:cNvGrpSpPr/>
          <p:nvPr/>
        </p:nvGrpSpPr>
        <p:grpSpPr>
          <a:xfrm>
            <a:off x="5789327" y="2432968"/>
            <a:ext cx="352531" cy="370132"/>
            <a:chOff x="5789327" y="2432968"/>
            <a:chExt cx="352531" cy="370132"/>
          </a:xfrm>
        </p:grpSpPr>
        <p:sp>
          <p:nvSpPr>
            <p:cNvPr id="14883" name="Google Shape;14883;p100"/>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100"/>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100"/>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100"/>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100"/>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100"/>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100"/>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100"/>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100"/>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100"/>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3" name="Google Shape;14893;p100"/>
          <p:cNvGrpSpPr/>
          <p:nvPr/>
        </p:nvGrpSpPr>
        <p:grpSpPr>
          <a:xfrm>
            <a:off x="874612" y="1980134"/>
            <a:ext cx="322314" cy="370158"/>
            <a:chOff x="874612" y="1980134"/>
            <a:chExt cx="322314" cy="370158"/>
          </a:xfrm>
        </p:grpSpPr>
        <p:sp>
          <p:nvSpPr>
            <p:cNvPr id="14894" name="Google Shape;14894;p100"/>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100"/>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100"/>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100"/>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100"/>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100"/>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100"/>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100"/>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100"/>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100"/>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100"/>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100"/>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100"/>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100"/>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100"/>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100"/>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100"/>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1" name="Google Shape;14911;p100"/>
          <p:cNvGrpSpPr/>
          <p:nvPr/>
        </p:nvGrpSpPr>
        <p:grpSpPr>
          <a:xfrm>
            <a:off x="3039662" y="2514780"/>
            <a:ext cx="374223" cy="329764"/>
            <a:chOff x="3039662" y="2514780"/>
            <a:chExt cx="374223" cy="329764"/>
          </a:xfrm>
        </p:grpSpPr>
        <p:sp>
          <p:nvSpPr>
            <p:cNvPr id="14912" name="Google Shape;14912;p100"/>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100"/>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100"/>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100"/>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100"/>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100"/>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100"/>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100"/>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100"/>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100"/>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100"/>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100"/>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100"/>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100"/>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100"/>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100"/>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100"/>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100"/>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0" name="Google Shape;14930;p100"/>
          <p:cNvGrpSpPr/>
          <p:nvPr/>
        </p:nvGrpSpPr>
        <p:grpSpPr>
          <a:xfrm>
            <a:off x="1946369" y="2563122"/>
            <a:ext cx="374066" cy="233395"/>
            <a:chOff x="1946369" y="2563122"/>
            <a:chExt cx="374066" cy="233395"/>
          </a:xfrm>
        </p:grpSpPr>
        <p:sp>
          <p:nvSpPr>
            <p:cNvPr id="14931" name="Google Shape;14931;p100"/>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100"/>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100"/>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100"/>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100"/>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100"/>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100"/>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100"/>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9" name="Google Shape;14939;p100"/>
          <p:cNvGrpSpPr/>
          <p:nvPr/>
        </p:nvGrpSpPr>
        <p:grpSpPr>
          <a:xfrm>
            <a:off x="4135263" y="2906184"/>
            <a:ext cx="374040" cy="370184"/>
            <a:chOff x="4135263" y="2906184"/>
            <a:chExt cx="374040" cy="370184"/>
          </a:xfrm>
        </p:grpSpPr>
        <p:sp>
          <p:nvSpPr>
            <p:cNvPr id="14940" name="Google Shape;14940;p100"/>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100"/>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100"/>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3" name="Google Shape;14943;p100"/>
          <p:cNvGrpSpPr/>
          <p:nvPr/>
        </p:nvGrpSpPr>
        <p:grpSpPr>
          <a:xfrm>
            <a:off x="4683601" y="2906184"/>
            <a:ext cx="372676" cy="370184"/>
            <a:chOff x="4683601" y="2906184"/>
            <a:chExt cx="372676" cy="370184"/>
          </a:xfrm>
        </p:grpSpPr>
        <p:sp>
          <p:nvSpPr>
            <p:cNvPr id="14944" name="Google Shape;14944;p100"/>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100"/>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100"/>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100"/>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100"/>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100"/>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0" name="Google Shape;14950;p100"/>
          <p:cNvGrpSpPr/>
          <p:nvPr/>
        </p:nvGrpSpPr>
        <p:grpSpPr>
          <a:xfrm>
            <a:off x="870808" y="2906053"/>
            <a:ext cx="329134" cy="370132"/>
            <a:chOff x="870808" y="2906053"/>
            <a:chExt cx="329134" cy="370132"/>
          </a:xfrm>
        </p:grpSpPr>
        <p:sp>
          <p:nvSpPr>
            <p:cNvPr id="14951" name="Google Shape;14951;p100"/>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100"/>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100"/>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100"/>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100"/>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100"/>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100"/>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100"/>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100"/>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100"/>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100"/>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100"/>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100"/>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100"/>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100"/>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100"/>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100"/>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100"/>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100"/>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0" name="Google Shape;14970;p100"/>
          <p:cNvGrpSpPr/>
          <p:nvPr/>
        </p:nvGrpSpPr>
        <p:grpSpPr>
          <a:xfrm>
            <a:off x="1943878" y="2909069"/>
            <a:ext cx="374774" cy="364282"/>
            <a:chOff x="1943878" y="2909069"/>
            <a:chExt cx="374774" cy="364282"/>
          </a:xfrm>
        </p:grpSpPr>
        <p:sp>
          <p:nvSpPr>
            <p:cNvPr id="14971" name="Google Shape;14971;p100"/>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100"/>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100"/>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100"/>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100"/>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100"/>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100"/>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100"/>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100"/>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100"/>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100"/>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100"/>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100"/>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100"/>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100"/>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100"/>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100"/>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100"/>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100"/>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100"/>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100"/>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2" name="Google Shape;14992;p100"/>
          <p:cNvGrpSpPr/>
          <p:nvPr/>
        </p:nvGrpSpPr>
        <p:grpSpPr>
          <a:xfrm>
            <a:off x="1128072" y="3365261"/>
            <a:ext cx="328872" cy="370158"/>
            <a:chOff x="1128072" y="3365261"/>
            <a:chExt cx="328872" cy="370158"/>
          </a:xfrm>
        </p:grpSpPr>
        <p:sp>
          <p:nvSpPr>
            <p:cNvPr id="14993" name="Google Shape;14993;p100"/>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100"/>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100"/>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100"/>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100"/>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100"/>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100"/>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100"/>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100"/>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100"/>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100"/>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100"/>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100"/>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100"/>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100"/>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100"/>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100"/>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100"/>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100"/>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100"/>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100"/>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100"/>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100"/>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100"/>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100"/>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100"/>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100"/>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100"/>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100"/>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100"/>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100"/>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100"/>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100"/>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100"/>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100"/>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100"/>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100"/>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100"/>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100"/>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100"/>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100"/>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100"/>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100"/>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100"/>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7" name="Google Shape;15037;p100"/>
          <p:cNvGrpSpPr/>
          <p:nvPr/>
        </p:nvGrpSpPr>
        <p:grpSpPr>
          <a:xfrm>
            <a:off x="5776868" y="1515181"/>
            <a:ext cx="370866" cy="364151"/>
            <a:chOff x="5776868" y="1515181"/>
            <a:chExt cx="370866" cy="364151"/>
          </a:xfrm>
        </p:grpSpPr>
        <p:sp>
          <p:nvSpPr>
            <p:cNvPr id="15038" name="Google Shape;15038;p100"/>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100"/>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100"/>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100"/>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100"/>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100"/>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100"/>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100"/>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100"/>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100"/>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100"/>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100"/>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100"/>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100"/>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100"/>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100"/>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100"/>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5" name="Google Shape;15055;p100"/>
          <p:cNvGrpSpPr/>
          <p:nvPr/>
        </p:nvGrpSpPr>
        <p:grpSpPr>
          <a:xfrm>
            <a:off x="3577849" y="2432942"/>
            <a:ext cx="393660" cy="370079"/>
            <a:chOff x="3577849" y="2432942"/>
            <a:chExt cx="393660" cy="370079"/>
          </a:xfrm>
        </p:grpSpPr>
        <p:sp>
          <p:nvSpPr>
            <p:cNvPr id="15056" name="Google Shape;15056;p100"/>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100"/>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100"/>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100"/>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100"/>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100"/>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100"/>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100"/>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100"/>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100"/>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6" name="Google Shape;15066;p100"/>
          <p:cNvGrpSpPr/>
          <p:nvPr/>
        </p:nvGrpSpPr>
        <p:grpSpPr>
          <a:xfrm>
            <a:off x="2493999" y="2927037"/>
            <a:ext cx="370132" cy="328164"/>
            <a:chOff x="2493999" y="2927037"/>
            <a:chExt cx="370132" cy="328164"/>
          </a:xfrm>
        </p:grpSpPr>
        <p:sp>
          <p:nvSpPr>
            <p:cNvPr id="15067" name="Google Shape;15067;p100"/>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100"/>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100"/>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100"/>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100"/>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100"/>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100"/>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100"/>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100"/>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100"/>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100"/>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100"/>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9" name="Google Shape;15079;p100"/>
          <p:cNvGrpSpPr/>
          <p:nvPr/>
        </p:nvGrpSpPr>
        <p:grpSpPr>
          <a:xfrm>
            <a:off x="3589417" y="2950696"/>
            <a:ext cx="370315" cy="281028"/>
            <a:chOff x="3589417" y="2950696"/>
            <a:chExt cx="370315" cy="281028"/>
          </a:xfrm>
        </p:grpSpPr>
        <p:sp>
          <p:nvSpPr>
            <p:cNvPr id="15080" name="Google Shape;15080;p100"/>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100"/>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100"/>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100"/>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100"/>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100"/>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100"/>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100"/>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100"/>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100"/>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100"/>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100"/>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100"/>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100"/>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100"/>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100"/>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100"/>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100"/>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100"/>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100"/>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0" name="Google Shape;15100;p100"/>
          <p:cNvGrpSpPr/>
          <p:nvPr/>
        </p:nvGrpSpPr>
        <p:grpSpPr>
          <a:xfrm>
            <a:off x="3032711" y="2911718"/>
            <a:ext cx="396125" cy="359062"/>
            <a:chOff x="3032711" y="2911718"/>
            <a:chExt cx="396125" cy="359062"/>
          </a:xfrm>
        </p:grpSpPr>
        <p:sp>
          <p:nvSpPr>
            <p:cNvPr id="15101" name="Google Shape;15101;p100"/>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100"/>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100"/>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100"/>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100"/>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100"/>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100"/>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100"/>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100"/>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100"/>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100"/>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100"/>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3" name="Google Shape;15113;p100"/>
          <p:cNvGrpSpPr/>
          <p:nvPr/>
        </p:nvGrpSpPr>
        <p:grpSpPr>
          <a:xfrm>
            <a:off x="7417764" y="1513397"/>
            <a:ext cx="373174" cy="367692"/>
            <a:chOff x="7417764" y="1513397"/>
            <a:chExt cx="373174" cy="367692"/>
          </a:xfrm>
        </p:grpSpPr>
        <p:sp>
          <p:nvSpPr>
            <p:cNvPr id="15114" name="Google Shape;15114;p100"/>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100"/>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100"/>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100"/>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100"/>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100"/>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100"/>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100"/>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100"/>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100"/>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100"/>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100"/>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100"/>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100"/>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100"/>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100"/>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100"/>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100"/>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100"/>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3" name="Google Shape;15133;p100"/>
          <p:cNvGrpSpPr/>
          <p:nvPr/>
        </p:nvGrpSpPr>
        <p:grpSpPr>
          <a:xfrm>
            <a:off x="6871944" y="1514368"/>
            <a:ext cx="370132" cy="365672"/>
            <a:chOff x="6871944" y="1514368"/>
            <a:chExt cx="370132" cy="365672"/>
          </a:xfrm>
        </p:grpSpPr>
        <p:sp>
          <p:nvSpPr>
            <p:cNvPr id="15134" name="Google Shape;15134;p100"/>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100"/>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100"/>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100"/>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100"/>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100"/>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100"/>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100"/>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100"/>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100"/>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100"/>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100"/>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100"/>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100"/>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100"/>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100"/>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100"/>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100"/>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2" name="Google Shape;15152;p100"/>
          <p:cNvGrpSpPr/>
          <p:nvPr/>
        </p:nvGrpSpPr>
        <p:grpSpPr>
          <a:xfrm>
            <a:off x="6561931" y="3365261"/>
            <a:ext cx="400375" cy="370184"/>
            <a:chOff x="6561931" y="3365261"/>
            <a:chExt cx="400375" cy="370184"/>
          </a:xfrm>
        </p:grpSpPr>
        <p:sp>
          <p:nvSpPr>
            <p:cNvPr id="15153" name="Google Shape;15153;p100"/>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100"/>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100"/>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100"/>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100"/>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100"/>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100"/>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100"/>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100"/>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100"/>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100"/>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100"/>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5" name="Google Shape;15165;p100"/>
          <p:cNvGrpSpPr/>
          <p:nvPr/>
        </p:nvGrpSpPr>
        <p:grpSpPr>
          <a:xfrm>
            <a:off x="1942120" y="1985852"/>
            <a:ext cx="378315" cy="358695"/>
            <a:chOff x="1942120" y="1985852"/>
            <a:chExt cx="378315" cy="358695"/>
          </a:xfrm>
        </p:grpSpPr>
        <p:sp>
          <p:nvSpPr>
            <p:cNvPr id="15166" name="Google Shape;15166;p100"/>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100"/>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100"/>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100"/>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100"/>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100"/>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100"/>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100"/>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100"/>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100"/>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100"/>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100"/>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100"/>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100"/>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100"/>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100"/>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100"/>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100"/>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100"/>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100"/>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6" name="Google Shape;15186;p100"/>
          <p:cNvGrpSpPr/>
          <p:nvPr/>
        </p:nvGrpSpPr>
        <p:grpSpPr>
          <a:xfrm>
            <a:off x="1401415" y="2429218"/>
            <a:ext cx="364282" cy="374197"/>
            <a:chOff x="1401415" y="2429218"/>
            <a:chExt cx="364282" cy="374197"/>
          </a:xfrm>
        </p:grpSpPr>
        <p:sp>
          <p:nvSpPr>
            <p:cNvPr id="15187" name="Google Shape;15187;p100"/>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100"/>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100"/>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100"/>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100"/>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100"/>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100"/>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100"/>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100"/>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100"/>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100"/>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100"/>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100"/>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100"/>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100"/>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2" name="Google Shape;15202;p100"/>
          <p:cNvGrpSpPr/>
          <p:nvPr/>
        </p:nvGrpSpPr>
        <p:grpSpPr>
          <a:xfrm>
            <a:off x="7110427" y="3365261"/>
            <a:ext cx="400401" cy="370184"/>
            <a:chOff x="7110427" y="3365261"/>
            <a:chExt cx="400401" cy="370184"/>
          </a:xfrm>
        </p:grpSpPr>
        <p:sp>
          <p:nvSpPr>
            <p:cNvPr id="15203" name="Google Shape;15203;p100"/>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100"/>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100"/>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100"/>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100"/>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100"/>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100"/>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0" name="Google Shape;15210;p100"/>
          <p:cNvGrpSpPr/>
          <p:nvPr/>
        </p:nvGrpSpPr>
        <p:grpSpPr>
          <a:xfrm>
            <a:off x="7658949" y="3363137"/>
            <a:ext cx="400375" cy="370132"/>
            <a:chOff x="7658949" y="3363137"/>
            <a:chExt cx="400375" cy="370132"/>
          </a:xfrm>
        </p:grpSpPr>
        <p:sp>
          <p:nvSpPr>
            <p:cNvPr id="15211" name="Google Shape;15211;p100"/>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100"/>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100"/>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100"/>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100"/>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6" name="Google Shape;15216;p100"/>
          <p:cNvGrpSpPr/>
          <p:nvPr/>
        </p:nvGrpSpPr>
        <p:grpSpPr>
          <a:xfrm>
            <a:off x="3304481" y="3379389"/>
            <a:ext cx="356623" cy="370105"/>
            <a:chOff x="3307156" y="3365314"/>
            <a:chExt cx="356623" cy="370105"/>
          </a:xfrm>
        </p:grpSpPr>
        <p:sp>
          <p:nvSpPr>
            <p:cNvPr id="15217" name="Google Shape;15217;p100"/>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100"/>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100"/>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100"/>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100"/>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100"/>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100"/>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100"/>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100"/>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100"/>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100"/>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100"/>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100"/>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100"/>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100"/>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2" name="Google Shape;15232;p100"/>
          <p:cNvGrpSpPr/>
          <p:nvPr/>
        </p:nvGrpSpPr>
        <p:grpSpPr>
          <a:xfrm>
            <a:off x="7422407" y="1980107"/>
            <a:ext cx="372807" cy="370079"/>
            <a:chOff x="7422407" y="1980107"/>
            <a:chExt cx="372807" cy="370079"/>
          </a:xfrm>
        </p:grpSpPr>
        <p:sp>
          <p:nvSpPr>
            <p:cNvPr id="15233" name="Google Shape;15233;p100"/>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100"/>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100"/>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100"/>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100"/>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100"/>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100"/>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100"/>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100"/>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100"/>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100"/>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100"/>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100"/>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6" name="Google Shape;15246;p100"/>
          <p:cNvGrpSpPr/>
          <p:nvPr/>
        </p:nvGrpSpPr>
        <p:grpSpPr>
          <a:xfrm>
            <a:off x="6916141" y="2906184"/>
            <a:ext cx="289737" cy="370394"/>
            <a:chOff x="6916141" y="2906184"/>
            <a:chExt cx="289737" cy="370394"/>
          </a:xfrm>
        </p:grpSpPr>
        <p:sp>
          <p:nvSpPr>
            <p:cNvPr id="15247" name="Google Shape;15247;p100"/>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100"/>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100"/>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100"/>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100"/>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100"/>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100"/>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100"/>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100"/>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100"/>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100"/>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100"/>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100"/>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100"/>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100"/>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100"/>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100"/>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100"/>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100"/>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100"/>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100"/>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8" name="Google Shape;15268;p100"/>
          <p:cNvGrpSpPr/>
          <p:nvPr/>
        </p:nvGrpSpPr>
        <p:grpSpPr>
          <a:xfrm>
            <a:off x="7970194" y="2013577"/>
            <a:ext cx="372676" cy="331731"/>
            <a:chOff x="7970194" y="2013577"/>
            <a:chExt cx="372676" cy="331731"/>
          </a:xfrm>
        </p:grpSpPr>
        <p:sp>
          <p:nvSpPr>
            <p:cNvPr id="15269" name="Google Shape;15269;p100"/>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100"/>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100"/>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100"/>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100"/>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100"/>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100"/>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100"/>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100"/>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100"/>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9" name="Google Shape;15279;p100"/>
          <p:cNvGrpSpPr/>
          <p:nvPr/>
        </p:nvGrpSpPr>
        <p:grpSpPr>
          <a:xfrm>
            <a:off x="1416733" y="1512190"/>
            <a:ext cx="332964" cy="370158"/>
            <a:chOff x="1416733" y="1512190"/>
            <a:chExt cx="332964" cy="370158"/>
          </a:xfrm>
        </p:grpSpPr>
        <p:sp>
          <p:nvSpPr>
            <p:cNvPr id="15280" name="Google Shape;15280;p100"/>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100"/>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100"/>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100"/>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100"/>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100"/>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100"/>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100"/>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100"/>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100"/>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100"/>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100"/>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100"/>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100"/>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100"/>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100"/>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100"/>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100"/>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100"/>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9" name="Google Shape;15299;p100"/>
          <p:cNvGrpSpPr/>
          <p:nvPr/>
        </p:nvGrpSpPr>
        <p:grpSpPr>
          <a:xfrm>
            <a:off x="5246366" y="2906105"/>
            <a:ext cx="342852" cy="370079"/>
            <a:chOff x="5246366" y="2906105"/>
            <a:chExt cx="342852" cy="370079"/>
          </a:xfrm>
        </p:grpSpPr>
        <p:sp>
          <p:nvSpPr>
            <p:cNvPr id="15300" name="Google Shape;15300;p100"/>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100"/>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100"/>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100"/>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100"/>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100"/>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6" name="Google Shape;15306;p100"/>
          <p:cNvGrpSpPr/>
          <p:nvPr/>
        </p:nvGrpSpPr>
        <p:grpSpPr>
          <a:xfrm>
            <a:off x="849667" y="2434883"/>
            <a:ext cx="371259" cy="366249"/>
            <a:chOff x="849667" y="2434883"/>
            <a:chExt cx="371259" cy="366249"/>
          </a:xfrm>
        </p:grpSpPr>
        <p:sp>
          <p:nvSpPr>
            <p:cNvPr id="15307" name="Google Shape;15307;p100"/>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100"/>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100"/>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100"/>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100"/>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100"/>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100"/>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100"/>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100"/>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100"/>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100"/>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100"/>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100"/>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0" name="Google Shape;15320;p100"/>
          <p:cNvGrpSpPr/>
          <p:nvPr/>
        </p:nvGrpSpPr>
        <p:grpSpPr>
          <a:xfrm>
            <a:off x="4417026" y="3365366"/>
            <a:ext cx="332728" cy="370053"/>
            <a:chOff x="4417026" y="3365366"/>
            <a:chExt cx="332728" cy="370053"/>
          </a:xfrm>
        </p:grpSpPr>
        <p:sp>
          <p:nvSpPr>
            <p:cNvPr id="15321" name="Google Shape;15321;p100"/>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100"/>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100"/>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100"/>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100"/>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100"/>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100"/>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100"/>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100"/>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100"/>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100"/>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100"/>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100"/>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100"/>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100"/>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100"/>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100"/>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100"/>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9" name="Google Shape;15339;p100"/>
          <p:cNvGrpSpPr/>
          <p:nvPr/>
        </p:nvGrpSpPr>
        <p:grpSpPr>
          <a:xfrm>
            <a:off x="2497068" y="1980186"/>
            <a:ext cx="363994" cy="370105"/>
            <a:chOff x="2497068" y="1980186"/>
            <a:chExt cx="363994" cy="370105"/>
          </a:xfrm>
        </p:grpSpPr>
        <p:sp>
          <p:nvSpPr>
            <p:cNvPr id="15340" name="Google Shape;15340;p100"/>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100"/>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100"/>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100"/>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100"/>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100"/>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100"/>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100"/>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100"/>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100"/>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100"/>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100"/>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100"/>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100"/>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100"/>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100"/>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100"/>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100"/>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100"/>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100"/>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100"/>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1" name="Google Shape;15361;p100"/>
          <p:cNvGrpSpPr/>
          <p:nvPr/>
        </p:nvGrpSpPr>
        <p:grpSpPr>
          <a:xfrm>
            <a:off x="5820278" y="2906158"/>
            <a:ext cx="294904" cy="370027"/>
            <a:chOff x="5820278" y="2906158"/>
            <a:chExt cx="294904" cy="370027"/>
          </a:xfrm>
        </p:grpSpPr>
        <p:sp>
          <p:nvSpPr>
            <p:cNvPr id="15362" name="Google Shape;15362;p100"/>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100"/>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100"/>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100"/>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100"/>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100"/>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100"/>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9" name="Google Shape;15369;p100"/>
          <p:cNvGrpSpPr/>
          <p:nvPr/>
        </p:nvGrpSpPr>
        <p:grpSpPr>
          <a:xfrm>
            <a:off x="4946819" y="3383229"/>
            <a:ext cx="370132" cy="334223"/>
            <a:chOff x="4946819" y="3383229"/>
            <a:chExt cx="370132" cy="334223"/>
          </a:xfrm>
        </p:grpSpPr>
        <p:sp>
          <p:nvSpPr>
            <p:cNvPr id="15370" name="Google Shape;15370;p100"/>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100"/>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100"/>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100"/>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100"/>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100"/>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100"/>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100"/>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100"/>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9" name="Google Shape;15379;p100"/>
          <p:cNvGrpSpPr/>
          <p:nvPr/>
        </p:nvGrpSpPr>
        <p:grpSpPr>
          <a:xfrm>
            <a:off x="3038403" y="1539234"/>
            <a:ext cx="375482" cy="316072"/>
            <a:chOff x="3038403" y="1539234"/>
            <a:chExt cx="375482" cy="316072"/>
          </a:xfrm>
        </p:grpSpPr>
        <p:sp>
          <p:nvSpPr>
            <p:cNvPr id="15380" name="Google Shape;15380;p100"/>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81" name="Google Shape;15381;p100"/>
            <p:cNvGrpSpPr/>
            <p:nvPr/>
          </p:nvGrpSpPr>
          <p:grpSpPr>
            <a:xfrm>
              <a:off x="3038403" y="1539234"/>
              <a:ext cx="375482" cy="316072"/>
              <a:chOff x="3038403" y="1539234"/>
              <a:chExt cx="375482" cy="316072"/>
            </a:xfrm>
          </p:grpSpPr>
          <p:sp>
            <p:nvSpPr>
              <p:cNvPr id="15382" name="Google Shape;15382;p100"/>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100"/>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100"/>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100"/>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100"/>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100"/>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100"/>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100"/>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100"/>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91" name="Google Shape;15391;p100"/>
          <p:cNvGrpSpPr/>
          <p:nvPr/>
        </p:nvGrpSpPr>
        <p:grpSpPr>
          <a:xfrm>
            <a:off x="6332865" y="2906131"/>
            <a:ext cx="360846" cy="370184"/>
            <a:chOff x="6332865" y="2906131"/>
            <a:chExt cx="360846" cy="370184"/>
          </a:xfrm>
        </p:grpSpPr>
        <p:sp>
          <p:nvSpPr>
            <p:cNvPr id="15392" name="Google Shape;15392;p100"/>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100"/>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100"/>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100"/>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100"/>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100"/>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100"/>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100"/>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100"/>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100"/>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100"/>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3" name="Google Shape;15403;p100"/>
          <p:cNvGrpSpPr/>
          <p:nvPr/>
        </p:nvGrpSpPr>
        <p:grpSpPr>
          <a:xfrm>
            <a:off x="4135079" y="1518066"/>
            <a:ext cx="370132" cy="358223"/>
            <a:chOff x="4135079" y="1518066"/>
            <a:chExt cx="370132" cy="358223"/>
          </a:xfrm>
        </p:grpSpPr>
        <p:sp>
          <p:nvSpPr>
            <p:cNvPr id="15404" name="Google Shape;15404;p100"/>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100"/>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100"/>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100"/>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100"/>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100"/>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100"/>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100"/>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100"/>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100"/>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100"/>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100"/>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100"/>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100"/>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100"/>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100"/>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100"/>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100"/>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100"/>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3" name="Google Shape;15423;p100"/>
          <p:cNvGrpSpPr/>
          <p:nvPr/>
        </p:nvGrpSpPr>
        <p:grpSpPr>
          <a:xfrm>
            <a:off x="6878869" y="1980134"/>
            <a:ext cx="361240" cy="370158"/>
            <a:chOff x="6878869" y="1980134"/>
            <a:chExt cx="361240" cy="370158"/>
          </a:xfrm>
        </p:grpSpPr>
        <p:sp>
          <p:nvSpPr>
            <p:cNvPr id="15424" name="Google Shape;15424;p100"/>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100"/>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100"/>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100"/>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100"/>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100"/>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100"/>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100"/>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100"/>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100"/>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100"/>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100"/>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100"/>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37" name="Google Shape;15437;p100"/>
          <p:cNvGrpSpPr/>
          <p:nvPr/>
        </p:nvGrpSpPr>
        <p:grpSpPr>
          <a:xfrm>
            <a:off x="2493999" y="2550033"/>
            <a:ext cx="370132" cy="259467"/>
            <a:chOff x="2493999" y="2550033"/>
            <a:chExt cx="370132" cy="259467"/>
          </a:xfrm>
        </p:grpSpPr>
        <p:sp>
          <p:nvSpPr>
            <p:cNvPr id="15438" name="Google Shape;15438;p100"/>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100"/>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100"/>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100"/>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100"/>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100"/>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100"/>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100"/>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100"/>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100"/>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100"/>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100"/>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100"/>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100"/>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100"/>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100"/>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100"/>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100"/>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100"/>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7" name="Google Shape;15457;p100"/>
          <p:cNvGrpSpPr/>
          <p:nvPr/>
        </p:nvGrpSpPr>
        <p:grpSpPr>
          <a:xfrm>
            <a:off x="1699703" y="3365261"/>
            <a:ext cx="281054" cy="370158"/>
            <a:chOff x="1699703" y="3365261"/>
            <a:chExt cx="281054" cy="370158"/>
          </a:xfrm>
        </p:grpSpPr>
        <p:sp>
          <p:nvSpPr>
            <p:cNvPr id="15458" name="Google Shape;15458;p100"/>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100"/>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100"/>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100"/>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100"/>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100"/>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100"/>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100"/>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100"/>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100"/>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100"/>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100"/>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100"/>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1" name="Google Shape;15471;p100"/>
          <p:cNvGrpSpPr/>
          <p:nvPr/>
        </p:nvGrpSpPr>
        <p:grpSpPr>
          <a:xfrm>
            <a:off x="7966810" y="1519430"/>
            <a:ext cx="369974" cy="355626"/>
            <a:chOff x="7966810" y="1519430"/>
            <a:chExt cx="369974" cy="355626"/>
          </a:xfrm>
        </p:grpSpPr>
        <p:sp>
          <p:nvSpPr>
            <p:cNvPr id="15472" name="Google Shape;15472;p100"/>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100"/>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100"/>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100"/>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100"/>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100"/>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100"/>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100"/>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100"/>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100"/>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100"/>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100"/>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100"/>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100"/>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100"/>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100"/>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8" name="Google Shape;15488;p100"/>
          <p:cNvGrpSpPr/>
          <p:nvPr/>
        </p:nvGrpSpPr>
        <p:grpSpPr>
          <a:xfrm>
            <a:off x="2792628" y="3365340"/>
            <a:ext cx="290445" cy="370079"/>
            <a:chOff x="2792628" y="3365340"/>
            <a:chExt cx="290445" cy="370079"/>
          </a:xfrm>
        </p:grpSpPr>
        <p:sp>
          <p:nvSpPr>
            <p:cNvPr id="15489" name="Google Shape;15489;p100"/>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100"/>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100"/>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100"/>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100"/>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100"/>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100"/>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100"/>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100"/>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100"/>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100"/>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100"/>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100"/>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100"/>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3" name="Google Shape;15503;p100"/>
          <p:cNvGrpSpPr/>
          <p:nvPr/>
        </p:nvGrpSpPr>
        <p:grpSpPr>
          <a:xfrm>
            <a:off x="1389585" y="1988317"/>
            <a:ext cx="388125" cy="353790"/>
            <a:chOff x="1389585" y="1988317"/>
            <a:chExt cx="388125" cy="353790"/>
          </a:xfrm>
        </p:grpSpPr>
        <p:sp>
          <p:nvSpPr>
            <p:cNvPr id="15504" name="Google Shape;15504;p100"/>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100"/>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100"/>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100"/>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100"/>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100"/>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100"/>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100"/>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100"/>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100"/>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100"/>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100"/>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100"/>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100"/>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100"/>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100"/>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100"/>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100"/>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100"/>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100"/>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100"/>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100"/>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6" name="Google Shape;15526;p100"/>
          <p:cNvGrpSpPr/>
          <p:nvPr/>
        </p:nvGrpSpPr>
        <p:grpSpPr>
          <a:xfrm>
            <a:off x="2492924" y="1512190"/>
            <a:ext cx="370158" cy="370158"/>
            <a:chOff x="2492924" y="1512190"/>
            <a:chExt cx="370158" cy="370158"/>
          </a:xfrm>
        </p:grpSpPr>
        <p:sp>
          <p:nvSpPr>
            <p:cNvPr id="15527" name="Google Shape;15527;p100"/>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100"/>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100"/>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100"/>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100"/>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100"/>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100"/>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100"/>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100"/>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100"/>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100"/>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100"/>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100"/>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100"/>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100"/>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100"/>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100"/>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100"/>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100"/>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100"/>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100"/>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100"/>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9" name="Google Shape;15549;p100"/>
          <p:cNvGrpSpPr/>
          <p:nvPr/>
        </p:nvGrpSpPr>
        <p:grpSpPr>
          <a:xfrm>
            <a:off x="1933569" y="1512243"/>
            <a:ext cx="393975" cy="370105"/>
            <a:chOff x="1933569" y="1512243"/>
            <a:chExt cx="393975" cy="370105"/>
          </a:xfrm>
        </p:grpSpPr>
        <p:sp>
          <p:nvSpPr>
            <p:cNvPr id="15550" name="Google Shape;15550;p100"/>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100"/>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100"/>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100"/>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100"/>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100"/>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100"/>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100"/>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100"/>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100"/>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100"/>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100"/>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100"/>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100"/>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100"/>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100"/>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100"/>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100"/>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100"/>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100"/>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100"/>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100"/>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100"/>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100"/>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100"/>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100"/>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100"/>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100"/>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8" name="Google Shape;15578;p100"/>
          <p:cNvGrpSpPr/>
          <p:nvPr/>
        </p:nvGrpSpPr>
        <p:grpSpPr>
          <a:xfrm>
            <a:off x="2236106" y="3365392"/>
            <a:ext cx="306471" cy="370000"/>
            <a:chOff x="2236106" y="3365392"/>
            <a:chExt cx="306471" cy="370000"/>
          </a:xfrm>
        </p:grpSpPr>
        <p:sp>
          <p:nvSpPr>
            <p:cNvPr id="15579" name="Google Shape;15579;p100"/>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100"/>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100"/>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100"/>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100"/>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100"/>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100"/>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100"/>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100"/>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100"/>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100"/>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100"/>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100"/>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100"/>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3" name="Google Shape;15593;p100"/>
          <p:cNvGrpSpPr/>
          <p:nvPr/>
        </p:nvGrpSpPr>
        <p:grpSpPr>
          <a:xfrm>
            <a:off x="5492823" y="3385563"/>
            <a:ext cx="375325" cy="329606"/>
            <a:chOff x="5492823" y="3385563"/>
            <a:chExt cx="375325" cy="329606"/>
          </a:xfrm>
        </p:grpSpPr>
        <p:sp>
          <p:nvSpPr>
            <p:cNvPr id="15594" name="Google Shape;15594;p100"/>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100"/>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100"/>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100"/>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100"/>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100"/>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100"/>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100"/>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100"/>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100"/>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100"/>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100"/>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100"/>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100"/>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100"/>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100"/>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100"/>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100"/>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100"/>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100"/>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4" name="Google Shape;15614;p100"/>
          <p:cNvGrpSpPr/>
          <p:nvPr/>
        </p:nvGrpSpPr>
        <p:grpSpPr>
          <a:xfrm>
            <a:off x="3041787" y="2001118"/>
            <a:ext cx="370158" cy="328164"/>
            <a:chOff x="3041787" y="2001118"/>
            <a:chExt cx="370158" cy="328164"/>
          </a:xfrm>
        </p:grpSpPr>
        <p:sp>
          <p:nvSpPr>
            <p:cNvPr id="15615" name="Google Shape;15615;p100"/>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100"/>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100"/>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100"/>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100"/>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100"/>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100"/>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100"/>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100"/>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100"/>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100"/>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100"/>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100"/>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100"/>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100"/>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100"/>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100"/>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100"/>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3" name="Google Shape;15633;p100"/>
          <p:cNvGrpSpPr/>
          <p:nvPr/>
        </p:nvGrpSpPr>
        <p:grpSpPr>
          <a:xfrm>
            <a:off x="5779884" y="2039125"/>
            <a:ext cx="372309" cy="328216"/>
            <a:chOff x="5779884" y="2039125"/>
            <a:chExt cx="372309" cy="328216"/>
          </a:xfrm>
        </p:grpSpPr>
        <p:sp>
          <p:nvSpPr>
            <p:cNvPr id="15634" name="Google Shape;15634;p100"/>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100"/>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100"/>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100"/>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100"/>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100"/>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100"/>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100"/>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100"/>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100"/>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100"/>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100"/>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100"/>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650"/>
        <p:cNvGrpSpPr/>
        <p:nvPr/>
      </p:nvGrpSpPr>
      <p:grpSpPr>
        <a:xfrm>
          <a:off x="0" y="0"/>
          <a:ext cx="0" cy="0"/>
          <a:chOff x="0" y="0"/>
          <a:chExt cx="0" cy="0"/>
        </a:xfrm>
      </p:grpSpPr>
      <p:sp>
        <p:nvSpPr>
          <p:cNvPr id="15651" name="Google Shape;15651;p10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5652" name="Google Shape;15652;p101"/>
          <p:cNvGrpSpPr/>
          <p:nvPr/>
        </p:nvGrpSpPr>
        <p:grpSpPr>
          <a:xfrm>
            <a:off x="878066" y="1981993"/>
            <a:ext cx="354610" cy="372358"/>
            <a:chOff x="878066" y="1981993"/>
            <a:chExt cx="354610" cy="372358"/>
          </a:xfrm>
        </p:grpSpPr>
        <p:sp>
          <p:nvSpPr>
            <p:cNvPr id="15653" name="Google Shape;15653;p101"/>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101"/>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101"/>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101"/>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101"/>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101"/>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101"/>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101"/>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101"/>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101"/>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101"/>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101"/>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101"/>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101"/>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7" name="Google Shape;15667;p101"/>
          <p:cNvGrpSpPr/>
          <p:nvPr/>
        </p:nvGrpSpPr>
        <p:grpSpPr>
          <a:xfrm>
            <a:off x="1345794" y="1982386"/>
            <a:ext cx="371650" cy="371624"/>
            <a:chOff x="1345794" y="1982386"/>
            <a:chExt cx="371650" cy="371624"/>
          </a:xfrm>
        </p:grpSpPr>
        <p:sp>
          <p:nvSpPr>
            <p:cNvPr id="15668" name="Google Shape;15668;p101"/>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101"/>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101"/>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101"/>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101"/>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101"/>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101"/>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101"/>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101"/>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101"/>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101"/>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101"/>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101"/>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101"/>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101"/>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101"/>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101"/>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101"/>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101"/>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101"/>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101"/>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101"/>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101"/>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101"/>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101"/>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101"/>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101"/>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101"/>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101"/>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101"/>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101"/>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101"/>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101"/>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101"/>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101"/>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101"/>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101"/>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5" name="Google Shape;15705;p101"/>
          <p:cNvGrpSpPr/>
          <p:nvPr/>
        </p:nvGrpSpPr>
        <p:grpSpPr>
          <a:xfrm>
            <a:off x="1821465" y="1981993"/>
            <a:ext cx="372410" cy="372410"/>
            <a:chOff x="1821465" y="1981993"/>
            <a:chExt cx="372410" cy="372410"/>
          </a:xfrm>
        </p:grpSpPr>
        <p:sp>
          <p:nvSpPr>
            <p:cNvPr id="15706" name="Google Shape;15706;p101"/>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101"/>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101"/>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101"/>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101"/>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101"/>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101"/>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101"/>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101"/>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101"/>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101"/>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101"/>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101"/>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101"/>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0" name="Google Shape;15720;p101"/>
          <p:cNvGrpSpPr/>
          <p:nvPr/>
        </p:nvGrpSpPr>
        <p:grpSpPr>
          <a:xfrm>
            <a:off x="2276348" y="1981809"/>
            <a:ext cx="415901" cy="372699"/>
            <a:chOff x="2276348" y="1981809"/>
            <a:chExt cx="415901" cy="372699"/>
          </a:xfrm>
        </p:grpSpPr>
        <p:sp>
          <p:nvSpPr>
            <p:cNvPr id="15721" name="Google Shape;15721;p101"/>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101"/>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101"/>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101"/>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101"/>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101"/>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101"/>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8" name="Google Shape;15728;p101"/>
          <p:cNvGrpSpPr/>
          <p:nvPr/>
        </p:nvGrpSpPr>
        <p:grpSpPr>
          <a:xfrm>
            <a:off x="2774354" y="2009990"/>
            <a:ext cx="372017" cy="316310"/>
            <a:chOff x="2774354" y="2009990"/>
            <a:chExt cx="372017" cy="316310"/>
          </a:xfrm>
        </p:grpSpPr>
        <p:sp>
          <p:nvSpPr>
            <p:cNvPr id="15729" name="Google Shape;15729;p101"/>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101"/>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101"/>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101"/>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101"/>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101"/>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101"/>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101"/>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101"/>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101"/>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101"/>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101"/>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101"/>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101"/>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101"/>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101"/>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101"/>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101"/>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101"/>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101"/>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101"/>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101"/>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101"/>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101"/>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101"/>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101"/>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5" name="Google Shape;15755;p101"/>
          <p:cNvGrpSpPr/>
          <p:nvPr/>
        </p:nvGrpSpPr>
        <p:grpSpPr>
          <a:xfrm>
            <a:off x="3722682" y="1981993"/>
            <a:ext cx="375818" cy="372043"/>
            <a:chOff x="3722682" y="1981993"/>
            <a:chExt cx="375818" cy="372043"/>
          </a:xfrm>
        </p:grpSpPr>
        <p:sp>
          <p:nvSpPr>
            <p:cNvPr id="15756" name="Google Shape;15756;p101"/>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101"/>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101"/>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101"/>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101"/>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101"/>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101"/>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101"/>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101"/>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101"/>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101"/>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101"/>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101"/>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101"/>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101"/>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1" name="Google Shape;15771;p101"/>
          <p:cNvGrpSpPr/>
          <p:nvPr/>
        </p:nvGrpSpPr>
        <p:grpSpPr>
          <a:xfrm>
            <a:off x="4201394" y="1981809"/>
            <a:ext cx="373538" cy="372305"/>
            <a:chOff x="4201394" y="1981809"/>
            <a:chExt cx="373538" cy="372305"/>
          </a:xfrm>
        </p:grpSpPr>
        <p:sp>
          <p:nvSpPr>
            <p:cNvPr id="15772" name="Google Shape;15772;p101"/>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101"/>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101"/>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101"/>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101"/>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101"/>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101"/>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101"/>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101"/>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101"/>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101"/>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101"/>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101"/>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101"/>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101"/>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101"/>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8" name="Google Shape;15788;p101"/>
          <p:cNvGrpSpPr/>
          <p:nvPr/>
        </p:nvGrpSpPr>
        <p:grpSpPr>
          <a:xfrm>
            <a:off x="4659658" y="1500266"/>
            <a:ext cx="422743" cy="377784"/>
            <a:chOff x="4659658" y="1500266"/>
            <a:chExt cx="422743" cy="377784"/>
          </a:xfrm>
        </p:grpSpPr>
        <p:sp>
          <p:nvSpPr>
            <p:cNvPr id="15789" name="Google Shape;15789;p101"/>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101"/>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101"/>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101"/>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101"/>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101"/>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101"/>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101"/>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101"/>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101"/>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101"/>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101"/>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101"/>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101"/>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101"/>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101"/>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101"/>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6" name="Google Shape;15806;p101"/>
          <p:cNvGrpSpPr/>
          <p:nvPr/>
        </p:nvGrpSpPr>
        <p:grpSpPr>
          <a:xfrm>
            <a:off x="5211406" y="1513504"/>
            <a:ext cx="260394" cy="351202"/>
            <a:chOff x="5211406" y="1513504"/>
            <a:chExt cx="260394" cy="351202"/>
          </a:xfrm>
        </p:grpSpPr>
        <p:sp>
          <p:nvSpPr>
            <p:cNvPr id="15807" name="Google Shape;15807;p101"/>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101"/>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101"/>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101"/>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101"/>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101"/>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101"/>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101"/>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101"/>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101"/>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101"/>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101"/>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101"/>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0" name="Google Shape;15820;p101"/>
          <p:cNvGrpSpPr/>
          <p:nvPr/>
        </p:nvGrpSpPr>
        <p:grpSpPr>
          <a:xfrm>
            <a:off x="5632602" y="1513216"/>
            <a:ext cx="366722" cy="351779"/>
            <a:chOff x="5632602" y="1513216"/>
            <a:chExt cx="366722" cy="351779"/>
          </a:xfrm>
        </p:grpSpPr>
        <p:sp>
          <p:nvSpPr>
            <p:cNvPr id="15821" name="Google Shape;15821;p101"/>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101"/>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101"/>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101"/>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101"/>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101"/>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101"/>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101"/>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9" name="Google Shape;15829;p101"/>
          <p:cNvGrpSpPr/>
          <p:nvPr/>
        </p:nvGrpSpPr>
        <p:grpSpPr>
          <a:xfrm>
            <a:off x="6089372" y="1527136"/>
            <a:ext cx="401902" cy="323965"/>
            <a:chOff x="6089372" y="1527136"/>
            <a:chExt cx="401902" cy="323965"/>
          </a:xfrm>
        </p:grpSpPr>
        <p:sp>
          <p:nvSpPr>
            <p:cNvPr id="15830" name="Google Shape;15830;p101"/>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101"/>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101"/>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101"/>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101"/>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101"/>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101"/>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101"/>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101"/>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101"/>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101"/>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101"/>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101"/>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101"/>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101"/>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101"/>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101"/>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101"/>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101"/>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101"/>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101"/>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101"/>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101"/>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101"/>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101"/>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101"/>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101"/>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101"/>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101"/>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101"/>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0" name="Google Shape;15860;p101"/>
          <p:cNvGrpSpPr/>
          <p:nvPr/>
        </p:nvGrpSpPr>
        <p:grpSpPr>
          <a:xfrm>
            <a:off x="6579435" y="1527897"/>
            <a:ext cx="370103" cy="322445"/>
            <a:chOff x="6579435" y="1527897"/>
            <a:chExt cx="370103" cy="322445"/>
          </a:xfrm>
        </p:grpSpPr>
        <p:sp>
          <p:nvSpPr>
            <p:cNvPr id="15861" name="Google Shape;15861;p101"/>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101"/>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101"/>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101"/>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101"/>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101"/>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101"/>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101"/>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101"/>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101"/>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101"/>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101"/>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101"/>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101"/>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101"/>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101"/>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101"/>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101"/>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101"/>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101"/>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101"/>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2" name="Google Shape;15882;p101"/>
          <p:cNvGrpSpPr/>
          <p:nvPr/>
        </p:nvGrpSpPr>
        <p:grpSpPr>
          <a:xfrm>
            <a:off x="6988887" y="1538854"/>
            <a:ext cx="499920" cy="300136"/>
            <a:chOff x="6988887" y="1538854"/>
            <a:chExt cx="499920" cy="300136"/>
          </a:xfrm>
        </p:grpSpPr>
        <p:sp>
          <p:nvSpPr>
            <p:cNvPr id="15883" name="Google Shape;15883;p101"/>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101"/>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101"/>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101"/>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101"/>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101"/>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101"/>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101"/>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101"/>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101"/>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101"/>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101"/>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101"/>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6" name="Google Shape;15896;p101"/>
          <p:cNvGrpSpPr/>
          <p:nvPr/>
        </p:nvGrpSpPr>
        <p:grpSpPr>
          <a:xfrm>
            <a:off x="8050359" y="1520687"/>
            <a:ext cx="279321" cy="336837"/>
            <a:chOff x="8050359" y="1520687"/>
            <a:chExt cx="279321" cy="336837"/>
          </a:xfrm>
        </p:grpSpPr>
        <p:sp>
          <p:nvSpPr>
            <p:cNvPr id="15897" name="Google Shape;15897;p101"/>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101"/>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101"/>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101"/>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101"/>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101"/>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101"/>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101"/>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101"/>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101"/>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101"/>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101"/>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101"/>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0" name="Google Shape;15910;p101"/>
          <p:cNvGrpSpPr/>
          <p:nvPr/>
        </p:nvGrpSpPr>
        <p:grpSpPr>
          <a:xfrm>
            <a:off x="6093907" y="2461832"/>
            <a:ext cx="364441" cy="339091"/>
            <a:chOff x="6093907" y="2461832"/>
            <a:chExt cx="364441" cy="339091"/>
          </a:xfrm>
        </p:grpSpPr>
        <p:sp>
          <p:nvSpPr>
            <p:cNvPr id="15911" name="Google Shape;15911;p101"/>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101"/>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101"/>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101"/>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101"/>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101"/>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101"/>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101"/>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101"/>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101"/>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1" name="Google Shape;15921;p101"/>
          <p:cNvGrpSpPr/>
          <p:nvPr/>
        </p:nvGrpSpPr>
        <p:grpSpPr>
          <a:xfrm>
            <a:off x="4676331" y="1980866"/>
            <a:ext cx="377680" cy="377680"/>
            <a:chOff x="4676331" y="1980866"/>
            <a:chExt cx="377680" cy="377680"/>
          </a:xfrm>
        </p:grpSpPr>
        <p:sp>
          <p:nvSpPr>
            <p:cNvPr id="15922" name="Google Shape;15922;p101"/>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101"/>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101"/>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101"/>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101"/>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101"/>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101"/>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101"/>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101"/>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101"/>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101"/>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101"/>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101"/>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101"/>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101"/>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101"/>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101"/>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101"/>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101"/>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1" name="Google Shape;15941;p101"/>
          <p:cNvGrpSpPr/>
          <p:nvPr/>
        </p:nvGrpSpPr>
        <p:grpSpPr>
          <a:xfrm>
            <a:off x="7526242" y="1522968"/>
            <a:ext cx="357651" cy="332275"/>
            <a:chOff x="7526242" y="1522968"/>
            <a:chExt cx="357651" cy="332275"/>
          </a:xfrm>
        </p:grpSpPr>
        <p:sp>
          <p:nvSpPr>
            <p:cNvPr id="15942" name="Google Shape;15942;p101"/>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101"/>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101"/>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101"/>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101"/>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101"/>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101"/>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101"/>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101"/>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101"/>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101"/>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101"/>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101"/>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101"/>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101"/>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101"/>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8" name="Google Shape;15958;p101"/>
          <p:cNvGrpSpPr/>
          <p:nvPr/>
        </p:nvGrpSpPr>
        <p:grpSpPr>
          <a:xfrm>
            <a:off x="3250786" y="1982386"/>
            <a:ext cx="371650" cy="371624"/>
            <a:chOff x="3250786" y="1982386"/>
            <a:chExt cx="371650" cy="371624"/>
          </a:xfrm>
        </p:grpSpPr>
        <p:sp>
          <p:nvSpPr>
            <p:cNvPr id="15959" name="Google Shape;15959;p101"/>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101"/>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101"/>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101"/>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101"/>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101"/>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101"/>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101"/>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101"/>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101"/>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101"/>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101"/>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101"/>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101"/>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101"/>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101"/>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101"/>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101"/>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101"/>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101"/>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101"/>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101"/>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101"/>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101"/>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101"/>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101"/>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101"/>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101"/>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101"/>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101"/>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9" name="Google Shape;15989;p101"/>
          <p:cNvGrpSpPr/>
          <p:nvPr/>
        </p:nvGrpSpPr>
        <p:grpSpPr>
          <a:xfrm>
            <a:off x="1342386" y="2916322"/>
            <a:ext cx="373538" cy="331515"/>
            <a:chOff x="1342386" y="2916322"/>
            <a:chExt cx="373538" cy="331515"/>
          </a:xfrm>
        </p:grpSpPr>
        <p:sp>
          <p:nvSpPr>
            <p:cNvPr id="15990" name="Google Shape;15990;p101"/>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101"/>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101"/>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101"/>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101"/>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101"/>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101"/>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101"/>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101"/>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101"/>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101"/>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1" name="Google Shape;16001;p101"/>
          <p:cNvGrpSpPr/>
          <p:nvPr/>
        </p:nvGrpSpPr>
        <p:grpSpPr>
          <a:xfrm>
            <a:off x="2294122" y="2946600"/>
            <a:ext cx="373931" cy="271351"/>
            <a:chOff x="2294122" y="2946600"/>
            <a:chExt cx="373931" cy="271351"/>
          </a:xfrm>
        </p:grpSpPr>
        <p:sp>
          <p:nvSpPr>
            <p:cNvPr id="16002" name="Google Shape;16002;p101"/>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101"/>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101"/>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101"/>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101"/>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101"/>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101"/>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101"/>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101"/>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101"/>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101"/>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101"/>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101"/>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101"/>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101"/>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101"/>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101"/>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101"/>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101"/>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101"/>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101"/>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101"/>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101"/>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101"/>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101"/>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101"/>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101"/>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101"/>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101"/>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101"/>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2" name="Google Shape;16032;p101"/>
          <p:cNvGrpSpPr/>
          <p:nvPr/>
        </p:nvGrpSpPr>
        <p:grpSpPr>
          <a:xfrm>
            <a:off x="2769819" y="2907251"/>
            <a:ext cx="373905" cy="349682"/>
            <a:chOff x="2769819" y="2907251"/>
            <a:chExt cx="373905" cy="349682"/>
          </a:xfrm>
        </p:grpSpPr>
        <p:sp>
          <p:nvSpPr>
            <p:cNvPr id="16033" name="Google Shape;16033;p101"/>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101"/>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101"/>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101"/>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101"/>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101"/>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101"/>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101"/>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101"/>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101"/>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101"/>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101"/>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101"/>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101"/>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101"/>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101"/>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101"/>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0" name="Google Shape;16050;p101"/>
          <p:cNvGrpSpPr/>
          <p:nvPr/>
        </p:nvGrpSpPr>
        <p:grpSpPr>
          <a:xfrm>
            <a:off x="3246251" y="2895245"/>
            <a:ext cx="375792" cy="373800"/>
            <a:chOff x="3246251" y="2895245"/>
            <a:chExt cx="375792" cy="373800"/>
          </a:xfrm>
        </p:grpSpPr>
        <p:sp>
          <p:nvSpPr>
            <p:cNvPr id="16051" name="Google Shape;16051;p101"/>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101"/>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101"/>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101"/>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101"/>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101"/>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101"/>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101"/>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101"/>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101"/>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101"/>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101"/>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101"/>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101"/>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5" name="Google Shape;16065;p101"/>
          <p:cNvGrpSpPr/>
          <p:nvPr/>
        </p:nvGrpSpPr>
        <p:grpSpPr>
          <a:xfrm>
            <a:off x="3791182" y="2895454"/>
            <a:ext cx="234650" cy="373590"/>
            <a:chOff x="3791182" y="2895454"/>
            <a:chExt cx="234650" cy="373590"/>
          </a:xfrm>
        </p:grpSpPr>
        <p:sp>
          <p:nvSpPr>
            <p:cNvPr id="16066" name="Google Shape;16066;p101"/>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101"/>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101"/>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101"/>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101"/>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101"/>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101"/>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101"/>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101"/>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75" name="Google Shape;16075;p101"/>
          <p:cNvGrpSpPr/>
          <p:nvPr/>
        </p:nvGrpSpPr>
        <p:grpSpPr>
          <a:xfrm>
            <a:off x="7042995" y="2489463"/>
            <a:ext cx="364441" cy="256225"/>
            <a:chOff x="7042995" y="2489463"/>
            <a:chExt cx="364441" cy="256225"/>
          </a:xfrm>
        </p:grpSpPr>
        <p:sp>
          <p:nvSpPr>
            <p:cNvPr id="16076" name="Google Shape;16076;p101"/>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101"/>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101"/>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101"/>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101"/>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101"/>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101"/>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101"/>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101"/>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5" name="Google Shape;16085;p101"/>
          <p:cNvGrpSpPr/>
          <p:nvPr/>
        </p:nvGrpSpPr>
        <p:grpSpPr>
          <a:xfrm>
            <a:off x="7517172" y="2437007"/>
            <a:ext cx="364284" cy="361243"/>
            <a:chOff x="7517172" y="2437007"/>
            <a:chExt cx="364284" cy="361243"/>
          </a:xfrm>
        </p:grpSpPr>
        <p:sp>
          <p:nvSpPr>
            <p:cNvPr id="16086" name="Google Shape;16086;p101"/>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101"/>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101"/>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101"/>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101"/>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101"/>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101"/>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101"/>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101"/>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101"/>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101"/>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101"/>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101"/>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101"/>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101"/>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101"/>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101"/>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101"/>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101"/>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101"/>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101"/>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7" name="Google Shape;16107;p101"/>
          <p:cNvGrpSpPr/>
          <p:nvPr/>
        </p:nvGrpSpPr>
        <p:grpSpPr>
          <a:xfrm>
            <a:off x="8006475" y="2436954"/>
            <a:ext cx="335290" cy="361321"/>
            <a:chOff x="8006475" y="2436954"/>
            <a:chExt cx="335290" cy="361321"/>
          </a:xfrm>
        </p:grpSpPr>
        <p:sp>
          <p:nvSpPr>
            <p:cNvPr id="16108" name="Google Shape;16108;p101"/>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101"/>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101"/>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101"/>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101"/>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101"/>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101"/>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101"/>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101"/>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101"/>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101"/>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101"/>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101"/>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101"/>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101"/>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101"/>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101"/>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101"/>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101"/>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7" name="Google Shape;16127;p101"/>
          <p:cNvGrpSpPr/>
          <p:nvPr/>
        </p:nvGrpSpPr>
        <p:grpSpPr>
          <a:xfrm>
            <a:off x="5596661" y="2909139"/>
            <a:ext cx="394326" cy="349682"/>
            <a:chOff x="5596661" y="2909139"/>
            <a:chExt cx="394326" cy="349682"/>
          </a:xfrm>
        </p:grpSpPr>
        <p:sp>
          <p:nvSpPr>
            <p:cNvPr id="16128" name="Google Shape;16128;p101"/>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101"/>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101"/>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101"/>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101"/>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101"/>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101"/>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101"/>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101"/>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101"/>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101"/>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101"/>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101"/>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101"/>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101"/>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101"/>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4" name="Google Shape;16144;p101"/>
          <p:cNvGrpSpPr/>
          <p:nvPr/>
        </p:nvGrpSpPr>
        <p:grpSpPr>
          <a:xfrm>
            <a:off x="874658" y="2914408"/>
            <a:ext cx="356891" cy="335709"/>
            <a:chOff x="874658" y="2914408"/>
            <a:chExt cx="356891" cy="335709"/>
          </a:xfrm>
        </p:grpSpPr>
        <p:sp>
          <p:nvSpPr>
            <p:cNvPr id="16145" name="Google Shape;16145;p101"/>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101"/>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101"/>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101"/>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101"/>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101"/>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101"/>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101"/>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101"/>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101"/>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101"/>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101"/>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101"/>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101"/>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101"/>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101"/>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101"/>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101"/>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101"/>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101"/>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65" name="Google Shape;16165;p101"/>
          <p:cNvGrpSpPr/>
          <p:nvPr/>
        </p:nvGrpSpPr>
        <p:grpSpPr>
          <a:xfrm>
            <a:off x="4230912" y="2929193"/>
            <a:ext cx="308813" cy="306165"/>
            <a:chOff x="4230912" y="2929193"/>
            <a:chExt cx="308813" cy="306165"/>
          </a:xfrm>
        </p:grpSpPr>
        <p:sp>
          <p:nvSpPr>
            <p:cNvPr id="16166" name="Google Shape;16166;p101"/>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101"/>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101"/>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101"/>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101"/>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101"/>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101"/>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101"/>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101"/>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101"/>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101"/>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101"/>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101"/>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101"/>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101"/>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1" name="Google Shape;16181;p101"/>
          <p:cNvGrpSpPr/>
          <p:nvPr/>
        </p:nvGrpSpPr>
        <p:grpSpPr>
          <a:xfrm>
            <a:off x="4627886" y="3401089"/>
            <a:ext cx="409111" cy="267944"/>
            <a:chOff x="4627886" y="3401089"/>
            <a:chExt cx="409111" cy="267944"/>
          </a:xfrm>
        </p:grpSpPr>
        <p:sp>
          <p:nvSpPr>
            <p:cNvPr id="16182" name="Google Shape;16182;p101"/>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101"/>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101"/>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101"/>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101"/>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101"/>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101"/>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101"/>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101"/>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101"/>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101"/>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3" name="Google Shape;16193;p101"/>
          <p:cNvGrpSpPr/>
          <p:nvPr/>
        </p:nvGrpSpPr>
        <p:grpSpPr>
          <a:xfrm>
            <a:off x="4652476" y="2898915"/>
            <a:ext cx="386016" cy="384495"/>
            <a:chOff x="4652476" y="2898915"/>
            <a:chExt cx="386016" cy="384495"/>
          </a:xfrm>
        </p:grpSpPr>
        <p:sp>
          <p:nvSpPr>
            <p:cNvPr id="16194" name="Google Shape;16194;p101"/>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101"/>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101"/>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101"/>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101"/>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101"/>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101"/>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101"/>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101"/>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3" name="Google Shape;16203;p101"/>
          <p:cNvGrpSpPr/>
          <p:nvPr/>
        </p:nvGrpSpPr>
        <p:grpSpPr>
          <a:xfrm>
            <a:off x="5156931" y="2922194"/>
            <a:ext cx="324699" cy="347611"/>
            <a:chOff x="5156931" y="2922194"/>
            <a:chExt cx="324699" cy="347611"/>
          </a:xfrm>
        </p:grpSpPr>
        <p:sp>
          <p:nvSpPr>
            <p:cNvPr id="16204" name="Google Shape;16204;p101"/>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101"/>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101"/>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101"/>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101"/>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101"/>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101"/>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101"/>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101"/>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101"/>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101"/>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101"/>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101"/>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101"/>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101"/>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101"/>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0" name="Google Shape;16220;p101"/>
          <p:cNvGrpSpPr/>
          <p:nvPr/>
        </p:nvGrpSpPr>
        <p:grpSpPr>
          <a:xfrm>
            <a:off x="6086331" y="2905337"/>
            <a:ext cx="364441" cy="364834"/>
            <a:chOff x="6086331" y="2905337"/>
            <a:chExt cx="364441" cy="364834"/>
          </a:xfrm>
        </p:grpSpPr>
        <p:sp>
          <p:nvSpPr>
            <p:cNvPr id="16221" name="Google Shape;16221;p101"/>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101"/>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101"/>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101"/>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101"/>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101"/>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7" name="Google Shape;16227;p101"/>
          <p:cNvGrpSpPr/>
          <p:nvPr/>
        </p:nvGrpSpPr>
        <p:grpSpPr>
          <a:xfrm>
            <a:off x="6554059" y="2907251"/>
            <a:ext cx="377706" cy="377680"/>
            <a:chOff x="6554059" y="2907251"/>
            <a:chExt cx="377706" cy="377680"/>
          </a:xfrm>
        </p:grpSpPr>
        <p:sp>
          <p:nvSpPr>
            <p:cNvPr id="16228" name="Google Shape;16228;p101"/>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101"/>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101"/>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101"/>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101"/>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101"/>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101"/>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101"/>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101"/>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101"/>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101"/>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101"/>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101"/>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101"/>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101"/>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101"/>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101"/>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101"/>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101"/>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101"/>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101"/>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9" name="Google Shape;16249;p101"/>
          <p:cNvGrpSpPr/>
          <p:nvPr/>
        </p:nvGrpSpPr>
        <p:grpSpPr>
          <a:xfrm>
            <a:off x="7491796" y="2945446"/>
            <a:ext cx="400801" cy="317542"/>
            <a:chOff x="7491796" y="2945446"/>
            <a:chExt cx="400801" cy="317542"/>
          </a:xfrm>
        </p:grpSpPr>
        <p:sp>
          <p:nvSpPr>
            <p:cNvPr id="16250" name="Google Shape;16250;p101"/>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101"/>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101"/>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101"/>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101"/>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101"/>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101"/>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101"/>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101"/>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101"/>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101"/>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101"/>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101"/>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101"/>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101"/>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101"/>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101"/>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101"/>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101"/>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101"/>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101"/>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101"/>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2" name="Google Shape;16272;p101"/>
          <p:cNvGrpSpPr/>
          <p:nvPr/>
        </p:nvGrpSpPr>
        <p:grpSpPr>
          <a:xfrm>
            <a:off x="7045643" y="2907723"/>
            <a:ext cx="345304" cy="365857"/>
            <a:chOff x="7045643" y="2907723"/>
            <a:chExt cx="345304" cy="365857"/>
          </a:xfrm>
        </p:grpSpPr>
        <p:sp>
          <p:nvSpPr>
            <p:cNvPr id="16273" name="Google Shape;16273;p101"/>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101"/>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101"/>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101"/>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101"/>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101"/>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101"/>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101"/>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101"/>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101"/>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101"/>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101"/>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101"/>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101"/>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101"/>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101"/>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101"/>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101"/>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101"/>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2" name="Google Shape;16292;p101"/>
          <p:cNvGrpSpPr/>
          <p:nvPr/>
        </p:nvGrpSpPr>
        <p:grpSpPr>
          <a:xfrm>
            <a:off x="7992843" y="2907251"/>
            <a:ext cx="347794" cy="366328"/>
            <a:chOff x="7992843" y="2907251"/>
            <a:chExt cx="347794" cy="366328"/>
          </a:xfrm>
        </p:grpSpPr>
        <p:sp>
          <p:nvSpPr>
            <p:cNvPr id="16293" name="Google Shape;16293;p101"/>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101"/>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101"/>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101"/>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101"/>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101"/>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101"/>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101"/>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101"/>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101"/>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101"/>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101"/>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101"/>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101"/>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101"/>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101"/>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101"/>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101"/>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101"/>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101"/>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101"/>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101"/>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101"/>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101"/>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101"/>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101"/>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101"/>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101"/>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101"/>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101"/>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101"/>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101"/>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101"/>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6" name="Google Shape;16326;p101"/>
          <p:cNvGrpSpPr/>
          <p:nvPr/>
        </p:nvGrpSpPr>
        <p:grpSpPr>
          <a:xfrm>
            <a:off x="873898" y="1512377"/>
            <a:ext cx="398127" cy="353457"/>
            <a:chOff x="873898" y="1512377"/>
            <a:chExt cx="398127" cy="353457"/>
          </a:xfrm>
        </p:grpSpPr>
        <p:sp>
          <p:nvSpPr>
            <p:cNvPr id="16327" name="Google Shape;16327;p101"/>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101"/>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101"/>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101"/>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101"/>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101"/>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101"/>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101"/>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101"/>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101"/>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101"/>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101"/>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101"/>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101"/>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101"/>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101"/>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101"/>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101"/>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101"/>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6" name="Google Shape;16346;p101"/>
          <p:cNvGrpSpPr/>
          <p:nvPr/>
        </p:nvGrpSpPr>
        <p:grpSpPr>
          <a:xfrm>
            <a:off x="1424125" y="1515680"/>
            <a:ext cx="246762" cy="347139"/>
            <a:chOff x="1424125" y="1515680"/>
            <a:chExt cx="246762" cy="347139"/>
          </a:xfrm>
        </p:grpSpPr>
        <p:sp>
          <p:nvSpPr>
            <p:cNvPr id="16347" name="Google Shape;16347;p101"/>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101"/>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101"/>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101"/>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101"/>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101"/>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101"/>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101"/>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101"/>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101"/>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101"/>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101"/>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101"/>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101"/>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101"/>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101"/>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101"/>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101"/>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101"/>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101"/>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7" name="Google Shape;16367;p101"/>
          <p:cNvGrpSpPr/>
          <p:nvPr/>
        </p:nvGrpSpPr>
        <p:grpSpPr>
          <a:xfrm>
            <a:off x="2319498" y="1512744"/>
            <a:ext cx="352697" cy="352723"/>
            <a:chOff x="2319498" y="1512744"/>
            <a:chExt cx="352697" cy="352723"/>
          </a:xfrm>
        </p:grpSpPr>
        <p:sp>
          <p:nvSpPr>
            <p:cNvPr id="16368" name="Google Shape;16368;p101"/>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101"/>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101"/>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101"/>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101"/>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101"/>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101"/>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101"/>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101"/>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101"/>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101"/>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101"/>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101"/>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101"/>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101"/>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101"/>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101"/>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101"/>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101"/>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7" name="Google Shape;16387;p101"/>
          <p:cNvGrpSpPr/>
          <p:nvPr/>
        </p:nvGrpSpPr>
        <p:grpSpPr>
          <a:xfrm>
            <a:off x="4236601" y="1512666"/>
            <a:ext cx="312981" cy="352697"/>
            <a:chOff x="4236601" y="1512666"/>
            <a:chExt cx="312981" cy="352697"/>
          </a:xfrm>
        </p:grpSpPr>
        <p:sp>
          <p:nvSpPr>
            <p:cNvPr id="16388" name="Google Shape;16388;p101"/>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101"/>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101"/>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101"/>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101"/>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101"/>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101"/>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101"/>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101"/>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101"/>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101"/>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101"/>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101"/>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101"/>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2" name="Google Shape;16402;p101"/>
          <p:cNvGrpSpPr/>
          <p:nvPr/>
        </p:nvGrpSpPr>
        <p:grpSpPr>
          <a:xfrm>
            <a:off x="849675" y="3347716"/>
            <a:ext cx="346300" cy="375818"/>
            <a:chOff x="849675" y="3347716"/>
            <a:chExt cx="346300" cy="375818"/>
          </a:xfrm>
        </p:grpSpPr>
        <p:sp>
          <p:nvSpPr>
            <p:cNvPr id="16403" name="Google Shape;16403;p101"/>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101"/>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101"/>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101"/>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101"/>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101"/>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101"/>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101"/>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101"/>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101"/>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101"/>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101"/>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101"/>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101"/>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101"/>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101"/>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101"/>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0" name="Google Shape;16420;p101"/>
          <p:cNvGrpSpPr/>
          <p:nvPr/>
        </p:nvGrpSpPr>
        <p:grpSpPr>
          <a:xfrm>
            <a:off x="1324219" y="3399202"/>
            <a:ext cx="376578" cy="272846"/>
            <a:chOff x="1324219" y="3399202"/>
            <a:chExt cx="376578" cy="272846"/>
          </a:xfrm>
        </p:grpSpPr>
        <p:sp>
          <p:nvSpPr>
            <p:cNvPr id="16421" name="Google Shape;16421;p101"/>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101"/>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101"/>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101"/>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101"/>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101"/>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101"/>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101"/>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101"/>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101"/>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101"/>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101"/>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101"/>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101"/>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101"/>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101"/>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101"/>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101"/>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101"/>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101"/>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101"/>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101"/>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101"/>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101"/>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101"/>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101"/>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101"/>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101"/>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101"/>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101"/>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101"/>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101"/>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101"/>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4" name="Google Shape;16454;p101"/>
          <p:cNvGrpSpPr/>
          <p:nvPr/>
        </p:nvGrpSpPr>
        <p:grpSpPr>
          <a:xfrm>
            <a:off x="1798763" y="3395401"/>
            <a:ext cx="376185" cy="280448"/>
            <a:chOff x="1798763" y="3395401"/>
            <a:chExt cx="376185" cy="280448"/>
          </a:xfrm>
        </p:grpSpPr>
        <p:sp>
          <p:nvSpPr>
            <p:cNvPr id="16455" name="Google Shape;16455;p101"/>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101"/>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101"/>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101"/>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101"/>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101"/>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101"/>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101"/>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101"/>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101"/>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101"/>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101"/>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101"/>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101"/>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101"/>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101"/>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101"/>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101"/>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101"/>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101"/>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101"/>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101"/>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101"/>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101"/>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101"/>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101"/>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101"/>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101"/>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101"/>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101"/>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101"/>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6" name="Google Shape;16486;p101"/>
          <p:cNvGrpSpPr/>
          <p:nvPr/>
        </p:nvGrpSpPr>
        <p:grpSpPr>
          <a:xfrm>
            <a:off x="2273307" y="3378754"/>
            <a:ext cx="375818" cy="313374"/>
            <a:chOff x="2273307" y="3378754"/>
            <a:chExt cx="375818" cy="313374"/>
          </a:xfrm>
        </p:grpSpPr>
        <p:sp>
          <p:nvSpPr>
            <p:cNvPr id="16487" name="Google Shape;16487;p101"/>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101"/>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101"/>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101"/>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101"/>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101"/>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101"/>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101"/>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101"/>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101"/>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101"/>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101"/>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101"/>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101"/>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101"/>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101"/>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101"/>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101"/>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101"/>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101"/>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101"/>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101"/>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101"/>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101"/>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101"/>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101"/>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101"/>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101"/>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101"/>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101"/>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101"/>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101"/>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101"/>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101"/>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101"/>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101"/>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101"/>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101"/>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101"/>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101"/>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101"/>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101"/>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101"/>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101"/>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101"/>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101"/>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101"/>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101"/>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101"/>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101"/>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101"/>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101"/>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101"/>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101"/>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101"/>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101"/>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101"/>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101"/>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101"/>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101"/>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101"/>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101"/>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101"/>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101"/>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101"/>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101"/>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101"/>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101"/>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101"/>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101"/>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101"/>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101"/>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101"/>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101"/>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101"/>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101"/>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101"/>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101"/>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101"/>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101"/>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101"/>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101"/>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101"/>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101"/>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1" name="Google Shape;16571;p101"/>
          <p:cNvGrpSpPr/>
          <p:nvPr/>
        </p:nvGrpSpPr>
        <p:grpSpPr>
          <a:xfrm>
            <a:off x="2747484" y="3359460"/>
            <a:ext cx="377706" cy="352330"/>
            <a:chOff x="2747484" y="3359460"/>
            <a:chExt cx="377706" cy="352330"/>
          </a:xfrm>
        </p:grpSpPr>
        <p:sp>
          <p:nvSpPr>
            <p:cNvPr id="16572" name="Google Shape;16572;p101"/>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101"/>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101"/>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101"/>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101"/>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101"/>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101"/>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101"/>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101"/>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101"/>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101"/>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101"/>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101"/>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101"/>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101"/>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7" name="Google Shape;16587;p101"/>
          <p:cNvGrpSpPr/>
          <p:nvPr/>
        </p:nvGrpSpPr>
        <p:grpSpPr>
          <a:xfrm>
            <a:off x="3696205" y="3371938"/>
            <a:ext cx="375792" cy="327373"/>
            <a:chOff x="3696205" y="3371938"/>
            <a:chExt cx="375792" cy="327373"/>
          </a:xfrm>
        </p:grpSpPr>
        <p:sp>
          <p:nvSpPr>
            <p:cNvPr id="16588" name="Google Shape;16588;p101"/>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101"/>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101"/>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101"/>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101"/>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101"/>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101"/>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101"/>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101"/>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101"/>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101"/>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101"/>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101"/>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101"/>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101"/>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101"/>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101"/>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101"/>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101"/>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101"/>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101"/>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101"/>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101"/>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1" name="Google Shape;16611;p101"/>
          <p:cNvGrpSpPr/>
          <p:nvPr/>
        </p:nvGrpSpPr>
        <p:grpSpPr>
          <a:xfrm>
            <a:off x="6567324" y="2436849"/>
            <a:ext cx="366722" cy="342892"/>
            <a:chOff x="6567324" y="2436849"/>
            <a:chExt cx="366722" cy="342892"/>
          </a:xfrm>
        </p:grpSpPr>
        <p:sp>
          <p:nvSpPr>
            <p:cNvPr id="16612" name="Google Shape;16612;p101"/>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101"/>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101"/>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101"/>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101"/>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101"/>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101"/>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101"/>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101"/>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101"/>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101"/>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101"/>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4" name="Google Shape;16624;p101"/>
          <p:cNvGrpSpPr/>
          <p:nvPr/>
        </p:nvGrpSpPr>
        <p:grpSpPr>
          <a:xfrm>
            <a:off x="4208970" y="3361347"/>
            <a:ext cx="299349" cy="348188"/>
            <a:chOff x="4208970" y="3361347"/>
            <a:chExt cx="299349" cy="348188"/>
          </a:xfrm>
        </p:grpSpPr>
        <p:sp>
          <p:nvSpPr>
            <p:cNvPr id="16625" name="Google Shape;16625;p101"/>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101"/>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101"/>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101"/>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101"/>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101"/>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101"/>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101"/>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101"/>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101"/>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101"/>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101"/>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101"/>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101"/>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9" name="Google Shape;16639;p101"/>
          <p:cNvGrpSpPr/>
          <p:nvPr/>
        </p:nvGrpSpPr>
        <p:grpSpPr>
          <a:xfrm>
            <a:off x="2786833" y="1512351"/>
            <a:ext cx="366722" cy="353667"/>
            <a:chOff x="2786833" y="1512351"/>
            <a:chExt cx="366722" cy="353667"/>
          </a:xfrm>
        </p:grpSpPr>
        <p:sp>
          <p:nvSpPr>
            <p:cNvPr id="16640" name="Google Shape;16640;p101"/>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101"/>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101"/>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101"/>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101"/>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101"/>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101"/>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101"/>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101"/>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101"/>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101"/>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101"/>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101"/>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101"/>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101"/>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101"/>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101"/>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101"/>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101"/>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101"/>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0" name="Google Shape;16660;p101"/>
          <p:cNvGrpSpPr/>
          <p:nvPr/>
        </p:nvGrpSpPr>
        <p:grpSpPr>
          <a:xfrm>
            <a:off x="1845321" y="1512744"/>
            <a:ext cx="352723" cy="353090"/>
            <a:chOff x="1845321" y="1512744"/>
            <a:chExt cx="352723" cy="353090"/>
          </a:xfrm>
        </p:grpSpPr>
        <p:sp>
          <p:nvSpPr>
            <p:cNvPr id="16661" name="Google Shape;16661;p101"/>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101"/>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101"/>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101"/>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101"/>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101"/>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101"/>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101"/>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101"/>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101"/>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101"/>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2" name="Google Shape;16672;p101"/>
          <p:cNvGrpSpPr/>
          <p:nvPr/>
        </p:nvGrpSpPr>
        <p:grpSpPr>
          <a:xfrm>
            <a:off x="3214452" y="3340533"/>
            <a:ext cx="392465" cy="389896"/>
            <a:chOff x="3214452" y="3340533"/>
            <a:chExt cx="392465" cy="389896"/>
          </a:xfrm>
        </p:grpSpPr>
        <p:sp>
          <p:nvSpPr>
            <p:cNvPr id="16673" name="Google Shape;16673;p101"/>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101"/>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101"/>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101"/>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101"/>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101"/>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101"/>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101"/>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101"/>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101"/>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101"/>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101"/>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101"/>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101"/>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101"/>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101"/>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101"/>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101"/>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101"/>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101"/>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101"/>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101"/>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101"/>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101"/>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101"/>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8" name="Google Shape;16698;p101"/>
          <p:cNvGrpSpPr/>
          <p:nvPr/>
        </p:nvGrpSpPr>
        <p:grpSpPr>
          <a:xfrm>
            <a:off x="3327229" y="1499899"/>
            <a:ext cx="234650" cy="378440"/>
            <a:chOff x="3327229" y="1499899"/>
            <a:chExt cx="234650" cy="378440"/>
          </a:xfrm>
        </p:grpSpPr>
        <p:sp>
          <p:nvSpPr>
            <p:cNvPr id="16699" name="Google Shape;16699;p101"/>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101"/>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101"/>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101"/>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101"/>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101"/>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101"/>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101"/>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101"/>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101"/>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101"/>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101"/>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101"/>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101"/>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101"/>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101"/>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101"/>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101"/>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101"/>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101"/>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101"/>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0" name="Google Shape;16720;p101"/>
          <p:cNvGrpSpPr/>
          <p:nvPr/>
        </p:nvGrpSpPr>
        <p:grpSpPr>
          <a:xfrm>
            <a:off x="3735553" y="1530151"/>
            <a:ext cx="366722" cy="317962"/>
            <a:chOff x="3735553" y="1530151"/>
            <a:chExt cx="366722" cy="317962"/>
          </a:xfrm>
        </p:grpSpPr>
        <p:sp>
          <p:nvSpPr>
            <p:cNvPr id="16721" name="Google Shape;16721;p101"/>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101"/>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101"/>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101"/>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101"/>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101"/>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101"/>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101"/>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101"/>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101"/>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101"/>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101"/>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33" name="Google Shape;16733;p101"/>
          <p:cNvGrpSpPr/>
          <p:nvPr/>
        </p:nvGrpSpPr>
        <p:grpSpPr>
          <a:xfrm>
            <a:off x="866322" y="2469775"/>
            <a:ext cx="379226" cy="322733"/>
            <a:chOff x="866322" y="2469775"/>
            <a:chExt cx="379226" cy="322733"/>
          </a:xfrm>
        </p:grpSpPr>
        <p:sp>
          <p:nvSpPr>
            <p:cNvPr id="16734" name="Google Shape;16734;p101"/>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101"/>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101"/>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101"/>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101"/>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101"/>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101"/>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101"/>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101"/>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101"/>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101"/>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101"/>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101"/>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101"/>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101"/>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101"/>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101"/>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101"/>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101"/>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101"/>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101"/>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101"/>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101"/>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101"/>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101"/>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101"/>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0" name="Google Shape;16760;p101"/>
          <p:cNvGrpSpPr/>
          <p:nvPr/>
        </p:nvGrpSpPr>
        <p:grpSpPr>
          <a:xfrm>
            <a:off x="1328387" y="2500814"/>
            <a:ext cx="404183" cy="289151"/>
            <a:chOff x="1328387" y="2500814"/>
            <a:chExt cx="404183" cy="289151"/>
          </a:xfrm>
        </p:grpSpPr>
        <p:sp>
          <p:nvSpPr>
            <p:cNvPr id="16761" name="Google Shape;16761;p101"/>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101"/>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101"/>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101"/>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101"/>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101"/>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101"/>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101"/>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101"/>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101"/>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101"/>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101"/>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101"/>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101"/>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101"/>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101"/>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101"/>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101"/>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101"/>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101"/>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101"/>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101"/>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101"/>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101"/>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101"/>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101"/>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101"/>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101"/>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101"/>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0" name="Google Shape;16790;p101"/>
          <p:cNvGrpSpPr/>
          <p:nvPr/>
        </p:nvGrpSpPr>
        <p:grpSpPr>
          <a:xfrm>
            <a:off x="1821465" y="2495702"/>
            <a:ext cx="365988" cy="270801"/>
            <a:chOff x="1821465" y="2495702"/>
            <a:chExt cx="365988" cy="270801"/>
          </a:xfrm>
        </p:grpSpPr>
        <p:sp>
          <p:nvSpPr>
            <p:cNvPr id="16791" name="Google Shape;16791;p101"/>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101"/>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101"/>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101"/>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101"/>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101"/>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101"/>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8" name="Google Shape;16798;p101"/>
          <p:cNvGrpSpPr/>
          <p:nvPr/>
        </p:nvGrpSpPr>
        <p:grpSpPr>
          <a:xfrm>
            <a:off x="3725723" y="2455776"/>
            <a:ext cx="354977" cy="351202"/>
            <a:chOff x="3725723" y="2455776"/>
            <a:chExt cx="354977" cy="351202"/>
          </a:xfrm>
        </p:grpSpPr>
        <p:sp>
          <p:nvSpPr>
            <p:cNvPr id="16799" name="Google Shape;16799;p101"/>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101"/>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101"/>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101"/>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101"/>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101"/>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101"/>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101"/>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101"/>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101"/>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101"/>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101"/>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101"/>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2" name="Google Shape;16812;p101"/>
          <p:cNvGrpSpPr/>
          <p:nvPr/>
        </p:nvGrpSpPr>
        <p:grpSpPr>
          <a:xfrm>
            <a:off x="5226165" y="1977641"/>
            <a:ext cx="230482" cy="388847"/>
            <a:chOff x="5226165" y="1977641"/>
            <a:chExt cx="230482" cy="388847"/>
          </a:xfrm>
        </p:grpSpPr>
        <p:sp>
          <p:nvSpPr>
            <p:cNvPr id="16813" name="Google Shape;16813;p101"/>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101"/>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101"/>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101"/>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101"/>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101"/>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101"/>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101"/>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101"/>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101"/>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101"/>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101"/>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5" name="Google Shape;16825;p101"/>
          <p:cNvGrpSpPr/>
          <p:nvPr/>
        </p:nvGrpSpPr>
        <p:grpSpPr>
          <a:xfrm>
            <a:off x="5632602" y="2025510"/>
            <a:ext cx="370130" cy="287264"/>
            <a:chOff x="5632602" y="2025510"/>
            <a:chExt cx="370130" cy="287264"/>
          </a:xfrm>
        </p:grpSpPr>
        <p:sp>
          <p:nvSpPr>
            <p:cNvPr id="16826" name="Google Shape;16826;p101"/>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101"/>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101"/>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101"/>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101"/>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101"/>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101"/>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101"/>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101"/>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101"/>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101"/>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101"/>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101"/>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101"/>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101"/>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101"/>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101"/>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101"/>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4" name="Google Shape;16844;p101"/>
          <p:cNvGrpSpPr/>
          <p:nvPr/>
        </p:nvGrpSpPr>
        <p:grpSpPr>
          <a:xfrm>
            <a:off x="4212378" y="2456537"/>
            <a:ext cx="331515" cy="330021"/>
            <a:chOff x="4212378" y="2456537"/>
            <a:chExt cx="331515" cy="330021"/>
          </a:xfrm>
        </p:grpSpPr>
        <p:sp>
          <p:nvSpPr>
            <p:cNvPr id="16845" name="Google Shape;16845;p101"/>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101"/>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101"/>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101"/>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101"/>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101"/>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101"/>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101"/>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101"/>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4" name="Google Shape;16854;p101"/>
          <p:cNvGrpSpPr/>
          <p:nvPr/>
        </p:nvGrpSpPr>
        <p:grpSpPr>
          <a:xfrm>
            <a:off x="6176013" y="1977825"/>
            <a:ext cx="235411" cy="347427"/>
            <a:chOff x="6176013" y="1977825"/>
            <a:chExt cx="235411" cy="347427"/>
          </a:xfrm>
        </p:grpSpPr>
        <p:sp>
          <p:nvSpPr>
            <p:cNvPr id="16855" name="Google Shape;16855;p101"/>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101"/>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101"/>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101"/>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101"/>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101"/>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101"/>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101"/>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101"/>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101"/>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101"/>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101"/>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101"/>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101"/>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101"/>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101"/>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101"/>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2" name="Google Shape;16872;p101"/>
          <p:cNvGrpSpPr/>
          <p:nvPr/>
        </p:nvGrpSpPr>
        <p:grpSpPr>
          <a:xfrm>
            <a:off x="6652077" y="1977458"/>
            <a:ext cx="235778" cy="347794"/>
            <a:chOff x="6652077" y="1977458"/>
            <a:chExt cx="235778" cy="347794"/>
          </a:xfrm>
        </p:grpSpPr>
        <p:sp>
          <p:nvSpPr>
            <p:cNvPr id="16873" name="Google Shape;16873;p101"/>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101"/>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101"/>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101"/>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101"/>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101"/>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101"/>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101"/>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101"/>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101"/>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101"/>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101"/>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101"/>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101"/>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101"/>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101"/>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9" name="Google Shape;16889;p101"/>
          <p:cNvGrpSpPr/>
          <p:nvPr/>
        </p:nvGrpSpPr>
        <p:grpSpPr>
          <a:xfrm>
            <a:off x="7072513" y="1997512"/>
            <a:ext cx="394352" cy="308052"/>
            <a:chOff x="7072513" y="1997512"/>
            <a:chExt cx="394352" cy="308052"/>
          </a:xfrm>
        </p:grpSpPr>
        <p:sp>
          <p:nvSpPr>
            <p:cNvPr id="16890" name="Google Shape;16890;p101"/>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101"/>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101"/>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101"/>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101"/>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101"/>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101"/>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101"/>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101"/>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101"/>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101"/>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1" name="Google Shape;16901;p101"/>
          <p:cNvGrpSpPr/>
          <p:nvPr/>
        </p:nvGrpSpPr>
        <p:grpSpPr>
          <a:xfrm>
            <a:off x="7576208" y="1977825"/>
            <a:ext cx="292533" cy="347454"/>
            <a:chOff x="7576208" y="1977825"/>
            <a:chExt cx="292533" cy="347454"/>
          </a:xfrm>
        </p:grpSpPr>
        <p:sp>
          <p:nvSpPr>
            <p:cNvPr id="16902" name="Google Shape;16902;p101"/>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101"/>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101"/>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101"/>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101"/>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101"/>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101"/>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101"/>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101"/>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101"/>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101"/>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101"/>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101"/>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5" name="Google Shape;16915;p101"/>
          <p:cNvGrpSpPr/>
          <p:nvPr/>
        </p:nvGrpSpPr>
        <p:grpSpPr>
          <a:xfrm>
            <a:off x="8023882" y="1977458"/>
            <a:ext cx="320557" cy="347794"/>
            <a:chOff x="8023882" y="1977458"/>
            <a:chExt cx="320557" cy="347794"/>
          </a:xfrm>
        </p:grpSpPr>
        <p:sp>
          <p:nvSpPr>
            <p:cNvPr id="16916" name="Google Shape;16916;p101"/>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101"/>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101"/>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101"/>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101"/>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101"/>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101"/>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101"/>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101"/>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101"/>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101"/>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101"/>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101"/>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101"/>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101"/>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101"/>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101"/>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101"/>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101"/>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101"/>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101"/>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101"/>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101"/>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101"/>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101"/>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101"/>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101"/>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101"/>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101"/>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101"/>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101"/>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101"/>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101"/>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101"/>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101"/>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101"/>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101"/>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101"/>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101"/>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101"/>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6" name="Google Shape;16956;p101"/>
          <p:cNvGrpSpPr/>
          <p:nvPr/>
        </p:nvGrpSpPr>
        <p:grpSpPr>
          <a:xfrm>
            <a:off x="5627674" y="2444819"/>
            <a:ext cx="345147" cy="342630"/>
            <a:chOff x="5627674" y="2444819"/>
            <a:chExt cx="345147" cy="342630"/>
          </a:xfrm>
        </p:grpSpPr>
        <p:sp>
          <p:nvSpPr>
            <p:cNvPr id="16957" name="Google Shape;16957;p101"/>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101"/>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101"/>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101"/>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101"/>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2" name="Google Shape;16962;p101"/>
          <p:cNvGrpSpPr/>
          <p:nvPr/>
        </p:nvGrpSpPr>
        <p:grpSpPr>
          <a:xfrm>
            <a:off x="4653996" y="2440257"/>
            <a:ext cx="396607" cy="348555"/>
            <a:chOff x="4653996" y="2440257"/>
            <a:chExt cx="396607" cy="348555"/>
          </a:xfrm>
        </p:grpSpPr>
        <p:sp>
          <p:nvSpPr>
            <p:cNvPr id="16963" name="Google Shape;16963;p101"/>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101"/>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101"/>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101"/>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101"/>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101"/>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101"/>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101"/>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101"/>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101"/>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101"/>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101"/>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101"/>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101"/>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101"/>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101"/>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101"/>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101"/>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1" name="Google Shape;16981;p101"/>
          <p:cNvGrpSpPr/>
          <p:nvPr/>
        </p:nvGrpSpPr>
        <p:grpSpPr>
          <a:xfrm>
            <a:off x="1854391" y="2895140"/>
            <a:ext cx="301630" cy="374272"/>
            <a:chOff x="1854391" y="2895140"/>
            <a:chExt cx="301630" cy="374272"/>
          </a:xfrm>
        </p:grpSpPr>
        <p:sp>
          <p:nvSpPr>
            <p:cNvPr id="16982" name="Google Shape;16982;p101"/>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101"/>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101"/>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101"/>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101"/>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101"/>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101"/>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101"/>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101"/>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101"/>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101"/>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101"/>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101"/>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101"/>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101"/>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101"/>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101"/>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101"/>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101"/>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101"/>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101"/>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101"/>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101"/>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101"/>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101"/>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101"/>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101"/>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101"/>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101"/>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101"/>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101"/>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101"/>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101"/>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101"/>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101"/>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101"/>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101"/>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101"/>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101"/>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101"/>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101"/>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101"/>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101"/>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101"/>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101"/>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101"/>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101"/>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101"/>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101"/>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1" name="Google Shape;17031;p101"/>
          <p:cNvGrpSpPr/>
          <p:nvPr/>
        </p:nvGrpSpPr>
        <p:grpSpPr>
          <a:xfrm>
            <a:off x="5172817" y="2438370"/>
            <a:ext cx="289518" cy="357651"/>
            <a:chOff x="5172817" y="2438370"/>
            <a:chExt cx="289518" cy="357651"/>
          </a:xfrm>
        </p:grpSpPr>
        <p:sp>
          <p:nvSpPr>
            <p:cNvPr id="17032" name="Google Shape;17032;p101"/>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101"/>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101"/>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101"/>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101"/>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101"/>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101"/>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101"/>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101"/>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101"/>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101"/>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3" name="Google Shape;17043;p101"/>
          <p:cNvGrpSpPr/>
          <p:nvPr/>
        </p:nvGrpSpPr>
        <p:grpSpPr>
          <a:xfrm>
            <a:off x="3234506" y="2484534"/>
            <a:ext cx="388297" cy="293320"/>
            <a:chOff x="3234506" y="2484534"/>
            <a:chExt cx="388297" cy="293320"/>
          </a:xfrm>
        </p:grpSpPr>
        <p:sp>
          <p:nvSpPr>
            <p:cNvPr id="17044" name="Google Shape;17044;p101"/>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101"/>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101"/>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101"/>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101"/>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101"/>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101"/>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101"/>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101"/>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101"/>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101"/>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101"/>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101"/>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101"/>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101"/>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101"/>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0" name="Google Shape;17060;p101"/>
          <p:cNvGrpSpPr/>
          <p:nvPr/>
        </p:nvGrpSpPr>
        <p:grpSpPr>
          <a:xfrm>
            <a:off x="6065149" y="3367036"/>
            <a:ext cx="362553" cy="356498"/>
            <a:chOff x="6065149" y="3367036"/>
            <a:chExt cx="362553" cy="356498"/>
          </a:xfrm>
        </p:grpSpPr>
        <p:sp>
          <p:nvSpPr>
            <p:cNvPr id="17061" name="Google Shape;17061;p101"/>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101"/>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101"/>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101"/>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101"/>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6" name="Google Shape;17066;p101"/>
          <p:cNvGrpSpPr/>
          <p:nvPr/>
        </p:nvGrpSpPr>
        <p:grpSpPr>
          <a:xfrm>
            <a:off x="2866317" y="3817357"/>
            <a:ext cx="362920" cy="356865"/>
            <a:chOff x="2866317" y="3817357"/>
            <a:chExt cx="362920" cy="356865"/>
          </a:xfrm>
        </p:grpSpPr>
        <p:sp>
          <p:nvSpPr>
            <p:cNvPr id="17067" name="Google Shape;17067;p101"/>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101"/>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101"/>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0" name="Google Shape;17070;p101"/>
          <p:cNvGrpSpPr/>
          <p:nvPr/>
        </p:nvGrpSpPr>
        <p:grpSpPr>
          <a:xfrm>
            <a:off x="6540821" y="3367036"/>
            <a:ext cx="362553" cy="356498"/>
            <a:chOff x="6540821" y="3367036"/>
            <a:chExt cx="362553" cy="356498"/>
          </a:xfrm>
        </p:grpSpPr>
        <p:sp>
          <p:nvSpPr>
            <p:cNvPr id="17071" name="Google Shape;17071;p101"/>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101"/>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101"/>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101"/>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101"/>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101"/>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101"/>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8" name="Google Shape;17078;p101"/>
          <p:cNvGrpSpPr/>
          <p:nvPr/>
        </p:nvGrpSpPr>
        <p:grpSpPr>
          <a:xfrm>
            <a:off x="2302458" y="2474704"/>
            <a:ext cx="354479" cy="312561"/>
            <a:chOff x="2302458" y="2474704"/>
            <a:chExt cx="354479" cy="312561"/>
          </a:xfrm>
        </p:grpSpPr>
        <p:sp>
          <p:nvSpPr>
            <p:cNvPr id="17079" name="Google Shape;17079;p101"/>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101"/>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101"/>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101"/>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101"/>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101"/>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101"/>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101"/>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101"/>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101"/>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101"/>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101"/>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1" name="Google Shape;17091;p101"/>
          <p:cNvGrpSpPr/>
          <p:nvPr/>
        </p:nvGrpSpPr>
        <p:grpSpPr>
          <a:xfrm>
            <a:off x="2831110" y="2442538"/>
            <a:ext cx="246002" cy="348922"/>
            <a:chOff x="2831110" y="2442538"/>
            <a:chExt cx="246002" cy="348922"/>
          </a:xfrm>
        </p:grpSpPr>
        <p:sp>
          <p:nvSpPr>
            <p:cNvPr id="17092" name="Google Shape;17092;p101"/>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101"/>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101"/>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101"/>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101"/>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101"/>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101"/>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101"/>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101"/>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101"/>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101"/>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101"/>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101"/>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101"/>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06" name="Google Shape;17106;p101"/>
          <p:cNvGrpSpPr/>
          <p:nvPr/>
        </p:nvGrpSpPr>
        <p:grpSpPr>
          <a:xfrm>
            <a:off x="3314750" y="3817357"/>
            <a:ext cx="362920" cy="356865"/>
            <a:chOff x="3314750" y="3817357"/>
            <a:chExt cx="362920" cy="356865"/>
          </a:xfrm>
        </p:grpSpPr>
        <p:sp>
          <p:nvSpPr>
            <p:cNvPr id="17107" name="Google Shape;17107;p101"/>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101"/>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101"/>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101"/>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101"/>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2" name="Google Shape;17112;p101"/>
          <p:cNvGrpSpPr/>
          <p:nvPr/>
        </p:nvGrpSpPr>
        <p:grpSpPr>
          <a:xfrm>
            <a:off x="7016492" y="3367036"/>
            <a:ext cx="362947" cy="356498"/>
            <a:chOff x="7016492" y="3367036"/>
            <a:chExt cx="362947" cy="356498"/>
          </a:xfrm>
        </p:grpSpPr>
        <p:sp>
          <p:nvSpPr>
            <p:cNvPr id="17113" name="Google Shape;17113;p101"/>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101"/>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101"/>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101"/>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101"/>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101"/>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9" name="Google Shape;17119;p101"/>
          <p:cNvGrpSpPr/>
          <p:nvPr/>
        </p:nvGrpSpPr>
        <p:grpSpPr>
          <a:xfrm>
            <a:off x="3763184" y="3817357"/>
            <a:ext cx="363314" cy="356576"/>
            <a:chOff x="3763184" y="3817357"/>
            <a:chExt cx="363314" cy="356576"/>
          </a:xfrm>
        </p:grpSpPr>
        <p:sp>
          <p:nvSpPr>
            <p:cNvPr id="17120" name="Google Shape;17120;p101"/>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101"/>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101"/>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101"/>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101"/>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5" name="Google Shape;17125;p101"/>
          <p:cNvGrpSpPr/>
          <p:nvPr/>
        </p:nvGrpSpPr>
        <p:grpSpPr>
          <a:xfrm>
            <a:off x="5108852" y="3817357"/>
            <a:ext cx="362947" cy="356576"/>
            <a:chOff x="5108852" y="3817357"/>
            <a:chExt cx="362947" cy="356576"/>
          </a:xfrm>
        </p:grpSpPr>
        <p:sp>
          <p:nvSpPr>
            <p:cNvPr id="17126" name="Google Shape;17126;p101"/>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101"/>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101"/>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101"/>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0" name="Google Shape;17130;p101"/>
          <p:cNvGrpSpPr/>
          <p:nvPr/>
        </p:nvGrpSpPr>
        <p:grpSpPr>
          <a:xfrm>
            <a:off x="6005720" y="3817357"/>
            <a:ext cx="362947" cy="356576"/>
            <a:chOff x="6005720" y="3817357"/>
            <a:chExt cx="362947" cy="356576"/>
          </a:xfrm>
        </p:grpSpPr>
        <p:sp>
          <p:nvSpPr>
            <p:cNvPr id="17131" name="Google Shape;17131;p101"/>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101"/>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101"/>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101"/>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5" name="Google Shape;17135;p101"/>
          <p:cNvGrpSpPr/>
          <p:nvPr/>
        </p:nvGrpSpPr>
        <p:grpSpPr>
          <a:xfrm>
            <a:off x="5589452" y="3367036"/>
            <a:ext cx="362580" cy="356498"/>
            <a:chOff x="5589452" y="3367036"/>
            <a:chExt cx="362580" cy="356498"/>
          </a:xfrm>
        </p:grpSpPr>
        <p:sp>
          <p:nvSpPr>
            <p:cNvPr id="17136" name="Google Shape;17136;p101"/>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101"/>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101"/>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9" name="Google Shape;17139;p101"/>
          <p:cNvGrpSpPr/>
          <p:nvPr/>
        </p:nvGrpSpPr>
        <p:grpSpPr>
          <a:xfrm>
            <a:off x="4211985" y="3817357"/>
            <a:ext cx="362947" cy="356576"/>
            <a:chOff x="4211985" y="3817357"/>
            <a:chExt cx="362947" cy="356576"/>
          </a:xfrm>
        </p:grpSpPr>
        <p:sp>
          <p:nvSpPr>
            <p:cNvPr id="17140" name="Google Shape;17140;p101"/>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101"/>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101"/>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3" name="Google Shape;17143;p101"/>
          <p:cNvGrpSpPr/>
          <p:nvPr/>
        </p:nvGrpSpPr>
        <p:grpSpPr>
          <a:xfrm>
            <a:off x="4660419" y="3817357"/>
            <a:ext cx="362947" cy="356576"/>
            <a:chOff x="4660419" y="3817357"/>
            <a:chExt cx="362947" cy="356576"/>
          </a:xfrm>
        </p:grpSpPr>
        <p:sp>
          <p:nvSpPr>
            <p:cNvPr id="17144" name="Google Shape;17144;p101"/>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101"/>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101"/>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101"/>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101"/>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9" name="Google Shape;17149;p101"/>
          <p:cNvGrpSpPr/>
          <p:nvPr/>
        </p:nvGrpSpPr>
        <p:grpSpPr>
          <a:xfrm>
            <a:off x="5557286" y="3817357"/>
            <a:ext cx="362947" cy="356576"/>
            <a:chOff x="5557286" y="3817357"/>
            <a:chExt cx="362947" cy="356576"/>
          </a:xfrm>
        </p:grpSpPr>
        <p:sp>
          <p:nvSpPr>
            <p:cNvPr id="17150" name="Google Shape;17150;p101"/>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101"/>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101"/>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101"/>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4" name="Google Shape;17154;p101"/>
          <p:cNvGrpSpPr/>
          <p:nvPr/>
        </p:nvGrpSpPr>
        <p:grpSpPr>
          <a:xfrm>
            <a:off x="7488021" y="3362475"/>
            <a:ext cx="372017" cy="365621"/>
            <a:chOff x="7488021" y="3362475"/>
            <a:chExt cx="372017" cy="365621"/>
          </a:xfrm>
        </p:grpSpPr>
        <p:sp>
          <p:nvSpPr>
            <p:cNvPr id="17155" name="Google Shape;17155;p101"/>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101"/>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101"/>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101"/>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101"/>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101"/>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101"/>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101"/>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101"/>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101"/>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5" name="Google Shape;17165;p101"/>
          <p:cNvGrpSpPr/>
          <p:nvPr/>
        </p:nvGrpSpPr>
        <p:grpSpPr>
          <a:xfrm>
            <a:off x="5113781" y="3367036"/>
            <a:ext cx="362553" cy="356498"/>
            <a:chOff x="5113781" y="3367036"/>
            <a:chExt cx="362553" cy="356498"/>
          </a:xfrm>
        </p:grpSpPr>
        <p:sp>
          <p:nvSpPr>
            <p:cNvPr id="17166" name="Google Shape;17166;p101"/>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101"/>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68" name="Google Shape;17168;p101"/>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69" name="Google Shape;17169;p101"/>
          <p:cNvGrpSpPr/>
          <p:nvPr/>
        </p:nvGrpSpPr>
        <p:grpSpPr>
          <a:xfrm>
            <a:off x="7968621" y="3365489"/>
            <a:ext cx="375818" cy="357651"/>
            <a:chOff x="7968621" y="3365489"/>
            <a:chExt cx="375818" cy="357651"/>
          </a:xfrm>
        </p:grpSpPr>
        <p:sp>
          <p:nvSpPr>
            <p:cNvPr id="17170" name="Google Shape;17170;p101"/>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101"/>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101"/>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101"/>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101"/>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101"/>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101"/>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101"/>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101"/>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101"/>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101"/>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101"/>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185"/>
        <p:cNvGrpSpPr/>
        <p:nvPr/>
      </p:nvGrpSpPr>
      <p:grpSpPr>
        <a:xfrm>
          <a:off x="0" y="0"/>
          <a:ext cx="0" cy="0"/>
          <a:chOff x="0" y="0"/>
          <a:chExt cx="0" cy="0"/>
        </a:xfrm>
      </p:grpSpPr>
      <p:pic>
        <p:nvPicPr>
          <p:cNvPr id="17186" name="Google Shape;17186;p102">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a:xfrm>
            <a:off x="713850" y="765933"/>
            <a:ext cx="7913700" cy="3499200"/>
          </a:xfrm>
        </p:spPr>
        <p:txBody>
          <a:bodyPr/>
          <a:lstStyle/>
          <a:p>
            <a:pPr marL="114300" indent="0" algn="just">
              <a:buNone/>
            </a:pPr>
            <a:r>
              <a:rPr lang="en-US" sz="1800" dirty="0" smtClean="0">
                <a:latin typeface="Cambria" panose="02040503050406030204" pitchFamily="18" charset="0"/>
                <a:ea typeface="Cambria" panose="02040503050406030204" pitchFamily="18" charset="0"/>
              </a:rPr>
              <a:t>  </a:t>
            </a:r>
            <a:r>
              <a:rPr lang="vi-VN" sz="1800" dirty="0" smtClean="0">
                <a:latin typeface="Cambria" panose="02040503050406030204" pitchFamily="18" charset="0"/>
                <a:ea typeface="Cambria" panose="02040503050406030204" pitchFamily="18" charset="0"/>
              </a:rPr>
              <a:t> </a:t>
            </a:r>
            <a:r>
              <a:rPr lang="en-US" sz="1800" dirty="0" smtClean="0">
                <a:latin typeface="Cambria" panose="02040503050406030204" pitchFamily="18" charset="0"/>
                <a:ea typeface="Cambria" panose="02040503050406030204" pitchFamily="18" charset="0"/>
              </a:rPr>
              <a:t> </a:t>
            </a:r>
            <a:r>
              <a:rPr lang="vi-VN" sz="1800" dirty="0" smtClean="0">
                <a:latin typeface="Cambria" panose="02040503050406030204" pitchFamily="18" charset="0"/>
                <a:ea typeface="Cambria" panose="02040503050406030204" pitchFamily="18" charset="0"/>
              </a:rPr>
              <a:t>Bác </a:t>
            </a:r>
            <a:r>
              <a:rPr lang="vi-VN" sz="1800" dirty="0">
                <a:latin typeface="Cambria" panose="02040503050406030204" pitchFamily="18" charset="0"/>
                <a:ea typeface="Cambria" panose="02040503050406030204" pitchFamily="18" charset="0"/>
              </a:rPr>
              <a:t>Hồ là một tấm gương sáng vê thực hành tiết kiệm và chống lãng phí. Hằng ngày, trong mỗi bữa ăn, Bác quy định không quá ba món và thường là các món dân dã như: tương cà, dưa, cá kho,... Bác bảo ăn món gì phải hết món ấy, không được để lãng phí. Có quả chuối hơi “nẫu”, nhiều người ngại không ăn, Bác bảo lấy dao gọt phần nẫu đi để ăn. Khi đi công tác các địa phương, Bác thường bảo các đồng chí phục vụ chuẩn bị cơm nắm, thức ăn từ nhà mang đi. Bác luôn nghĩ đến người nghèo: “Lúc chúng ta nâng bát cơm ăn, nghĩ đến kẻ đói khổ, chúng ta không khỏi động lòng. Vậy tôi để nghị với đồng bào cả nước và tôi xin thực hành trước, cứ 10 ngày nhịn ăn 1 bữa, mỗi tháng nhịn 3 bữa. Đem gạo đó (mỗi bữa 1 bơ) để cứu dân nghèo.”</a:t>
            </a:r>
          </a:p>
          <a:p>
            <a:pPr marL="114300" indent="0" algn="just">
              <a:buNone/>
            </a:pPr>
            <a:r>
              <a:rPr lang="vi-VN" sz="1800" dirty="0">
                <a:latin typeface="Cambria" panose="02040503050406030204" pitchFamily="18" charset="0"/>
                <a:ea typeface="Cambria" panose="02040503050406030204" pitchFamily="18" charset="0"/>
              </a:rPr>
              <a:t>     </a:t>
            </a:r>
            <a:r>
              <a:rPr lang="vi-VN" sz="1800" dirty="0" smtClean="0">
                <a:latin typeface="Cambria" panose="02040503050406030204" pitchFamily="18" charset="0"/>
                <a:ea typeface="Cambria" panose="02040503050406030204" pitchFamily="18" charset="0"/>
              </a:rPr>
              <a:t>Bác </a:t>
            </a:r>
            <a:r>
              <a:rPr lang="vi-VN" sz="1800" dirty="0">
                <a:latin typeface="Cambria" panose="02040503050406030204" pitchFamily="18" charset="0"/>
                <a:ea typeface="Cambria" panose="02040503050406030204" pitchFamily="18" charset="0"/>
              </a:rPr>
              <a:t>tiết kiệm từ những cái nhỏ nhất. Bác nói: “Giấy bút, vật liệu đều tốn tiền của Chính phủ, tức là của dân; ta cần phải tiết kiệm. Nếu một miếng giấy nhỏ đủ viết, thì chớ dùng một tờ to.” Và Bác khẳng định: “Nơi nào củng tiết kiệm một chút, thì trong một năm đỡ được hàng vạn tấn giấy, tức là hàng triệu đồng bạc. Nhờ tiết kiệm mà lợi cho dân rất nhiều.”</a:t>
            </a:r>
            <a:endParaRPr lang="en-US" sz="1800" dirty="0">
              <a:latin typeface="Cambria" panose="02040503050406030204" pitchFamily="18" charset="0"/>
              <a:ea typeface="Cambria" panose="02040503050406030204" pitchFamily="18" charset="0"/>
            </a:endParaRPr>
          </a:p>
        </p:txBody>
      </p:sp>
      <p:sp>
        <p:nvSpPr>
          <p:cNvPr id="3" name="Title 2"/>
          <p:cNvSpPr>
            <a:spLocks noGrp="1"/>
          </p:cNvSpPr>
          <p:nvPr>
            <p:ph type="title"/>
          </p:nvPr>
        </p:nvSpPr>
        <p:spPr>
          <a:xfrm>
            <a:off x="1276050" y="193233"/>
            <a:ext cx="6789300" cy="572700"/>
          </a:xfrm>
        </p:spPr>
        <p:txBody>
          <a:bodyPr/>
          <a:lstStyle/>
          <a:p>
            <a:pPr algn="ctr"/>
            <a:r>
              <a:rPr lang="en-US" sz="2800" b="1" dirty="0" err="1" smtClean="0">
                <a:latin typeface="Cambria" panose="02040503050406030204" pitchFamily="18" charset="0"/>
                <a:ea typeface="Cambria" panose="02040503050406030204" pitchFamily="18" charset="0"/>
              </a:rPr>
              <a:t>Lối</a:t>
            </a:r>
            <a:r>
              <a:rPr lang="en-US" sz="2800" b="1" dirty="0" smtClean="0">
                <a:latin typeface="Cambria" panose="02040503050406030204" pitchFamily="18" charset="0"/>
                <a:ea typeface="Cambria" panose="02040503050406030204" pitchFamily="18" charset="0"/>
              </a:rPr>
              <a:t> </a:t>
            </a:r>
            <a:r>
              <a:rPr lang="en-US" sz="2800" b="1" dirty="0" err="1" smtClean="0">
                <a:latin typeface="Cambria" panose="02040503050406030204" pitchFamily="18" charset="0"/>
                <a:ea typeface="Cambria" panose="02040503050406030204" pitchFamily="18" charset="0"/>
              </a:rPr>
              <a:t>sống</a:t>
            </a:r>
            <a:r>
              <a:rPr lang="en-US" sz="2800" b="1" dirty="0" smtClean="0">
                <a:latin typeface="Cambria" panose="02040503050406030204" pitchFamily="18" charset="0"/>
                <a:ea typeface="Cambria" panose="02040503050406030204" pitchFamily="18" charset="0"/>
              </a:rPr>
              <a:t> </a:t>
            </a:r>
            <a:r>
              <a:rPr lang="en-US" sz="2800" b="1" dirty="0" err="1" smtClean="0">
                <a:latin typeface="Cambria" panose="02040503050406030204" pitchFamily="18" charset="0"/>
                <a:ea typeface="Cambria" panose="02040503050406030204" pitchFamily="18" charset="0"/>
              </a:rPr>
              <a:t>tiết</a:t>
            </a:r>
            <a:r>
              <a:rPr lang="en-US" sz="2800" b="1" dirty="0" smtClean="0">
                <a:latin typeface="Cambria" panose="02040503050406030204" pitchFamily="18" charset="0"/>
                <a:ea typeface="Cambria" panose="02040503050406030204" pitchFamily="18" charset="0"/>
              </a:rPr>
              <a:t> </a:t>
            </a:r>
            <a:r>
              <a:rPr lang="en-US" sz="2800" b="1" dirty="0" err="1" smtClean="0">
                <a:latin typeface="Cambria" panose="02040503050406030204" pitchFamily="18" charset="0"/>
                <a:ea typeface="Cambria" panose="02040503050406030204" pitchFamily="18" charset="0"/>
              </a:rPr>
              <a:t>kiệm</a:t>
            </a:r>
            <a:r>
              <a:rPr lang="en-US" sz="2800" b="1" dirty="0" smtClean="0">
                <a:latin typeface="Cambria" panose="02040503050406030204" pitchFamily="18" charset="0"/>
                <a:ea typeface="Cambria" panose="02040503050406030204" pitchFamily="18" charset="0"/>
              </a:rPr>
              <a:t> </a:t>
            </a:r>
            <a:r>
              <a:rPr lang="en-US" sz="2800" b="1" dirty="0" err="1" smtClean="0">
                <a:latin typeface="Cambria" panose="02040503050406030204" pitchFamily="18" charset="0"/>
                <a:ea typeface="Cambria" panose="02040503050406030204" pitchFamily="18" charset="0"/>
              </a:rPr>
              <a:t>của</a:t>
            </a:r>
            <a:r>
              <a:rPr lang="en-US" sz="2800" b="1" dirty="0" smtClean="0">
                <a:latin typeface="Cambria" panose="02040503050406030204" pitchFamily="18" charset="0"/>
                <a:ea typeface="Cambria" panose="02040503050406030204" pitchFamily="18" charset="0"/>
              </a:rPr>
              <a:t> </a:t>
            </a:r>
            <a:r>
              <a:rPr lang="en-US" sz="2800" b="1" dirty="0" err="1" smtClean="0">
                <a:latin typeface="Cambria" panose="02040503050406030204" pitchFamily="18" charset="0"/>
                <a:ea typeface="Cambria" panose="02040503050406030204" pitchFamily="18" charset="0"/>
              </a:rPr>
              <a:t>Bác</a:t>
            </a:r>
            <a:r>
              <a:rPr lang="en-US" sz="2800" b="1" dirty="0" smtClean="0">
                <a:latin typeface="Cambria" panose="02040503050406030204" pitchFamily="18" charset="0"/>
                <a:ea typeface="Cambria" panose="02040503050406030204" pitchFamily="18" charset="0"/>
              </a:rPr>
              <a:t> </a:t>
            </a:r>
            <a:r>
              <a:rPr lang="en-US" sz="2800" b="1" dirty="0" err="1" smtClean="0">
                <a:latin typeface="Cambria" panose="02040503050406030204" pitchFamily="18" charset="0"/>
                <a:ea typeface="Cambria" panose="02040503050406030204" pitchFamily="18" charset="0"/>
              </a:rPr>
              <a:t>Hồ</a:t>
            </a:r>
            <a:endParaRPr lang="en-US" sz="2800" b="1" dirty="0">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1592605973"/>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408"/>
        <p:cNvGrpSpPr/>
        <p:nvPr/>
      </p:nvGrpSpPr>
      <p:grpSpPr>
        <a:xfrm>
          <a:off x="0" y="0"/>
          <a:ext cx="0" cy="0"/>
          <a:chOff x="0" y="0"/>
          <a:chExt cx="0" cy="0"/>
        </a:xfrm>
      </p:grpSpPr>
      <p:sp>
        <p:nvSpPr>
          <p:cNvPr id="1409" name="Google Shape;1409;p79"/>
          <p:cNvSpPr/>
          <p:nvPr/>
        </p:nvSpPr>
        <p:spPr>
          <a:xfrm>
            <a:off x="1218575" y="2547400"/>
            <a:ext cx="7091800" cy="381500"/>
          </a:xfrm>
          <a:custGeom>
            <a:avLst/>
            <a:gdLst/>
            <a:ahLst/>
            <a:cxnLst/>
            <a:rect l="l" t="t" r="r" b="b"/>
            <a:pathLst>
              <a:path w="283672" h="15260" extrusionOk="0">
                <a:moveTo>
                  <a:pt x="0" y="0"/>
                </a:moveTo>
                <a:cubicBezTo>
                  <a:pt x="6682" y="4008"/>
                  <a:pt x="12513" y="10211"/>
                  <a:pt x="20120" y="11902"/>
                </a:cubicBezTo>
                <a:cubicBezTo>
                  <a:pt x="39977" y="16315"/>
                  <a:pt x="60708" y="8502"/>
                  <a:pt x="81049" y="8502"/>
                </a:cubicBezTo>
                <a:cubicBezTo>
                  <a:pt x="98003" y="8502"/>
                  <a:pt x="114631" y="13247"/>
                  <a:pt x="131492" y="15019"/>
                </a:cubicBezTo>
                <a:cubicBezTo>
                  <a:pt x="144275" y="16363"/>
                  <a:pt x="156975" y="11622"/>
                  <a:pt x="169749" y="10202"/>
                </a:cubicBezTo>
                <a:cubicBezTo>
                  <a:pt x="183364" y="8689"/>
                  <a:pt x="197371" y="7141"/>
                  <a:pt x="210841" y="9635"/>
                </a:cubicBezTo>
                <a:cubicBezTo>
                  <a:pt x="234758" y="14064"/>
                  <a:pt x="264674" y="20291"/>
                  <a:pt x="283672" y="5101"/>
                </a:cubicBezTo>
              </a:path>
            </a:pathLst>
          </a:custGeom>
          <a:noFill/>
          <a:ln w="19050" cap="flat" cmpd="sng">
            <a:solidFill>
              <a:schemeClr val="accent4"/>
            </a:solidFill>
            <a:prstDash val="dot"/>
            <a:round/>
            <a:headEnd type="none" w="med" len="med"/>
            <a:tailEnd type="none" w="med" len="med"/>
          </a:ln>
        </p:spPr>
      </p:sp>
      <p:sp>
        <p:nvSpPr>
          <p:cNvPr id="1410" name="Google Shape;1410;p79"/>
          <p:cNvSpPr txBox="1">
            <a:spLocks noGrp="1"/>
          </p:cNvSpPr>
          <p:nvPr>
            <p:ph type="title"/>
          </p:nvPr>
        </p:nvSpPr>
        <p:spPr>
          <a:xfrm>
            <a:off x="1178572" y="340246"/>
            <a:ext cx="6789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200" b="1" dirty="0" smtClean="0">
                <a:solidFill>
                  <a:schemeClr val="bg2">
                    <a:lumMod val="50000"/>
                  </a:schemeClr>
                </a:solidFill>
                <a:latin typeface="Cambria" panose="02040503050406030204" pitchFamily="18" charset="0"/>
                <a:ea typeface="Cambria" panose="02040503050406030204" pitchFamily="18" charset="0"/>
              </a:rPr>
              <a:t>TRẢ LỜI CÂU HỎI</a:t>
            </a:r>
            <a:endParaRPr sz="3200" b="1" dirty="0">
              <a:solidFill>
                <a:schemeClr val="bg2">
                  <a:lumMod val="50000"/>
                </a:schemeClr>
              </a:solidFill>
              <a:latin typeface="Cambria" panose="02040503050406030204" pitchFamily="18" charset="0"/>
              <a:ea typeface="Cambria" panose="02040503050406030204" pitchFamily="18" charset="0"/>
            </a:endParaRPr>
          </a:p>
        </p:txBody>
      </p:sp>
      <p:sp>
        <p:nvSpPr>
          <p:cNvPr id="1411" name="Google Shape;1411;p79"/>
          <p:cNvSpPr txBox="1">
            <a:spLocks noGrp="1"/>
          </p:cNvSpPr>
          <p:nvPr>
            <p:ph type="title" idx="4294967295"/>
          </p:nvPr>
        </p:nvSpPr>
        <p:spPr>
          <a:xfrm>
            <a:off x="464746" y="3370746"/>
            <a:ext cx="3326295" cy="805984"/>
          </a:xfrm>
          <a:prstGeom prst="rect">
            <a:avLst/>
          </a:prstGeom>
        </p:spPr>
        <p:txBody>
          <a:bodyPr spcFirstLastPara="1" wrap="square" lIns="91425" tIns="91425" rIns="91425" bIns="91425" anchor="t" anchorCtr="0">
            <a:noAutofit/>
          </a:bodyPr>
          <a:lstStyle/>
          <a:p>
            <a:pPr lvl="0" algn="ctr"/>
            <a:r>
              <a:rPr lang="en-US" sz="2000" b="1" dirty="0" smtClean="0">
                <a:latin typeface="Cambria" panose="02040503050406030204" pitchFamily="18" charset="0"/>
                <a:ea typeface="Cambria" panose="02040503050406030204" pitchFamily="18" charset="0"/>
              </a:rPr>
              <a:t>1. </a:t>
            </a:r>
            <a:r>
              <a:rPr lang="en-US" sz="2000" b="1" dirty="0" err="1" smtClean="0">
                <a:latin typeface="Cambria" panose="02040503050406030204" pitchFamily="18" charset="0"/>
                <a:ea typeface="Cambria" panose="02040503050406030204" pitchFamily="18" charset="0"/>
              </a:rPr>
              <a:t>Những</a:t>
            </a:r>
            <a:r>
              <a:rPr lang="en-US" sz="2000" b="1" dirty="0" smtClean="0">
                <a:latin typeface="Cambria" panose="02040503050406030204" pitchFamily="18" charset="0"/>
                <a:ea typeface="Cambria" panose="02040503050406030204" pitchFamily="18" charset="0"/>
              </a:rPr>
              <a:t> </a:t>
            </a:r>
            <a:r>
              <a:rPr lang="en-US" sz="2000" b="1" dirty="0">
                <a:latin typeface="Cambria" panose="02040503050406030204" pitchFamily="18" charset="0"/>
                <a:ea typeface="Cambria" panose="02040503050406030204" pitchFamily="18" charset="0"/>
              </a:rPr>
              <a:t>chi </a:t>
            </a:r>
            <a:r>
              <a:rPr lang="en-US" sz="2000" b="1" dirty="0" err="1">
                <a:latin typeface="Cambria" panose="02040503050406030204" pitchFamily="18" charset="0"/>
                <a:ea typeface="Cambria" panose="02040503050406030204" pitchFamily="18" charset="0"/>
              </a:rPr>
              <a:t>tiết</a:t>
            </a:r>
            <a:r>
              <a:rPr lang="en-US" sz="2000" b="1" dirty="0">
                <a:latin typeface="Cambria" panose="02040503050406030204" pitchFamily="18" charset="0"/>
                <a:ea typeface="Cambria" panose="02040503050406030204" pitchFamily="18" charset="0"/>
              </a:rPr>
              <a:t> </a:t>
            </a:r>
            <a:r>
              <a:rPr lang="en-US" sz="2000" b="1" dirty="0" err="1">
                <a:latin typeface="Cambria" panose="02040503050406030204" pitchFamily="18" charset="0"/>
                <a:ea typeface="Cambria" panose="02040503050406030204" pitchFamily="18" charset="0"/>
              </a:rPr>
              <a:t>nào</a:t>
            </a:r>
            <a:r>
              <a:rPr lang="en-US" sz="2000" b="1" dirty="0">
                <a:latin typeface="Cambria" panose="02040503050406030204" pitchFamily="18" charset="0"/>
                <a:ea typeface="Cambria" panose="02040503050406030204" pitchFamily="18" charset="0"/>
              </a:rPr>
              <a:t> </a:t>
            </a:r>
            <a:r>
              <a:rPr lang="en-US" sz="2000" b="1" dirty="0" err="1">
                <a:latin typeface="Cambria" panose="02040503050406030204" pitchFamily="18" charset="0"/>
                <a:ea typeface="Cambria" panose="02040503050406030204" pitchFamily="18" charset="0"/>
              </a:rPr>
              <a:t>trong</a:t>
            </a:r>
            <a:r>
              <a:rPr lang="en-US" sz="2000" b="1" dirty="0">
                <a:latin typeface="Cambria" panose="02040503050406030204" pitchFamily="18" charset="0"/>
                <a:ea typeface="Cambria" panose="02040503050406030204" pitchFamily="18" charset="0"/>
              </a:rPr>
              <a:t> </a:t>
            </a:r>
            <a:r>
              <a:rPr lang="en-US" sz="2000" b="1" dirty="0" err="1">
                <a:latin typeface="Cambria" panose="02040503050406030204" pitchFamily="18" charset="0"/>
                <a:ea typeface="Cambria" panose="02040503050406030204" pitchFamily="18" charset="0"/>
              </a:rPr>
              <a:t>câu</a:t>
            </a:r>
            <a:r>
              <a:rPr lang="en-US" sz="2000" b="1" dirty="0">
                <a:latin typeface="Cambria" panose="02040503050406030204" pitchFamily="18" charset="0"/>
                <a:ea typeface="Cambria" panose="02040503050406030204" pitchFamily="18" charset="0"/>
              </a:rPr>
              <a:t> </a:t>
            </a:r>
            <a:r>
              <a:rPr lang="en-US" sz="2000" b="1" dirty="0" err="1">
                <a:latin typeface="Cambria" panose="02040503050406030204" pitchFamily="18" charset="0"/>
                <a:ea typeface="Cambria" panose="02040503050406030204" pitchFamily="18" charset="0"/>
              </a:rPr>
              <a:t>chuyện</a:t>
            </a:r>
            <a:r>
              <a:rPr lang="en-US" sz="2000" b="1" dirty="0">
                <a:latin typeface="Cambria" panose="02040503050406030204" pitchFamily="18" charset="0"/>
                <a:ea typeface="Cambria" panose="02040503050406030204" pitchFamily="18" charset="0"/>
              </a:rPr>
              <a:t> </a:t>
            </a:r>
            <a:r>
              <a:rPr lang="en-US" sz="2000" b="1" dirty="0" err="1">
                <a:latin typeface="Cambria" panose="02040503050406030204" pitchFamily="18" charset="0"/>
                <a:ea typeface="Cambria" panose="02040503050406030204" pitchFamily="18" charset="0"/>
              </a:rPr>
              <a:t>thể</a:t>
            </a:r>
            <a:r>
              <a:rPr lang="en-US" sz="2000" b="1" dirty="0">
                <a:latin typeface="Cambria" panose="02040503050406030204" pitchFamily="18" charset="0"/>
                <a:ea typeface="Cambria" panose="02040503050406030204" pitchFamily="18" charset="0"/>
              </a:rPr>
              <a:t> </a:t>
            </a:r>
            <a:r>
              <a:rPr lang="en-US" sz="2000" b="1" dirty="0" err="1">
                <a:latin typeface="Cambria" panose="02040503050406030204" pitchFamily="18" charset="0"/>
                <a:ea typeface="Cambria" panose="02040503050406030204" pitchFamily="18" charset="0"/>
              </a:rPr>
              <a:t>hiện</a:t>
            </a:r>
            <a:r>
              <a:rPr lang="en-US" sz="2000" b="1" dirty="0">
                <a:latin typeface="Cambria" panose="02040503050406030204" pitchFamily="18" charset="0"/>
                <a:ea typeface="Cambria" panose="02040503050406030204" pitchFamily="18" charset="0"/>
              </a:rPr>
              <a:t> </a:t>
            </a:r>
            <a:r>
              <a:rPr lang="en-US" sz="2000" b="1" dirty="0" err="1">
                <a:latin typeface="Cambria" panose="02040503050406030204" pitchFamily="18" charset="0"/>
                <a:ea typeface="Cambria" panose="02040503050406030204" pitchFamily="18" charset="0"/>
              </a:rPr>
              <a:t>lối</a:t>
            </a:r>
            <a:r>
              <a:rPr lang="en-US" sz="2000" b="1" dirty="0">
                <a:latin typeface="Cambria" panose="02040503050406030204" pitchFamily="18" charset="0"/>
                <a:ea typeface="Cambria" panose="02040503050406030204" pitchFamily="18" charset="0"/>
              </a:rPr>
              <a:t> </a:t>
            </a:r>
            <a:r>
              <a:rPr lang="en-US" sz="2000" b="1" dirty="0" err="1">
                <a:latin typeface="Cambria" panose="02040503050406030204" pitchFamily="18" charset="0"/>
                <a:ea typeface="Cambria" panose="02040503050406030204" pitchFamily="18" charset="0"/>
              </a:rPr>
              <a:t>sống</a:t>
            </a:r>
            <a:r>
              <a:rPr lang="en-US" sz="2000" b="1" dirty="0">
                <a:latin typeface="Cambria" panose="02040503050406030204" pitchFamily="18" charset="0"/>
                <a:ea typeface="Cambria" panose="02040503050406030204" pitchFamily="18" charset="0"/>
              </a:rPr>
              <a:t> </a:t>
            </a:r>
            <a:r>
              <a:rPr lang="en-US" sz="2000" b="1" dirty="0" err="1">
                <a:latin typeface="Cambria" panose="02040503050406030204" pitchFamily="18" charset="0"/>
                <a:ea typeface="Cambria" panose="02040503050406030204" pitchFamily="18" charset="0"/>
              </a:rPr>
              <a:t>tiết</a:t>
            </a:r>
            <a:r>
              <a:rPr lang="en-US" sz="2000" b="1" dirty="0">
                <a:latin typeface="Cambria" panose="02040503050406030204" pitchFamily="18" charset="0"/>
                <a:ea typeface="Cambria" panose="02040503050406030204" pitchFamily="18" charset="0"/>
              </a:rPr>
              <a:t> </a:t>
            </a:r>
            <a:r>
              <a:rPr lang="en-US" sz="2000" b="1" dirty="0" err="1">
                <a:latin typeface="Cambria" panose="02040503050406030204" pitchFamily="18" charset="0"/>
                <a:ea typeface="Cambria" panose="02040503050406030204" pitchFamily="18" charset="0"/>
              </a:rPr>
              <a:t>kiệm</a:t>
            </a:r>
            <a:r>
              <a:rPr lang="en-US" sz="2000" b="1" dirty="0">
                <a:latin typeface="Cambria" panose="02040503050406030204" pitchFamily="18" charset="0"/>
                <a:ea typeface="Cambria" panose="02040503050406030204" pitchFamily="18" charset="0"/>
              </a:rPr>
              <a:t> </a:t>
            </a:r>
            <a:r>
              <a:rPr lang="en-US" sz="2000" b="1" dirty="0" err="1">
                <a:latin typeface="Cambria" panose="02040503050406030204" pitchFamily="18" charset="0"/>
                <a:ea typeface="Cambria" panose="02040503050406030204" pitchFamily="18" charset="0"/>
              </a:rPr>
              <a:t>của</a:t>
            </a:r>
            <a:r>
              <a:rPr lang="en-US" sz="2000" b="1" dirty="0">
                <a:latin typeface="Cambria" panose="02040503050406030204" pitchFamily="18" charset="0"/>
                <a:ea typeface="Cambria" panose="02040503050406030204" pitchFamily="18" charset="0"/>
              </a:rPr>
              <a:t> </a:t>
            </a:r>
            <a:r>
              <a:rPr lang="en-US" sz="2000" b="1" dirty="0" err="1">
                <a:latin typeface="Cambria" panose="02040503050406030204" pitchFamily="18" charset="0"/>
                <a:ea typeface="Cambria" panose="02040503050406030204" pitchFamily="18" charset="0"/>
              </a:rPr>
              <a:t>Bác</a:t>
            </a:r>
            <a:r>
              <a:rPr lang="en-US" sz="2000" b="1" dirty="0">
                <a:latin typeface="Cambria" panose="02040503050406030204" pitchFamily="18" charset="0"/>
                <a:ea typeface="Cambria" panose="02040503050406030204" pitchFamily="18" charset="0"/>
              </a:rPr>
              <a:t> </a:t>
            </a:r>
            <a:r>
              <a:rPr lang="en-US" sz="2000" b="1" dirty="0" err="1">
                <a:latin typeface="Cambria" panose="02040503050406030204" pitchFamily="18" charset="0"/>
                <a:ea typeface="Cambria" panose="02040503050406030204" pitchFamily="18" charset="0"/>
              </a:rPr>
              <a:t>Hồ</a:t>
            </a:r>
            <a:r>
              <a:rPr lang="en-US" sz="2000" b="1" dirty="0">
                <a:latin typeface="Cambria" panose="02040503050406030204" pitchFamily="18" charset="0"/>
                <a:ea typeface="Cambria" panose="02040503050406030204" pitchFamily="18" charset="0"/>
              </a:rPr>
              <a:t>?</a:t>
            </a:r>
            <a:br>
              <a:rPr lang="en-US" sz="2000" b="1" dirty="0">
                <a:latin typeface="Cambria" panose="02040503050406030204" pitchFamily="18" charset="0"/>
                <a:ea typeface="Cambria" panose="02040503050406030204" pitchFamily="18" charset="0"/>
              </a:rPr>
            </a:br>
            <a:endParaRPr sz="2000" b="1" dirty="0">
              <a:latin typeface="Cambria" panose="02040503050406030204" pitchFamily="18" charset="0"/>
              <a:ea typeface="Cambria" panose="02040503050406030204" pitchFamily="18" charset="0"/>
            </a:endParaRPr>
          </a:p>
        </p:txBody>
      </p:sp>
      <p:grpSp>
        <p:nvGrpSpPr>
          <p:cNvPr id="1418" name="Google Shape;1418;p79"/>
          <p:cNvGrpSpPr/>
          <p:nvPr/>
        </p:nvGrpSpPr>
        <p:grpSpPr>
          <a:xfrm>
            <a:off x="1959191" y="2728289"/>
            <a:ext cx="337407" cy="462359"/>
            <a:chOff x="8514266" y="1265155"/>
            <a:chExt cx="337407" cy="462359"/>
          </a:xfrm>
        </p:grpSpPr>
        <p:sp>
          <p:nvSpPr>
            <p:cNvPr id="1419" name="Google Shape;1419;p79"/>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9"/>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 name="Google Shape;1421;p79"/>
          <p:cNvGrpSpPr/>
          <p:nvPr/>
        </p:nvGrpSpPr>
        <p:grpSpPr>
          <a:xfrm rot="10800000">
            <a:off x="4573222" y="2388091"/>
            <a:ext cx="337407" cy="462359"/>
            <a:chOff x="8514266" y="1265155"/>
            <a:chExt cx="337407" cy="462359"/>
          </a:xfrm>
        </p:grpSpPr>
        <p:sp>
          <p:nvSpPr>
            <p:cNvPr id="1422" name="Google Shape;1422;p79"/>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79"/>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 name="Google Shape;1424;p79"/>
          <p:cNvGrpSpPr/>
          <p:nvPr/>
        </p:nvGrpSpPr>
        <p:grpSpPr>
          <a:xfrm>
            <a:off x="7032713" y="2932860"/>
            <a:ext cx="337407" cy="462359"/>
            <a:chOff x="8514266" y="1265155"/>
            <a:chExt cx="337407" cy="462359"/>
          </a:xfrm>
        </p:grpSpPr>
        <p:sp>
          <p:nvSpPr>
            <p:cNvPr id="1425" name="Google Shape;1425;p79"/>
            <p:cNvSpPr/>
            <p:nvPr/>
          </p:nvSpPr>
          <p:spPr>
            <a:xfrm>
              <a:off x="8514266" y="1265155"/>
              <a:ext cx="337407" cy="230998"/>
            </a:xfrm>
            <a:custGeom>
              <a:avLst/>
              <a:gdLst/>
              <a:ahLst/>
              <a:cxnLst/>
              <a:rect l="l" t="t" r="r" b="b"/>
              <a:pathLst>
                <a:path w="2784" h="1906" extrusionOk="0">
                  <a:moveTo>
                    <a:pt x="1392" y="1"/>
                  </a:moveTo>
                  <a:lnTo>
                    <a:pt x="0" y="1906"/>
                  </a:lnTo>
                  <a:lnTo>
                    <a:pt x="2784" y="1906"/>
                  </a:lnTo>
                  <a:lnTo>
                    <a:pt x="13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79"/>
            <p:cNvSpPr/>
            <p:nvPr/>
          </p:nvSpPr>
          <p:spPr>
            <a:xfrm>
              <a:off x="8514266" y="1496032"/>
              <a:ext cx="337407" cy="231482"/>
            </a:xfrm>
            <a:custGeom>
              <a:avLst/>
              <a:gdLst/>
              <a:ahLst/>
              <a:cxnLst/>
              <a:rect l="l" t="t" r="r" b="b"/>
              <a:pathLst>
                <a:path w="2784" h="1910" extrusionOk="0">
                  <a:moveTo>
                    <a:pt x="1392" y="1"/>
                  </a:moveTo>
                  <a:lnTo>
                    <a:pt x="0" y="1910"/>
                  </a:lnTo>
                  <a:lnTo>
                    <a:pt x="2784" y="1910"/>
                  </a:lnTo>
                  <a:lnTo>
                    <a:pt x="139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1" name="Google Shape;1431;p79"/>
          <p:cNvSpPr/>
          <p:nvPr/>
        </p:nvSpPr>
        <p:spPr>
          <a:xfrm>
            <a:off x="524811" y="1775715"/>
            <a:ext cx="378089" cy="363569"/>
          </a:xfrm>
          <a:custGeom>
            <a:avLst/>
            <a:gdLst/>
            <a:ahLst/>
            <a:cxnLst/>
            <a:rect l="l" t="t" r="r" b="b"/>
            <a:pathLst>
              <a:path w="3359" h="3230" extrusionOk="0">
                <a:moveTo>
                  <a:pt x="3358" y="1"/>
                </a:moveTo>
                <a:lnTo>
                  <a:pt x="0" y="1212"/>
                </a:lnTo>
                <a:lnTo>
                  <a:pt x="1800" y="3229"/>
                </a:lnTo>
                <a:lnTo>
                  <a:pt x="335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411;p79"/>
          <p:cNvSpPr txBox="1">
            <a:spLocks/>
          </p:cNvSpPr>
          <p:nvPr/>
        </p:nvSpPr>
        <p:spPr>
          <a:xfrm>
            <a:off x="3239939" y="1117501"/>
            <a:ext cx="3003971" cy="80598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4"/>
              </a:buClr>
              <a:buSzPts val="2800"/>
              <a:buFont typeface="Black Han Sans"/>
              <a:buNone/>
              <a:defRPr sz="2800" b="0" i="0" u="none" strike="noStrike" cap="none">
                <a:solidFill>
                  <a:schemeClr val="accent4"/>
                </a:solidFill>
                <a:latin typeface="Black Han Sans"/>
                <a:ea typeface="Black Han Sans"/>
                <a:cs typeface="Black Han Sans"/>
                <a:sym typeface="Black Han Sans"/>
              </a:defRPr>
            </a:lvl1pPr>
            <a:lvl2pPr marR="0" lvl="1"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2pPr>
            <a:lvl3pPr marR="0" lvl="2"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3pPr>
            <a:lvl4pPr marR="0" lvl="3"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4pPr>
            <a:lvl5pPr marR="0" lvl="4"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5pPr>
            <a:lvl6pPr marR="0" lvl="5"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6pPr>
            <a:lvl7pPr marR="0" lvl="6"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7pPr>
            <a:lvl8pPr marR="0" lvl="7"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8pPr>
            <a:lvl9pPr marR="0" lvl="8"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9pPr>
          </a:lstStyle>
          <a:p>
            <a:pPr algn="ctr"/>
            <a:r>
              <a:rPr lang="en-US" sz="2000" b="1" dirty="0" smtClean="0">
                <a:latin typeface="Cambria" panose="02040503050406030204" pitchFamily="18" charset="0"/>
                <a:ea typeface="Cambria" panose="02040503050406030204" pitchFamily="18" charset="0"/>
              </a:rPr>
              <a:t>2. </a:t>
            </a:r>
            <a:r>
              <a:rPr lang="en-US" sz="2000" b="1" dirty="0" err="1" smtClean="0">
                <a:latin typeface="Cambria" panose="02040503050406030204" pitchFamily="18" charset="0"/>
                <a:ea typeface="Cambria" panose="02040503050406030204" pitchFamily="18" charset="0"/>
              </a:rPr>
              <a:t>Em</a:t>
            </a:r>
            <a:r>
              <a:rPr lang="en-US" sz="2000" b="1" dirty="0" smtClean="0">
                <a:latin typeface="Cambria" panose="02040503050406030204" pitchFamily="18" charset="0"/>
                <a:ea typeface="Cambria" panose="02040503050406030204" pitchFamily="18" charset="0"/>
              </a:rPr>
              <a:t> </a:t>
            </a:r>
            <a:r>
              <a:rPr lang="en-US" sz="2000" b="1" dirty="0" err="1" smtClean="0">
                <a:latin typeface="Cambria" panose="02040503050406030204" pitchFamily="18" charset="0"/>
                <a:ea typeface="Cambria" panose="02040503050406030204" pitchFamily="18" charset="0"/>
              </a:rPr>
              <a:t>rút</a:t>
            </a:r>
            <a:r>
              <a:rPr lang="en-US" sz="2000" b="1" dirty="0" smtClean="0">
                <a:latin typeface="Cambria" panose="02040503050406030204" pitchFamily="18" charset="0"/>
                <a:ea typeface="Cambria" panose="02040503050406030204" pitchFamily="18" charset="0"/>
              </a:rPr>
              <a:t> </a:t>
            </a:r>
            <a:r>
              <a:rPr lang="en-US" sz="2000" b="1" dirty="0" err="1" smtClean="0">
                <a:latin typeface="Cambria" panose="02040503050406030204" pitchFamily="18" charset="0"/>
                <a:ea typeface="Cambria" panose="02040503050406030204" pitchFamily="18" charset="0"/>
              </a:rPr>
              <a:t>ra</a:t>
            </a:r>
            <a:r>
              <a:rPr lang="en-US" sz="2000" b="1" dirty="0" smtClean="0">
                <a:latin typeface="Cambria" panose="02040503050406030204" pitchFamily="18" charset="0"/>
                <a:ea typeface="Cambria" panose="02040503050406030204" pitchFamily="18" charset="0"/>
              </a:rPr>
              <a:t> </a:t>
            </a:r>
            <a:r>
              <a:rPr lang="en-US" sz="2000" b="1" dirty="0" err="1" smtClean="0">
                <a:latin typeface="Cambria" panose="02040503050406030204" pitchFamily="18" charset="0"/>
                <a:ea typeface="Cambria" panose="02040503050406030204" pitchFamily="18" charset="0"/>
              </a:rPr>
              <a:t>được</a:t>
            </a:r>
            <a:r>
              <a:rPr lang="en-US" sz="2000" b="1" dirty="0" smtClean="0">
                <a:latin typeface="Cambria" panose="02040503050406030204" pitchFamily="18" charset="0"/>
                <a:ea typeface="Cambria" panose="02040503050406030204" pitchFamily="18" charset="0"/>
              </a:rPr>
              <a:t> </a:t>
            </a:r>
            <a:r>
              <a:rPr lang="en-US" sz="2000" b="1" dirty="0" err="1" smtClean="0">
                <a:latin typeface="Cambria" panose="02040503050406030204" pitchFamily="18" charset="0"/>
                <a:ea typeface="Cambria" panose="02040503050406030204" pitchFamily="18" charset="0"/>
              </a:rPr>
              <a:t>bài</a:t>
            </a:r>
            <a:r>
              <a:rPr lang="en-US" sz="2000" b="1" dirty="0" smtClean="0">
                <a:latin typeface="Cambria" panose="02040503050406030204" pitchFamily="18" charset="0"/>
                <a:ea typeface="Cambria" panose="02040503050406030204" pitchFamily="18" charset="0"/>
              </a:rPr>
              <a:t> học </a:t>
            </a:r>
            <a:r>
              <a:rPr lang="en-US" sz="2000" b="1" dirty="0" err="1" smtClean="0">
                <a:latin typeface="Cambria" panose="02040503050406030204" pitchFamily="18" charset="0"/>
                <a:ea typeface="Cambria" panose="02040503050406030204" pitchFamily="18" charset="0"/>
              </a:rPr>
              <a:t>gì</a:t>
            </a:r>
            <a:r>
              <a:rPr lang="en-US" sz="2000" b="1" dirty="0" smtClean="0">
                <a:latin typeface="Cambria" panose="02040503050406030204" pitchFamily="18" charset="0"/>
                <a:ea typeface="Cambria" panose="02040503050406030204" pitchFamily="18" charset="0"/>
              </a:rPr>
              <a:t> </a:t>
            </a:r>
            <a:r>
              <a:rPr lang="en-US" sz="2000" b="1" dirty="0" err="1" smtClean="0">
                <a:latin typeface="Cambria" panose="02040503050406030204" pitchFamily="18" charset="0"/>
                <a:ea typeface="Cambria" panose="02040503050406030204" pitchFamily="18" charset="0"/>
              </a:rPr>
              <a:t>cho</a:t>
            </a:r>
            <a:r>
              <a:rPr lang="en-US" sz="2000" b="1" dirty="0" smtClean="0">
                <a:latin typeface="Cambria" panose="02040503050406030204" pitchFamily="18" charset="0"/>
                <a:ea typeface="Cambria" panose="02040503050406030204" pitchFamily="18" charset="0"/>
              </a:rPr>
              <a:t> </a:t>
            </a:r>
            <a:r>
              <a:rPr lang="en-US" sz="2000" b="1" dirty="0" err="1" smtClean="0">
                <a:latin typeface="Cambria" panose="02040503050406030204" pitchFamily="18" charset="0"/>
                <a:ea typeface="Cambria" panose="02040503050406030204" pitchFamily="18" charset="0"/>
              </a:rPr>
              <a:t>bản</a:t>
            </a:r>
            <a:r>
              <a:rPr lang="en-US" sz="2000" b="1" dirty="0" smtClean="0">
                <a:latin typeface="Cambria" panose="02040503050406030204" pitchFamily="18" charset="0"/>
                <a:ea typeface="Cambria" panose="02040503050406030204" pitchFamily="18" charset="0"/>
              </a:rPr>
              <a:t> </a:t>
            </a:r>
            <a:r>
              <a:rPr lang="en-US" sz="2000" b="1" dirty="0" err="1" smtClean="0">
                <a:latin typeface="Cambria" panose="02040503050406030204" pitchFamily="18" charset="0"/>
                <a:ea typeface="Cambria" panose="02040503050406030204" pitchFamily="18" charset="0"/>
              </a:rPr>
              <a:t>thân</a:t>
            </a:r>
            <a:r>
              <a:rPr lang="en-US" sz="2000" b="1" dirty="0" smtClean="0">
                <a:latin typeface="Cambria" panose="02040503050406030204" pitchFamily="18" charset="0"/>
                <a:ea typeface="Cambria" panose="02040503050406030204" pitchFamily="18" charset="0"/>
              </a:rPr>
              <a:t> </a:t>
            </a:r>
            <a:r>
              <a:rPr lang="en-US" sz="2000" b="1" dirty="0" err="1" smtClean="0">
                <a:latin typeface="Cambria" panose="02040503050406030204" pitchFamily="18" charset="0"/>
                <a:ea typeface="Cambria" panose="02040503050406030204" pitchFamily="18" charset="0"/>
              </a:rPr>
              <a:t>từ</a:t>
            </a:r>
            <a:r>
              <a:rPr lang="en-US" sz="2000" b="1" dirty="0" smtClean="0">
                <a:latin typeface="Cambria" panose="02040503050406030204" pitchFamily="18" charset="0"/>
                <a:ea typeface="Cambria" panose="02040503050406030204" pitchFamily="18" charset="0"/>
              </a:rPr>
              <a:t> </a:t>
            </a:r>
            <a:r>
              <a:rPr lang="en-US" sz="2000" b="1" dirty="0" err="1" smtClean="0">
                <a:latin typeface="Cambria" panose="02040503050406030204" pitchFamily="18" charset="0"/>
                <a:ea typeface="Cambria" panose="02040503050406030204" pitchFamily="18" charset="0"/>
              </a:rPr>
              <a:t>câu</a:t>
            </a:r>
            <a:r>
              <a:rPr lang="en-US" sz="2000" b="1" dirty="0" smtClean="0">
                <a:latin typeface="Cambria" panose="02040503050406030204" pitchFamily="18" charset="0"/>
                <a:ea typeface="Cambria" panose="02040503050406030204" pitchFamily="18" charset="0"/>
              </a:rPr>
              <a:t> </a:t>
            </a:r>
            <a:r>
              <a:rPr lang="en-US" sz="2000" b="1" dirty="0" err="1" smtClean="0">
                <a:latin typeface="Cambria" panose="02040503050406030204" pitchFamily="18" charset="0"/>
                <a:ea typeface="Cambria" panose="02040503050406030204" pitchFamily="18" charset="0"/>
              </a:rPr>
              <a:t>chuyện</a:t>
            </a:r>
            <a:r>
              <a:rPr lang="en-US" sz="2000" b="1" dirty="0" smtClean="0">
                <a:latin typeface="Cambria" panose="02040503050406030204" pitchFamily="18" charset="0"/>
                <a:ea typeface="Cambria" panose="02040503050406030204" pitchFamily="18" charset="0"/>
              </a:rPr>
              <a:t> </a:t>
            </a:r>
            <a:r>
              <a:rPr lang="en-US" sz="2000" b="1" dirty="0" err="1" smtClean="0">
                <a:latin typeface="Cambria" panose="02040503050406030204" pitchFamily="18" charset="0"/>
                <a:ea typeface="Cambria" panose="02040503050406030204" pitchFamily="18" charset="0"/>
              </a:rPr>
              <a:t>trên</a:t>
            </a:r>
            <a:r>
              <a:rPr lang="en-US" sz="2000" b="1" dirty="0" smtClean="0">
                <a:latin typeface="Cambria" panose="02040503050406030204" pitchFamily="18" charset="0"/>
                <a:ea typeface="Cambria" panose="02040503050406030204" pitchFamily="18" charset="0"/>
              </a:rPr>
              <a:t>?</a:t>
            </a:r>
            <a:endParaRPr lang="en-US" sz="2000" b="1" dirty="0">
              <a:latin typeface="Cambria" panose="02040503050406030204" pitchFamily="18" charset="0"/>
              <a:ea typeface="Cambria" panose="02040503050406030204" pitchFamily="18" charset="0"/>
            </a:endParaRPr>
          </a:p>
        </p:txBody>
      </p:sp>
      <p:sp>
        <p:nvSpPr>
          <p:cNvPr id="26" name="Google Shape;1411;p79"/>
          <p:cNvSpPr txBox="1">
            <a:spLocks/>
          </p:cNvSpPr>
          <p:nvPr/>
        </p:nvSpPr>
        <p:spPr>
          <a:xfrm>
            <a:off x="5412051" y="3552815"/>
            <a:ext cx="3578730" cy="80598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4"/>
              </a:buClr>
              <a:buSzPts val="2800"/>
              <a:buFont typeface="Black Han Sans"/>
              <a:buNone/>
              <a:defRPr sz="2800" b="0" i="0" u="none" strike="noStrike" cap="none">
                <a:solidFill>
                  <a:schemeClr val="accent4"/>
                </a:solidFill>
                <a:latin typeface="Black Han Sans"/>
                <a:ea typeface="Black Han Sans"/>
                <a:cs typeface="Black Han Sans"/>
                <a:sym typeface="Black Han Sans"/>
              </a:defRPr>
            </a:lvl1pPr>
            <a:lvl2pPr marR="0" lvl="1"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2pPr>
            <a:lvl3pPr marR="0" lvl="2"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3pPr>
            <a:lvl4pPr marR="0" lvl="3"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4pPr>
            <a:lvl5pPr marR="0" lvl="4"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5pPr>
            <a:lvl6pPr marR="0" lvl="5"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6pPr>
            <a:lvl7pPr marR="0" lvl="6"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7pPr>
            <a:lvl8pPr marR="0" lvl="7"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8pPr>
            <a:lvl9pPr marR="0" lvl="8" algn="l" rtl="0">
              <a:lnSpc>
                <a:spcPct val="100000"/>
              </a:lnSpc>
              <a:spcBef>
                <a:spcPts val="0"/>
              </a:spcBef>
              <a:spcAft>
                <a:spcPts val="0"/>
              </a:spcAft>
              <a:buClr>
                <a:schemeClr val="accent4"/>
              </a:buClr>
              <a:buSzPts val="2800"/>
              <a:buFont typeface="Roboto Slab"/>
              <a:buNone/>
              <a:defRPr sz="2800" b="1" i="0" u="none" strike="noStrike" cap="none">
                <a:solidFill>
                  <a:schemeClr val="accent4"/>
                </a:solidFill>
                <a:latin typeface="Roboto Slab"/>
                <a:ea typeface="Roboto Slab"/>
                <a:cs typeface="Roboto Slab"/>
                <a:sym typeface="Roboto Slab"/>
              </a:defRPr>
            </a:lvl9pPr>
          </a:lstStyle>
          <a:p>
            <a:pPr algn="ctr"/>
            <a:r>
              <a:rPr lang="en-US" sz="2000" b="1" dirty="0" smtClean="0">
                <a:latin typeface="Cambria" panose="02040503050406030204" pitchFamily="18" charset="0"/>
                <a:ea typeface="Cambria" panose="02040503050406030204" pitchFamily="18" charset="0"/>
              </a:rPr>
              <a:t>3. </a:t>
            </a:r>
            <a:r>
              <a:rPr lang="en-US" sz="2000" b="1" dirty="0" err="1" smtClean="0">
                <a:latin typeface="Cambria" panose="02040503050406030204" pitchFamily="18" charset="0"/>
                <a:ea typeface="Cambria" panose="02040503050406030204" pitchFamily="18" charset="0"/>
              </a:rPr>
              <a:t>Từ</a:t>
            </a:r>
            <a:r>
              <a:rPr lang="en-US" sz="2000" b="1" dirty="0" smtClean="0">
                <a:latin typeface="Cambria" panose="02040503050406030204" pitchFamily="18" charset="0"/>
                <a:ea typeface="Cambria" panose="02040503050406030204" pitchFamily="18" charset="0"/>
              </a:rPr>
              <a:t> </a:t>
            </a:r>
            <a:r>
              <a:rPr lang="en-US" sz="2000" b="1" dirty="0" err="1">
                <a:latin typeface="Cambria" panose="02040503050406030204" pitchFamily="18" charset="0"/>
                <a:ea typeface="Cambria" panose="02040503050406030204" pitchFamily="18" charset="0"/>
              </a:rPr>
              <a:t>câu</a:t>
            </a:r>
            <a:r>
              <a:rPr lang="en-US" sz="2000" b="1" dirty="0">
                <a:latin typeface="Cambria" panose="02040503050406030204" pitchFamily="18" charset="0"/>
                <a:ea typeface="Cambria" panose="02040503050406030204" pitchFamily="18" charset="0"/>
              </a:rPr>
              <a:t> </a:t>
            </a:r>
            <a:r>
              <a:rPr lang="en-US" sz="2000" b="1" dirty="0" err="1">
                <a:latin typeface="Cambria" panose="02040503050406030204" pitchFamily="18" charset="0"/>
                <a:ea typeface="Cambria" panose="02040503050406030204" pitchFamily="18" charset="0"/>
              </a:rPr>
              <a:t>chuyện</a:t>
            </a:r>
            <a:r>
              <a:rPr lang="en-US" sz="2000" b="1" dirty="0">
                <a:latin typeface="Cambria" panose="02040503050406030204" pitchFamily="18" charset="0"/>
                <a:ea typeface="Cambria" panose="02040503050406030204" pitchFamily="18" charset="0"/>
              </a:rPr>
              <a:t> </a:t>
            </a:r>
            <a:r>
              <a:rPr lang="en-US" sz="2000" b="1" dirty="0" err="1">
                <a:latin typeface="Cambria" panose="02040503050406030204" pitchFamily="18" charset="0"/>
                <a:ea typeface="Cambria" panose="02040503050406030204" pitchFamily="18" charset="0"/>
              </a:rPr>
              <a:t>về</a:t>
            </a:r>
            <a:r>
              <a:rPr lang="en-US" sz="2000" b="1" dirty="0">
                <a:latin typeface="Cambria" panose="02040503050406030204" pitchFamily="18" charset="0"/>
                <a:ea typeface="Cambria" panose="02040503050406030204" pitchFamily="18" charset="0"/>
              </a:rPr>
              <a:t> </a:t>
            </a:r>
            <a:r>
              <a:rPr lang="en-US" sz="2000" b="1" dirty="0" err="1">
                <a:latin typeface="Cambria" panose="02040503050406030204" pitchFamily="18" charset="0"/>
                <a:ea typeface="Cambria" panose="02040503050406030204" pitchFamily="18" charset="0"/>
              </a:rPr>
              <a:t>Bác</a:t>
            </a:r>
            <a:r>
              <a:rPr lang="en-US" sz="2000" b="1" dirty="0">
                <a:latin typeface="Cambria" panose="02040503050406030204" pitchFamily="18" charset="0"/>
                <a:ea typeface="Cambria" panose="02040503050406030204" pitchFamily="18" charset="0"/>
              </a:rPr>
              <a:t> </a:t>
            </a:r>
            <a:r>
              <a:rPr lang="en-US" sz="2000" b="1" dirty="0" err="1">
                <a:latin typeface="Cambria" panose="02040503050406030204" pitchFamily="18" charset="0"/>
                <a:ea typeface="Cambria" panose="02040503050406030204" pitchFamily="18" charset="0"/>
              </a:rPr>
              <a:t>Hồ</a:t>
            </a:r>
            <a:r>
              <a:rPr lang="en-US" sz="2000" b="1" dirty="0">
                <a:latin typeface="Cambria" panose="02040503050406030204" pitchFamily="18" charset="0"/>
                <a:ea typeface="Cambria" panose="02040503050406030204" pitchFamily="18" charset="0"/>
              </a:rPr>
              <a:t>, </a:t>
            </a:r>
            <a:r>
              <a:rPr lang="en-US" sz="2000" b="1" dirty="0" err="1">
                <a:latin typeface="Cambria" panose="02040503050406030204" pitchFamily="18" charset="0"/>
                <a:ea typeface="Cambria" panose="02040503050406030204" pitchFamily="18" charset="0"/>
              </a:rPr>
              <a:t>em</a:t>
            </a:r>
            <a:r>
              <a:rPr lang="en-US" sz="2000" b="1" dirty="0">
                <a:latin typeface="Cambria" panose="02040503050406030204" pitchFamily="18" charset="0"/>
                <a:ea typeface="Cambria" panose="02040503050406030204" pitchFamily="18" charset="0"/>
              </a:rPr>
              <a:t> </a:t>
            </a:r>
            <a:r>
              <a:rPr lang="en-US" sz="2000" b="1" dirty="0" err="1">
                <a:latin typeface="Cambria" panose="02040503050406030204" pitchFamily="18" charset="0"/>
                <a:ea typeface="Cambria" panose="02040503050406030204" pitchFamily="18" charset="0"/>
              </a:rPr>
              <a:t>hiểu</a:t>
            </a:r>
            <a:r>
              <a:rPr lang="en-US" sz="2000" b="1" dirty="0">
                <a:latin typeface="Cambria" panose="02040503050406030204" pitchFamily="18" charset="0"/>
                <a:ea typeface="Cambria" panose="02040503050406030204" pitchFamily="18" charset="0"/>
              </a:rPr>
              <a:t> </a:t>
            </a:r>
            <a:r>
              <a:rPr lang="en-US" sz="2000" b="1" dirty="0" err="1">
                <a:latin typeface="Cambria" panose="02040503050406030204" pitchFamily="18" charset="0"/>
                <a:ea typeface="Cambria" panose="02040503050406030204" pitchFamily="18" charset="0"/>
              </a:rPr>
              <a:t>tiết</a:t>
            </a:r>
            <a:r>
              <a:rPr lang="en-US" sz="2000" b="1" dirty="0">
                <a:latin typeface="Cambria" panose="02040503050406030204" pitchFamily="18" charset="0"/>
                <a:ea typeface="Cambria" panose="02040503050406030204" pitchFamily="18" charset="0"/>
              </a:rPr>
              <a:t> </a:t>
            </a:r>
            <a:r>
              <a:rPr lang="en-US" sz="2000" b="1" dirty="0" err="1">
                <a:latin typeface="Cambria" panose="02040503050406030204" pitchFamily="18" charset="0"/>
                <a:ea typeface="Cambria" panose="02040503050406030204" pitchFamily="18" charset="0"/>
              </a:rPr>
              <a:t>kiệm</a:t>
            </a:r>
            <a:r>
              <a:rPr lang="en-US" sz="2000" b="1" dirty="0">
                <a:latin typeface="Cambria" panose="02040503050406030204" pitchFamily="18" charset="0"/>
                <a:ea typeface="Cambria" panose="02040503050406030204" pitchFamily="18" charset="0"/>
              </a:rPr>
              <a:t> </a:t>
            </a:r>
            <a:r>
              <a:rPr lang="en-US" sz="2000" b="1" dirty="0" err="1">
                <a:latin typeface="Cambria" panose="02040503050406030204" pitchFamily="18" charset="0"/>
                <a:ea typeface="Cambria" panose="02040503050406030204" pitchFamily="18" charset="0"/>
              </a:rPr>
              <a:t>là</a:t>
            </a:r>
            <a:r>
              <a:rPr lang="en-US" sz="2000" b="1" dirty="0">
                <a:latin typeface="Cambria" panose="02040503050406030204" pitchFamily="18" charset="0"/>
                <a:ea typeface="Cambria" panose="02040503050406030204" pitchFamily="18" charset="0"/>
              </a:rPr>
              <a:t> </a:t>
            </a:r>
            <a:r>
              <a:rPr lang="en-US" sz="2000" b="1" dirty="0" err="1">
                <a:latin typeface="Cambria" panose="02040503050406030204" pitchFamily="18" charset="0"/>
                <a:ea typeface="Cambria" panose="02040503050406030204" pitchFamily="18" charset="0"/>
              </a:rPr>
              <a:t>gì</a:t>
            </a:r>
            <a:r>
              <a:rPr lang="en-US" sz="2000" b="1" dirty="0">
                <a:latin typeface="Cambria" panose="02040503050406030204" pitchFamily="18" charset="0"/>
                <a:ea typeface="Cambria" panose="02040503050406030204" pitchFamily="18" charset="0"/>
              </a:rPr>
              <a:t>? </a:t>
            </a: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a:xfrm>
            <a:off x="713850" y="765933"/>
            <a:ext cx="7913700" cy="3499200"/>
          </a:xfrm>
        </p:spPr>
        <p:txBody>
          <a:bodyPr/>
          <a:lstStyle/>
          <a:p>
            <a:pPr marL="114300" indent="0" algn="just">
              <a:buNone/>
            </a:pPr>
            <a:r>
              <a:rPr lang="en-US" sz="1800" dirty="0" smtClean="0">
                <a:latin typeface="Cambria" panose="02040503050406030204" pitchFamily="18" charset="0"/>
                <a:ea typeface="Cambria" panose="02040503050406030204" pitchFamily="18" charset="0"/>
              </a:rPr>
              <a:t>  </a:t>
            </a:r>
            <a:r>
              <a:rPr lang="vi-VN" sz="1800" dirty="0" smtClean="0">
                <a:latin typeface="Cambria" panose="02040503050406030204" pitchFamily="18" charset="0"/>
                <a:ea typeface="Cambria" panose="02040503050406030204" pitchFamily="18" charset="0"/>
              </a:rPr>
              <a:t> </a:t>
            </a:r>
            <a:r>
              <a:rPr lang="en-US" sz="1800" dirty="0" smtClean="0">
                <a:latin typeface="Cambria" panose="02040503050406030204" pitchFamily="18" charset="0"/>
                <a:ea typeface="Cambria" panose="02040503050406030204" pitchFamily="18" charset="0"/>
              </a:rPr>
              <a:t> </a:t>
            </a:r>
            <a:r>
              <a:rPr lang="vi-VN" sz="1800" dirty="0" smtClean="0">
                <a:latin typeface="Cambria" panose="02040503050406030204" pitchFamily="18" charset="0"/>
                <a:ea typeface="Cambria" panose="02040503050406030204" pitchFamily="18" charset="0"/>
              </a:rPr>
              <a:t>Bác </a:t>
            </a:r>
            <a:r>
              <a:rPr lang="vi-VN" sz="1800" dirty="0">
                <a:latin typeface="Cambria" panose="02040503050406030204" pitchFamily="18" charset="0"/>
                <a:ea typeface="Cambria" panose="02040503050406030204" pitchFamily="18" charset="0"/>
              </a:rPr>
              <a:t>Hồ là một tấm gương sáng vê thực hành tiết kiệm và chống lãng phí. Hằng ngày, trong mỗi bữa ăn, </a:t>
            </a:r>
            <a:r>
              <a:rPr lang="vi-VN" sz="1800" b="1" dirty="0">
                <a:latin typeface="Cambria" panose="02040503050406030204" pitchFamily="18" charset="0"/>
                <a:ea typeface="Cambria" panose="02040503050406030204" pitchFamily="18" charset="0"/>
              </a:rPr>
              <a:t>Bác quy định không quá ba món </a:t>
            </a:r>
            <a:r>
              <a:rPr lang="vi-VN" sz="1800" dirty="0">
                <a:latin typeface="Cambria" panose="02040503050406030204" pitchFamily="18" charset="0"/>
                <a:ea typeface="Cambria" panose="02040503050406030204" pitchFamily="18" charset="0"/>
              </a:rPr>
              <a:t>và thường là </a:t>
            </a:r>
            <a:r>
              <a:rPr lang="vi-VN" sz="1800" b="1" dirty="0">
                <a:latin typeface="Cambria" panose="02040503050406030204" pitchFamily="18" charset="0"/>
                <a:ea typeface="Cambria" panose="02040503050406030204" pitchFamily="18" charset="0"/>
              </a:rPr>
              <a:t>các món dân dã </a:t>
            </a:r>
            <a:r>
              <a:rPr lang="vi-VN" sz="1800" dirty="0">
                <a:latin typeface="Cambria" panose="02040503050406030204" pitchFamily="18" charset="0"/>
                <a:ea typeface="Cambria" panose="02040503050406030204" pitchFamily="18" charset="0"/>
              </a:rPr>
              <a:t>như: tương cà, dưa, cá kho,... Bác bảo </a:t>
            </a:r>
            <a:r>
              <a:rPr lang="vi-VN" sz="1800" b="1" dirty="0">
                <a:latin typeface="Cambria" panose="02040503050406030204" pitchFamily="18" charset="0"/>
                <a:ea typeface="Cambria" panose="02040503050406030204" pitchFamily="18" charset="0"/>
              </a:rPr>
              <a:t>ăn món gì phải hết món ấy, không được để lãng phí.</a:t>
            </a:r>
            <a:r>
              <a:rPr lang="vi-VN" sz="1800" dirty="0">
                <a:latin typeface="Cambria" panose="02040503050406030204" pitchFamily="18" charset="0"/>
                <a:ea typeface="Cambria" panose="02040503050406030204" pitchFamily="18" charset="0"/>
              </a:rPr>
              <a:t> </a:t>
            </a:r>
            <a:r>
              <a:rPr lang="vi-VN" sz="1800" b="1" dirty="0">
                <a:latin typeface="Cambria" panose="02040503050406030204" pitchFamily="18" charset="0"/>
                <a:ea typeface="Cambria" panose="02040503050406030204" pitchFamily="18" charset="0"/>
              </a:rPr>
              <a:t>Có quả chuối hơi “nẫu”, nhiều người ngại không ăn, Bác bảo lấy dao gọt phần nẫu đi để ăn</a:t>
            </a:r>
            <a:r>
              <a:rPr lang="vi-VN" sz="1800" dirty="0">
                <a:latin typeface="Cambria" panose="02040503050406030204" pitchFamily="18" charset="0"/>
                <a:ea typeface="Cambria" panose="02040503050406030204" pitchFamily="18" charset="0"/>
              </a:rPr>
              <a:t>. Khi đi công tác các địa phương, Bác thường bảo các đồng chí phục vụ chuẩn bị cơm nắm, thức ăn từ nhà mang đi. Bác luôn nghĩ đến người nghèo: “Lúc chúng ta nâng bát cơm ăn, nghĩ đến kẻ đói khổ, chúng ta không khỏi động lòng. Vậy tôi để nghị với đồng bào cả nước và tôi xin thực hành trước, </a:t>
            </a:r>
            <a:r>
              <a:rPr lang="vi-VN" sz="1800" b="1" dirty="0">
                <a:latin typeface="Cambria" panose="02040503050406030204" pitchFamily="18" charset="0"/>
                <a:ea typeface="Cambria" panose="02040503050406030204" pitchFamily="18" charset="0"/>
              </a:rPr>
              <a:t>cứ 10 ngày nhịn ăn 1 bữa, mỗi tháng nhịn 3 bữa. </a:t>
            </a:r>
            <a:r>
              <a:rPr lang="vi-VN" sz="1800" dirty="0">
                <a:latin typeface="Cambria" panose="02040503050406030204" pitchFamily="18" charset="0"/>
                <a:ea typeface="Cambria" panose="02040503050406030204" pitchFamily="18" charset="0"/>
              </a:rPr>
              <a:t>Đem gạo đó (mỗi bữa 1 bơ) để cứu dân nghèo.”</a:t>
            </a:r>
          </a:p>
          <a:p>
            <a:pPr marL="114300" indent="0" algn="just">
              <a:buNone/>
            </a:pPr>
            <a:r>
              <a:rPr lang="vi-VN" sz="1800" dirty="0">
                <a:latin typeface="Cambria" panose="02040503050406030204" pitchFamily="18" charset="0"/>
                <a:ea typeface="Cambria" panose="02040503050406030204" pitchFamily="18" charset="0"/>
              </a:rPr>
              <a:t>     </a:t>
            </a:r>
            <a:r>
              <a:rPr lang="vi-VN" sz="1800" dirty="0" smtClean="0">
                <a:latin typeface="Cambria" panose="02040503050406030204" pitchFamily="18" charset="0"/>
                <a:ea typeface="Cambria" panose="02040503050406030204" pitchFamily="18" charset="0"/>
              </a:rPr>
              <a:t>Bác </a:t>
            </a:r>
            <a:r>
              <a:rPr lang="vi-VN" sz="1800" dirty="0">
                <a:latin typeface="Cambria" panose="02040503050406030204" pitchFamily="18" charset="0"/>
                <a:ea typeface="Cambria" panose="02040503050406030204" pitchFamily="18" charset="0"/>
              </a:rPr>
              <a:t>tiết kiệm từ những cái nhỏ nhất. Bác nói: “Giấy bút, vật liệu đều tốn tiền của Chính phủ, tức là của dân; ta cần phải tiết kiệm. </a:t>
            </a:r>
            <a:r>
              <a:rPr lang="vi-VN" sz="1800" b="1" dirty="0">
                <a:latin typeface="Cambria" panose="02040503050406030204" pitchFamily="18" charset="0"/>
                <a:ea typeface="Cambria" panose="02040503050406030204" pitchFamily="18" charset="0"/>
              </a:rPr>
              <a:t>Nếu một miếng giấy nhỏ đủ viết, thì chớ dùng một tờ to.</a:t>
            </a:r>
            <a:r>
              <a:rPr lang="vi-VN" sz="1800" dirty="0">
                <a:latin typeface="Cambria" panose="02040503050406030204" pitchFamily="18" charset="0"/>
                <a:ea typeface="Cambria" panose="02040503050406030204" pitchFamily="18" charset="0"/>
              </a:rPr>
              <a:t>” Và Bác khẳng định: “Nơi nào củng tiết kiệm một chút, thì trong một năm đỡ được hàng vạn tấn giấy, tức là hàng triệu đồng bạc. Nhờ tiết kiệm mà lợi cho dân rất nhiều.”</a:t>
            </a:r>
            <a:endParaRPr lang="en-US" sz="1800" dirty="0">
              <a:latin typeface="Cambria" panose="02040503050406030204" pitchFamily="18" charset="0"/>
              <a:ea typeface="Cambria" panose="02040503050406030204" pitchFamily="18" charset="0"/>
            </a:endParaRPr>
          </a:p>
        </p:txBody>
      </p:sp>
      <p:sp>
        <p:nvSpPr>
          <p:cNvPr id="3" name="Title 2"/>
          <p:cNvSpPr>
            <a:spLocks noGrp="1"/>
          </p:cNvSpPr>
          <p:nvPr>
            <p:ph type="title"/>
          </p:nvPr>
        </p:nvSpPr>
        <p:spPr>
          <a:xfrm>
            <a:off x="1276050" y="193233"/>
            <a:ext cx="6789300" cy="572700"/>
          </a:xfrm>
        </p:spPr>
        <p:txBody>
          <a:bodyPr/>
          <a:lstStyle/>
          <a:p>
            <a:pPr algn="ctr"/>
            <a:r>
              <a:rPr lang="en-US" sz="2800" b="1" dirty="0" err="1" smtClean="0">
                <a:latin typeface="Cambria" panose="02040503050406030204" pitchFamily="18" charset="0"/>
                <a:ea typeface="Cambria" panose="02040503050406030204" pitchFamily="18" charset="0"/>
              </a:rPr>
              <a:t>Lối</a:t>
            </a:r>
            <a:r>
              <a:rPr lang="en-US" sz="2800" b="1" dirty="0" smtClean="0">
                <a:latin typeface="Cambria" panose="02040503050406030204" pitchFamily="18" charset="0"/>
                <a:ea typeface="Cambria" panose="02040503050406030204" pitchFamily="18" charset="0"/>
              </a:rPr>
              <a:t> </a:t>
            </a:r>
            <a:r>
              <a:rPr lang="en-US" sz="2800" b="1" dirty="0" err="1" smtClean="0">
                <a:latin typeface="Cambria" panose="02040503050406030204" pitchFamily="18" charset="0"/>
                <a:ea typeface="Cambria" panose="02040503050406030204" pitchFamily="18" charset="0"/>
              </a:rPr>
              <a:t>sống</a:t>
            </a:r>
            <a:r>
              <a:rPr lang="en-US" sz="2800" b="1" dirty="0" smtClean="0">
                <a:latin typeface="Cambria" panose="02040503050406030204" pitchFamily="18" charset="0"/>
                <a:ea typeface="Cambria" panose="02040503050406030204" pitchFamily="18" charset="0"/>
              </a:rPr>
              <a:t> </a:t>
            </a:r>
            <a:r>
              <a:rPr lang="en-US" sz="2800" b="1" dirty="0" err="1" smtClean="0">
                <a:latin typeface="Cambria" panose="02040503050406030204" pitchFamily="18" charset="0"/>
                <a:ea typeface="Cambria" panose="02040503050406030204" pitchFamily="18" charset="0"/>
              </a:rPr>
              <a:t>tiết</a:t>
            </a:r>
            <a:r>
              <a:rPr lang="en-US" sz="2800" b="1" dirty="0" smtClean="0">
                <a:latin typeface="Cambria" panose="02040503050406030204" pitchFamily="18" charset="0"/>
                <a:ea typeface="Cambria" panose="02040503050406030204" pitchFamily="18" charset="0"/>
              </a:rPr>
              <a:t> </a:t>
            </a:r>
            <a:r>
              <a:rPr lang="en-US" sz="2800" b="1" dirty="0" err="1" smtClean="0">
                <a:latin typeface="Cambria" panose="02040503050406030204" pitchFamily="18" charset="0"/>
                <a:ea typeface="Cambria" panose="02040503050406030204" pitchFamily="18" charset="0"/>
              </a:rPr>
              <a:t>kiệm</a:t>
            </a:r>
            <a:r>
              <a:rPr lang="en-US" sz="2800" b="1" dirty="0" smtClean="0">
                <a:latin typeface="Cambria" panose="02040503050406030204" pitchFamily="18" charset="0"/>
                <a:ea typeface="Cambria" panose="02040503050406030204" pitchFamily="18" charset="0"/>
              </a:rPr>
              <a:t> </a:t>
            </a:r>
            <a:r>
              <a:rPr lang="en-US" sz="2800" b="1" dirty="0" err="1" smtClean="0">
                <a:latin typeface="Cambria" panose="02040503050406030204" pitchFamily="18" charset="0"/>
                <a:ea typeface="Cambria" panose="02040503050406030204" pitchFamily="18" charset="0"/>
              </a:rPr>
              <a:t>của</a:t>
            </a:r>
            <a:r>
              <a:rPr lang="en-US" sz="2800" b="1" dirty="0" smtClean="0">
                <a:latin typeface="Cambria" panose="02040503050406030204" pitchFamily="18" charset="0"/>
                <a:ea typeface="Cambria" panose="02040503050406030204" pitchFamily="18" charset="0"/>
              </a:rPr>
              <a:t> </a:t>
            </a:r>
            <a:r>
              <a:rPr lang="en-US" sz="2800" b="1" dirty="0" err="1" smtClean="0">
                <a:latin typeface="Cambria" panose="02040503050406030204" pitchFamily="18" charset="0"/>
                <a:ea typeface="Cambria" panose="02040503050406030204" pitchFamily="18" charset="0"/>
              </a:rPr>
              <a:t>Bác</a:t>
            </a:r>
            <a:r>
              <a:rPr lang="en-US" sz="2800" b="1" dirty="0" smtClean="0">
                <a:latin typeface="Cambria" panose="02040503050406030204" pitchFamily="18" charset="0"/>
                <a:ea typeface="Cambria" panose="02040503050406030204" pitchFamily="18" charset="0"/>
              </a:rPr>
              <a:t> </a:t>
            </a:r>
            <a:r>
              <a:rPr lang="en-US" sz="2800" b="1" dirty="0" err="1" smtClean="0">
                <a:latin typeface="Cambria" panose="02040503050406030204" pitchFamily="18" charset="0"/>
                <a:ea typeface="Cambria" panose="02040503050406030204" pitchFamily="18" charset="0"/>
              </a:rPr>
              <a:t>Hồ</a:t>
            </a:r>
            <a:endParaRPr lang="en-US" sz="2800" b="1" dirty="0">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57109703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750"/>
        <p:cNvGrpSpPr/>
        <p:nvPr/>
      </p:nvGrpSpPr>
      <p:grpSpPr>
        <a:xfrm>
          <a:off x="0" y="0"/>
          <a:ext cx="0" cy="0"/>
          <a:chOff x="0" y="0"/>
          <a:chExt cx="0" cy="0"/>
        </a:xfrm>
      </p:grpSpPr>
      <p:sp>
        <p:nvSpPr>
          <p:cNvPr id="751" name="Google Shape;751;p60"/>
          <p:cNvSpPr txBox="1">
            <a:spLocks noGrp="1"/>
          </p:cNvSpPr>
          <p:nvPr>
            <p:ph type="title"/>
          </p:nvPr>
        </p:nvSpPr>
        <p:spPr>
          <a:xfrm>
            <a:off x="641516" y="194787"/>
            <a:ext cx="6620663" cy="1559687"/>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3200" b="1" dirty="0" smtClean="0">
                <a:latin typeface="Cambria" panose="02040503050406030204" pitchFamily="18" charset="0"/>
                <a:ea typeface="Cambria" panose="02040503050406030204" pitchFamily="18" charset="0"/>
              </a:rPr>
              <a:t>II. </a:t>
            </a:r>
            <a:r>
              <a:rPr lang="en-US" sz="3200" b="1" dirty="0" err="1" smtClean="0">
                <a:latin typeface="Cambria" panose="02040503050406030204" pitchFamily="18" charset="0"/>
                <a:ea typeface="Cambria" panose="02040503050406030204" pitchFamily="18" charset="0"/>
              </a:rPr>
              <a:t>Khám</a:t>
            </a:r>
            <a:r>
              <a:rPr lang="en-US" sz="3200" b="1" dirty="0" smtClean="0">
                <a:latin typeface="Cambria" panose="02040503050406030204" pitchFamily="18" charset="0"/>
                <a:ea typeface="Cambria" panose="02040503050406030204" pitchFamily="18" charset="0"/>
              </a:rPr>
              <a:t> </a:t>
            </a:r>
            <a:r>
              <a:rPr lang="en-US" sz="3200" b="1" dirty="0" err="1" smtClean="0">
                <a:latin typeface="Cambria" panose="02040503050406030204" pitchFamily="18" charset="0"/>
                <a:ea typeface="Cambria" panose="02040503050406030204" pitchFamily="18" charset="0"/>
              </a:rPr>
              <a:t>phá</a:t>
            </a:r>
            <a:r>
              <a:rPr lang="en-US" sz="2400" b="1" dirty="0" smtClean="0">
                <a:latin typeface="Cambria" panose="02040503050406030204" pitchFamily="18" charset="0"/>
                <a:ea typeface="Cambria" panose="02040503050406030204" pitchFamily="18" charset="0"/>
              </a:rPr>
              <a:t/>
            </a:r>
            <a:br>
              <a:rPr lang="en-US" sz="2400" b="1" dirty="0" smtClean="0">
                <a:latin typeface="Cambria" panose="02040503050406030204" pitchFamily="18" charset="0"/>
                <a:ea typeface="Cambria" panose="02040503050406030204" pitchFamily="18" charset="0"/>
              </a:rPr>
            </a:br>
            <a:r>
              <a:rPr lang="en-US" sz="2400" b="1" dirty="0" smtClean="0">
                <a:latin typeface="Cambria" panose="02040503050406030204" pitchFamily="18" charset="0"/>
                <a:ea typeface="Cambria" panose="02040503050406030204" pitchFamily="18" charset="0"/>
              </a:rPr>
              <a:t>   </a:t>
            </a:r>
            <a:r>
              <a:rPr lang="en-US" sz="2800" b="1" i="1" dirty="0" smtClean="0">
                <a:solidFill>
                  <a:schemeClr val="bg1">
                    <a:lumMod val="50000"/>
                  </a:schemeClr>
                </a:solidFill>
                <a:latin typeface="Cambria" panose="02040503050406030204" pitchFamily="18" charset="0"/>
                <a:ea typeface="Cambria" panose="02040503050406030204" pitchFamily="18" charset="0"/>
              </a:rPr>
              <a:t>1. </a:t>
            </a:r>
            <a:r>
              <a:rPr lang="en-US" sz="2800" b="1" i="1" dirty="0" err="1" smtClean="0">
                <a:solidFill>
                  <a:schemeClr val="bg1">
                    <a:lumMod val="50000"/>
                  </a:schemeClr>
                </a:solidFill>
                <a:latin typeface="Cambria" panose="02040503050406030204" pitchFamily="18" charset="0"/>
                <a:ea typeface="Cambria" panose="02040503050406030204" pitchFamily="18" charset="0"/>
              </a:rPr>
              <a:t>Khái</a:t>
            </a:r>
            <a:r>
              <a:rPr lang="en-US" sz="2800" b="1" i="1" dirty="0" smtClean="0">
                <a:solidFill>
                  <a:schemeClr val="bg1">
                    <a:lumMod val="50000"/>
                  </a:schemeClr>
                </a:solidFill>
                <a:latin typeface="Cambria" panose="02040503050406030204" pitchFamily="18" charset="0"/>
                <a:ea typeface="Cambria" panose="02040503050406030204" pitchFamily="18" charset="0"/>
              </a:rPr>
              <a:t> </a:t>
            </a:r>
            <a:r>
              <a:rPr lang="en-US" sz="2800" b="1" i="1" dirty="0" err="1" smtClean="0">
                <a:solidFill>
                  <a:schemeClr val="bg1">
                    <a:lumMod val="50000"/>
                  </a:schemeClr>
                </a:solidFill>
                <a:latin typeface="Cambria" panose="02040503050406030204" pitchFamily="18" charset="0"/>
                <a:ea typeface="Cambria" panose="02040503050406030204" pitchFamily="18" charset="0"/>
              </a:rPr>
              <a:t>niệm</a:t>
            </a:r>
            <a:r>
              <a:rPr lang="en-US" sz="2800" b="1" i="1" dirty="0" smtClean="0">
                <a:solidFill>
                  <a:schemeClr val="bg1">
                    <a:lumMod val="50000"/>
                  </a:schemeClr>
                </a:solidFill>
                <a:latin typeface="Cambria" panose="02040503050406030204" pitchFamily="18" charset="0"/>
                <a:ea typeface="Cambria" panose="02040503050406030204" pitchFamily="18" charset="0"/>
              </a:rPr>
              <a:t> </a:t>
            </a:r>
            <a:r>
              <a:rPr lang="en-US" sz="2800" b="1" i="1" dirty="0" err="1" smtClean="0">
                <a:solidFill>
                  <a:schemeClr val="bg1">
                    <a:lumMod val="50000"/>
                  </a:schemeClr>
                </a:solidFill>
                <a:latin typeface="Cambria" panose="02040503050406030204" pitchFamily="18" charset="0"/>
                <a:ea typeface="Cambria" panose="02040503050406030204" pitchFamily="18" charset="0"/>
              </a:rPr>
              <a:t>và</a:t>
            </a:r>
            <a:r>
              <a:rPr lang="en-US" sz="2800" b="1" i="1" dirty="0" smtClean="0">
                <a:solidFill>
                  <a:schemeClr val="bg1">
                    <a:lumMod val="50000"/>
                  </a:schemeClr>
                </a:solidFill>
                <a:latin typeface="Cambria" panose="02040503050406030204" pitchFamily="18" charset="0"/>
                <a:ea typeface="Cambria" panose="02040503050406030204" pitchFamily="18" charset="0"/>
              </a:rPr>
              <a:t> </a:t>
            </a:r>
            <a:r>
              <a:rPr lang="en-US" sz="2800" b="1" i="1" dirty="0" err="1" smtClean="0">
                <a:solidFill>
                  <a:schemeClr val="bg1">
                    <a:lumMod val="50000"/>
                  </a:schemeClr>
                </a:solidFill>
                <a:latin typeface="Cambria" panose="02040503050406030204" pitchFamily="18" charset="0"/>
                <a:ea typeface="Cambria" panose="02040503050406030204" pitchFamily="18" charset="0"/>
              </a:rPr>
              <a:t>biểu</a:t>
            </a:r>
            <a:r>
              <a:rPr lang="en-US" sz="2800" b="1" i="1" dirty="0" smtClean="0">
                <a:solidFill>
                  <a:schemeClr val="bg1">
                    <a:lumMod val="50000"/>
                  </a:schemeClr>
                </a:solidFill>
                <a:latin typeface="Cambria" panose="02040503050406030204" pitchFamily="18" charset="0"/>
                <a:ea typeface="Cambria" panose="02040503050406030204" pitchFamily="18" charset="0"/>
              </a:rPr>
              <a:t> </a:t>
            </a:r>
            <a:r>
              <a:rPr lang="en-US" sz="2800" b="1" i="1" dirty="0" err="1" smtClean="0">
                <a:solidFill>
                  <a:schemeClr val="bg1">
                    <a:lumMod val="50000"/>
                  </a:schemeClr>
                </a:solidFill>
                <a:latin typeface="Cambria" panose="02040503050406030204" pitchFamily="18" charset="0"/>
                <a:ea typeface="Cambria" panose="02040503050406030204" pitchFamily="18" charset="0"/>
              </a:rPr>
              <a:t>hiện</a:t>
            </a:r>
            <a:r>
              <a:rPr lang="en-US" sz="2800" b="1" i="1" dirty="0" smtClean="0">
                <a:solidFill>
                  <a:schemeClr val="bg1">
                    <a:lumMod val="50000"/>
                  </a:schemeClr>
                </a:solidFill>
                <a:latin typeface="Cambria" panose="02040503050406030204" pitchFamily="18" charset="0"/>
                <a:ea typeface="Cambria" panose="02040503050406030204" pitchFamily="18" charset="0"/>
              </a:rPr>
              <a:t> </a:t>
            </a:r>
            <a:r>
              <a:rPr lang="en-US" sz="2800" b="1" i="1" dirty="0" err="1" smtClean="0">
                <a:solidFill>
                  <a:schemeClr val="bg1">
                    <a:lumMod val="50000"/>
                  </a:schemeClr>
                </a:solidFill>
                <a:latin typeface="Cambria" panose="02040503050406030204" pitchFamily="18" charset="0"/>
                <a:ea typeface="Cambria" panose="02040503050406030204" pitchFamily="18" charset="0"/>
              </a:rPr>
              <a:t>của</a:t>
            </a:r>
            <a:r>
              <a:rPr lang="en-US" sz="2800" b="1" i="1" dirty="0" smtClean="0">
                <a:solidFill>
                  <a:schemeClr val="bg1">
                    <a:lumMod val="50000"/>
                  </a:schemeClr>
                </a:solidFill>
                <a:latin typeface="Cambria" panose="02040503050406030204" pitchFamily="18" charset="0"/>
                <a:ea typeface="Cambria" panose="02040503050406030204" pitchFamily="18" charset="0"/>
              </a:rPr>
              <a:t> </a:t>
            </a:r>
            <a:r>
              <a:rPr lang="en-US" sz="2800" b="1" i="1" dirty="0" err="1" smtClean="0">
                <a:solidFill>
                  <a:schemeClr val="bg1">
                    <a:lumMod val="50000"/>
                  </a:schemeClr>
                </a:solidFill>
                <a:latin typeface="Cambria" panose="02040503050406030204" pitchFamily="18" charset="0"/>
                <a:ea typeface="Cambria" panose="02040503050406030204" pitchFamily="18" charset="0"/>
              </a:rPr>
              <a:t>tiết</a:t>
            </a:r>
            <a:r>
              <a:rPr lang="en-US" sz="2800" b="1" i="1" dirty="0" smtClean="0">
                <a:solidFill>
                  <a:schemeClr val="bg1">
                    <a:lumMod val="50000"/>
                  </a:schemeClr>
                </a:solidFill>
                <a:latin typeface="Cambria" panose="02040503050406030204" pitchFamily="18" charset="0"/>
                <a:ea typeface="Cambria" panose="02040503050406030204" pitchFamily="18" charset="0"/>
              </a:rPr>
              <a:t> </a:t>
            </a:r>
            <a:r>
              <a:rPr lang="en-US" sz="2800" b="1" i="1" dirty="0" err="1" smtClean="0">
                <a:solidFill>
                  <a:schemeClr val="bg1">
                    <a:lumMod val="50000"/>
                  </a:schemeClr>
                </a:solidFill>
                <a:latin typeface="Cambria" panose="02040503050406030204" pitchFamily="18" charset="0"/>
                <a:ea typeface="Cambria" panose="02040503050406030204" pitchFamily="18" charset="0"/>
              </a:rPr>
              <a:t>kiệm</a:t>
            </a:r>
            <a:r>
              <a:rPr lang="en-US" sz="2800" b="1" dirty="0" smtClean="0">
                <a:latin typeface="Cambria" panose="02040503050406030204" pitchFamily="18" charset="0"/>
                <a:ea typeface="Cambria" panose="02040503050406030204" pitchFamily="18" charset="0"/>
              </a:rPr>
              <a:t/>
            </a:r>
            <a:br>
              <a:rPr lang="en-US" sz="2800" b="1" dirty="0" smtClean="0">
                <a:latin typeface="Cambria" panose="02040503050406030204" pitchFamily="18" charset="0"/>
                <a:ea typeface="Cambria" panose="02040503050406030204" pitchFamily="18" charset="0"/>
              </a:rPr>
            </a:br>
            <a:r>
              <a:rPr lang="en-US" sz="2800" b="1" dirty="0" smtClean="0">
                <a:latin typeface="Cambria" panose="02040503050406030204" pitchFamily="18" charset="0"/>
                <a:ea typeface="Cambria" panose="02040503050406030204" pitchFamily="18" charset="0"/>
              </a:rPr>
              <a:t>       </a:t>
            </a:r>
            <a:r>
              <a:rPr lang="en-US" sz="2400" b="1" dirty="0" smtClean="0">
                <a:solidFill>
                  <a:schemeClr val="bg2">
                    <a:lumMod val="50000"/>
                  </a:schemeClr>
                </a:solidFill>
                <a:latin typeface="Cambria" panose="02040503050406030204" pitchFamily="18" charset="0"/>
                <a:ea typeface="Cambria" panose="02040503050406030204" pitchFamily="18" charset="0"/>
              </a:rPr>
              <a:t>a. </a:t>
            </a:r>
            <a:r>
              <a:rPr lang="en-US" sz="2400" b="1" dirty="0" err="1" smtClean="0">
                <a:solidFill>
                  <a:schemeClr val="bg2">
                    <a:lumMod val="50000"/>
                  </a:schemeClr>
                </a:solidFill>
                <a:latin typeface="Cambria" panose="02040503050406030204" pitchFamily="18" charset="0"/>
                <a:ea typeface="Cambria" panose="02040503050406030204" pitchFamily="18" charset="0"/>
              </a:rPr>
              <a:t>Khái</a:t>
            </a:r>
            <a:r>
              <a:rPr lang="en-US" sz="2400" b="1" dirty="0" smtClean="0">
                <a:solidFill>
                  <a:schemeClr val="bg2">
                    <a:lumMod val="50000"/>
                  </a:schemeClr>
                </a:solidFill>
                <a:latin typeface="Cambria" panose="02040503050406030204" pitchFamily="18" charset="0"/>
                <a:ea typeface="Cambria" panose="02040503050406030204" pitchFamily="18" charset="0"/>
              </a:rPr>
              <a:t> </a:t>
            </a:r>
            <a:r>
              <a:rPr lang="en-US" sz="2400" b="1" dirty="0" err="1" smtClean="0">
                <a:solidFill>
                  <a:schemeClr val="bg2">
                    <a:lumMod val="50000"/>
                  </a:schemeClr>
                </a:solidFill>
                <a:latin typeface="Cambria" panose="02040503050406030204" pitchFamily="18" charset="0"/>
                <a:ea typeface="Cambria" panose="02040503050406030204" pitchFamily="18" charset="0"/>
              </a:rPr>
              <a:t>niệm</a:t>
            </a:r>
            <a:endParaRPr sz="2400" b="1" dirty="0">
              <a:solidFill>
                <a:schemeClr val="bg2">
                  <a:lumMod val="50000"/>
                </a:schemeClr>
              </a:solidFill>
              <a:latin typeface="Cambria" panose="02040503050406030204" pitchFamily="18" charset="0"/>
              <a:ea typeface="Cambria" panose="02040503050406030204" pitchFamily="18" charset="0"/>
            </a:endParaRPr>
          </a:p>
        </p:txBody>
      </p:sp>
      <p:sp>
        <p:nvSpPr>
          <p:cNvPr id="752" name="Google Shape;752;p60"/>
          <p:cNvSpPr txBox="1">
            <a:spLocks noGrp="1"/>
          </p:cNvSpPr>
          <p:nvPr>
            <p:ph type="subTitle" idx="1"/>
          </p:nvPr>
        </p:nvSpPr>
        <p:spPr>
          <a:xfrm>
            <a:off x="1210234" y="2328943"/>
            <a:ext cx="5446786" cy="787200"/>
          </a:xfrm>
          <a:prstGeom prst="rect">
            <a:avLst/>
          </a:prstGeom>
        </p:spPr>
        <p:txBody>
          <a:bodyPr spcFirstLastPara="1" wrap="square" lIns="91425" tIns="91425" rIns="91425" bIns="91425" anchor="b" anchorCtr="0">
            <a:noAutofit/>
          </a:bodyPr>
          <a:lstStyle/>
          <a:p>
            <a:pPr marL="0" lvl="0" indent="0" algn="just" rtl="0">
              <a:spcBef>
                <a:spcPts val="0"/>
              </a:spcBef>
              <a:spcAft>
                <a:spcPts val="0"/>
              </a:spcAft>
              <a:buNone/>
            </a:pPr>
            <a:r>
              <a:rPr lang="en-US" dirty="0" smtClean="0">
                <a:latin typeface="Cambria" panose="02040503050406030204" pitchFamily="18" charset="0"/>
                <a:ea typeface="Cambria" panose="02040503050406030204" pitchFamily="18" charset="0"/>
              </a:rPr>
              <a:t>- </a:t>
            </a:r>
            <a:r>
              <a:rPr lang="en-US" dirty="0" err="1" smtClean="0">
                <a:latin typeface="Cambria" panose="02040503050406030204" pitchFamily="18" charset="0"/>
                <a:ea typeface="Cambria" panose="02040503050406030204" pitchFamily="18" charset="0"/>
              </a:rPr>
              <a:t>Tiết</a:t>
            </a:r>
            <a:r>
              <a:rPr lang="en-US" dirty="0" smtClean="0">
                <a:latin typeface="Cambria" panose="02040503050406030204" pitchFamily="18" charset="0"/>
                <a:ea typeface="Cambria" panose="02040503050406030204" pitchFamily="18" charset="0"/>
              </a:rPr>
              <a:t> </a:t>
            </a:r>
            <a:r>
              <a:rPr lang="en-US" dirty="0" err="1" smtClean="0">
                <a:latin typeface="Cambria" panose="02040503050406030204" pitchFamily="18" charset="0"/>
                <a:ea typeface="Cambria" panose="02040503050406030204" pitchFamily="18" charset="0"/>
              </a:rPr>
              <a:t>kiệm</a:t>
            </a:r>
            <a:r>
              <a:rPr lang="en-US" dirty="0" smtClean="0">
                <a:latin typeface="Cambria" panose="02040503050406030204" pitchFamily="18" charset="0"/>
                <a:ea typeface="Cambria" panose="02040503050406030204" pitchFamily="18" charset="0"/>
              </a:rPr>
              <a:t> </a:t>
            </a:r>
            <a:r>
              <a:rPr lang="en-US" dirty="0" err="1" smtClean="0">
                <a:latin typeface="Cambria" panose="02040503050406030204" pitchFamily="18" charset="0"/>
                <a:ea typeface="Cambria" panose="02040503050406030204" pitchFamily="18" charset="0"/>
              </a:rPr>
              <a:t>là</a:t>
            </a:r>
            <a:r>
              <a:rPr lang="en-US" dirty="0" smtClean="0">
                <a:latin typeface="Cambria" panose="02040503050406030204" pitchFamily="18" charset="0"/>
                <a:ea typeface="Cambria" panose="02040503050406030204" pitchFamily="18" charset="0"/>
              </a:rPr>
              <a:t> </a:t>
            </a:r>
            <a:r>
              <a:rPr lang="en-US" dirty="0" err="1" smtClean="0">
                <a:latin typeface="Cambria" panose="02040503050406030204" pitchFamily="18" charset="0"/>
                <a:ea typeface="Cambria" panose="02040503050406030204" pitchFamily="18" charset="0"/>
              </a:rPr>
              <a:t>sử</a:t>
            </a:r>
            <a:r>
              <a:rPr lang="en-US" dirty="0" smtClean="0">
                <a:latin typeface="Cambria" panose="02040503050406030204" pitchFamily="18" charset="0"/>
                <a:ea typeface="Cambria" panose="02040503050406030204" pitchFamily="18" charset="0"/>
              </a:rPr>
              <a:t> </a:t>
            </a:r>
            <a:r>
              <a:rPr lang="en-US" dirty="0" err="1" smtClean="0">
                <a:latin typeface="Cambria" panose="02040503050406030204" pitchFamily="18" charset="0"/>
                <a:ea typeface="Cambria" panose="02040503050406030204" pitchFamily="18" charset="0"/>
              </a:rPr>
              <a:t>dụng</a:t>
            </a:r>
            <a:r>
              <a:rPr lang="en-US" dirty="0" smtClean="0">
                <a:latin typeface="Cambria" panose="02040503050406030204" pitchFamily="18" charset="0"/>
                <a:ea typeface="Cambria" panose="02040503050406030204" pitchFamily="18" charset="0"/>
              </a:rPr>
              <a:t> </a:t>
            </a:r>
            <a:r>
              <a:rPr lang="en-US" dirty="0" err="1" smtClean="0">
                <a:latin typeface="Cambria" panose="02040503050406030204" pitchFamily="18" charset="0"/>
                <a:ea typeface="Cambria" panose="02040503050406030204" pitchFamily="18" charset="0"/>
              </a:rPr>
              <a:t>một</a:t>
            </a:r>
            <a:r>
              <a:rPr lang="en-US" dirty="0" smtClean="0">
                <a:latin typeface="Cambria" panose="02040503050406030204" pitchFamily="18" charset="0"/>
                <a:ea typeface="Cambria" panose="02040503050406030204" pitchFamily="18" charset="0"/>
              </a:rPr>
              <a:t> </a:t>
            </a:r>
            <a:r>
              <a:rPr lang="en-US" dirty="0" err="1" smtClean="0">
                <a:latin typeface="Cambria" panose="02040503050406030204" pitchFamily="18" charset="0"/>
                <a:ea typeface="Cambria" panose="02040503050406030204" pitchFamily="18" charset="0"/>
              </a:rPr>
              <a:t>cách</a:t>
            </a:r>
            <a:r>
              <a:rPr lang="en-US" dirty="0" smtClean="0">
                <a:latin typeface="Cambria" panose="02040503050406030204" pitchFamily="18" charset="0"/>
                <a:ea typeface="Cambria" panose="02040503050406030204" pitchFamily="18" charset="0"/>
              </a:rPr>
              <a:t> </a:t>
            </a:r>
            <a:r>
              <a:rPr lang="en-US" dirty="0" err="1" smtClean="0">
                <a:latin typeface="Cambria" panose="02040503050406030204" pitchFamily="18" charset="0"/>
                <a:ea typeface="Cambria" panose="02040503050406030204" pitchFamily="18" charset="0"/>
              </a:rPr>
              <a:t>hợp</a:t>
            </a:r>
            <a:r>
              <a:rPr lang="en-US" dirty="0" smtClean="0">
                <a:latin typeface="Cambria" panose="02040503050406030204" pitchFamily="18" charset="0"/>
                <a:ea typeface="Cambria" panose="02040503050406030204" pitchFamily="18" charset="0"/>
              </a:rPr>
              <a:t> </a:t>
            </a:r>
            <a:r>
              <a:rPr lang="en-US" dirty="0" err="1" smtClean="0">
                <a:latin typeface="Cambria" panose="02040503050406030204" pitchFamily="18" charset="0"/>
                <a:ea typeface="Cambria" panose="02040503050406030204" pitchFamily="18" charset="0"/>
              </a:rPr>
              <a:t>lí</a:t>
            </a:r>
            <a:r>
              <a:rPr lang="en-US" dirty="0" smtClean="0">
                <a:latin typeface="Cambria" panose="02040503050406030204" pitchFamily="18" charset="0"/>
                <a:ea typeface="Cambria" panose="02040503050406030204" pitchFamily="18" charset="0"/>
              </a:rPr>
              <a:t> </a:t>
            </a:r>
            <a:r>
              <a:rPr lang="en-US" dirty="0" err="1" smtClean="0">
                <a:latin typeface="Cambria" panose="02040503050406030204" pitchFamily="18" charset="0"/>
                <a:ea typeface="Cambria" panose="02040503050406030204" pitchFamily="18" charset="0"/>
              </a:rPr>
              <a:t>tiền</a:t>
            </a:r>
            <a:r>
              <a:rPr lang="en-US" dirty="0" smtClean="0">
                <a:latin typeface="Cambria" panose="02040503050406030204" pitchFamily="18" charset="0"/>
                <a:ea typeface="Cambria" panose="02040503050406030204" pitchFamily="18" charset="0"/>
              </a:rPr>
              <a:t> </a:t>
            </a:r>
            <a:r>
              <a:rPr lang="en-US" dirty="0" err="1" smtClean="0">
                <a:latin typeface="Cambria" panose="02040503050406030204" pitchFamily="18" charset="0"/>
                <a:ea typeface="Cambria" panose="02040503050406030204" pitchFamily="18" charset="0"/>
              </a:rPr>
              <a:t>bạc</a:t>
            </a:r>
            <a:r>
              <a:rPr lang="en-US" dirty="0" smtClean="0">
                <a:latin typeface="Cambria" panose="02040503050406030204" pitchFamily="18" charset="0"/>
                <a:ea typeface="Cambria" panose="02040503050406030204" pitchFamily="18" charset="0"/>
              </a:rPr>
              <a:t>, </a:t>
            </a:r>
            <a:r>
              <a:rPr lang="en-US" dirty="0" err="1" smtClean="0">
                <a:latin typeface="Cambria" panose="02040503050406030204" pitchFamily="18" charset="0"/>
                <a:ea typeface="Cambria" panose="02040503050406030204" pitchFamily="18" charset="0"/>
              </a:rPr>
              <a:t>của</a:t>
            </a:r>
            <a:r>
              <a:rPr lang="en-US" dirty="0" smtClean="0">
                <a:latin typeface="Cambria" panose="02040503050406030204" pitchFamily="18" charset="0"/>
                <a:ea typeface="Cambria" panose="02040503050406030204" pitchFamily="18" charset="0"/>
              </a:rPr>
              <a:t> </a:t>
            </a:r>
            <a:r>
              <a:rPr lang="en-US" dirty="0" err="1" smtClean="0">
                <a:latin typeface="Cambria" panose="02040503050406030204" pitchFamily="18" charset="0"/>
                <a:ea typeface="Cambria" panose="02040503050406030204" pitchFamily="18" charset="0"/>
              </a:rPr>
              <a:t>cải</a:t>
            </a:r>
            <a:r>
              <a:rPr lang="en-US" dirty="0" smtClean="0">
                <a:latin typeface="Cambria" panose="02040503050406030204" pitchFamily="18" charset="0"/>
                <a:ea typeface="Cambria" panose="02040503050406030204" pitchFamily="18" charset="0"/>
              </a:rPr>
              <a:t>, </a:t>
            </a:r>
            <a:r>
              <a:rPr lang="en-US" dirty="0" err="1" smtClean="0">
                <a:latin typeface="Cambria" panose="02040503050406030204" pitchFamily="18" charset="0"/>
                <a:ea typeface="Cambria" panose="02040503050406030204" pitchFamily="18" charset="0"/>
              </a:rPr>
              <a:t>thời</a:t>
            </a:r>
            <a:r>
              <a:rPr lang="en-US" dirty="0" smtClean="0">
                <a:latin typeface="Cambria" panose="02040503050406030204" pitchFamily="18" charset="0"/>
                <a:ea typeface="Cambria" panose="02040503050406030204" pitchFamily="18" charset="0"/>
              </a:rPr>
              <a:t> </a:t>
            </a:r>
            <a:r>
              <a:rPr lang="en-US" dirty="0" err="1" smtClean="0">
                <a:latin typeface="Cambria" panose="02040503050406030204" pitchFamily="18" charset="0"/>
                <a:ea typeface="Cambria" panose="02040503050406030204" pitchFamily="18" charset="0"/>
              </a:rPr>
              <a:t>gian</a:t>
            </a:r>
            <a:r>
              <a:rPr lang="en-US" dirty="0" smtClean="0">
                <a:latin typeface="Cambria" panose="02040503050406030204" pitchFamily="18" charset="0"/>
                <a:ea typeface="Cambria" panose="02040503050406030204" pitchFamily="18" charset="0"/>
              </a:rPr>
              <a:t>, </a:t>
            </a:r>
            <a:r>
              <a:rPr lang="en-US" dirty="0" err="1" smtClean="0">
                <a:latin typeface="Cambria" panose="02040503050406030204" pitchFamily="18" charset="0"/>
                <a:ea typeface="Cambria" panose="02040503050406030204" pitchFamily="18" charset="0"/>
              </a:rPr>
              <a:t>sức</a:t>
            </a:r>
            <a:r>
              <a:rPr lang="en-US" dirty="0" smtClean="0">
                <a:latin typeface="Cambria" panose="02040503050406030204" pitchFamily="18" charset="0"/>
                <a:ea typeface="Cambria" panose="02040503050406030204" pitchFamily="18" charset="0"/>
              </a:rPr>
              <a:t> </a:t>
            </a:r>
            <a:r>
              <a:rPr lang="en-US" dirty="0" err="1" smtClean="0">
                <a:latin typeface="Cambria" panose="02040503050406030204" pitchFamily="18" charset="0"/>
                <a:ea typeface="Cambria" panose="02040503050406030204" pitchFamily="18" charset="0"/>
              </a:rPr>
              <a:t>lực</a:t>
            </a:r>
            <a:r>
              <a:rPr lang="en-US" dirty="0" smtClean="0">
                <a:latin typeface="Cambria" panose="02040503050406030204" pitchFamily="18" charset="0"/>
                <a:ea typeface="Cambria" panose="02040503050406030204" pitchFamily="18" charset="0"/>
              </a:rPr>
              <a:t> </a:t>
            </a:r>
            <a:r>
              <a:rPr lang="en-US" dirty="0" err="1" smtClean="0">
                <a:latin typeface="Cambria" panose="02040503050406030204" pitchFamily="18" charset="0"/>
                <a:ea typeface="Cambria" panose="02040503050406030204" pitchFamily="18" charset="0"/>
              </a:rPr>
              <a:t>của</a:t>
            </a:r>
            <a:r>
              <a:rPr lang="en-US" dirty="0" smtClean="0">
                <a:latin typeface="Cambria" panose="02040503050406030204" pitchFamily="18" charset="0"/>
                <a:ea typeface="Cambria" panose="02040503050406030204" pitchFamily="18" charset="0"/>
              </a:rPr>
              <a:t> </a:t>
            </a:r>
            <a:r>
              <a:rPr lang="en-US" dirty="0" err="1" smtClean="0">
                <a:latin typeface="Cambria" panose="02040503050406030204" pitchFamily="18" charset="0"/>
                <a:ea typeface="Cambria" panose="02040503050406030204" pitchFamily="18" charset="0"/>
              </a:rPr>
              <a:t>mình</a:t>
            </a:r>
            <a:r>
              <a:rPr lang="en-US" dirty="0" smtClean="0">
                <a:latin typeface="Cambria" panose="02040503050406030204" pitchFamily="18" charset="0"/>
                <a:ea typeface="Cambria" panose="02040503050406030204" pitchFamily="18" charset="0"/>
              </a:rPr>
              <a:t> </a:t>
            </a:r>
            <a:r>
              <a:rPr lang="en-US" dirty="0" err="1" smtClean="0">
                <a:latin typeface="Cambria" panose="02040503050406030204" pitchFamily="18" charset="0"/>
                <a:ea typeface="Cambria" panose="02040503050406030204" pitchFamily="18" charset="0"/>
              </a:rPr>
              <a:t>và</a:t>
            </a:r>
            <a:r>
              <a:rPr lang="en-US" dirty="0" smtClean="0">
                <a:latin typeface="Cambria" panose="02040503050406030204" pitchFamily="18" charset="0"/>
                <a:ea typeface="Cambria" panose="02040503050406030204" pitchFamily="18" charset="0"/>
              </a:rPr>
              <a:t> </a:t>
            </a:r>
            <a:r>
              <a:rPr lang="en-US" dirty="0" err="1" smtClean="0">
                <a:latin typeface="Cambria" panose="02040503050406030204" pitchFamily="18" charset="0"/>
                <a:ea typeface="Cambria" panose="02040503050406030204" pitchFamily="18" charset="0"/>
              </a:rPr>
              <a:t>của</a:t>
            </a:r>
            <a:r>
              <a:rPr lang="en-US" dirty="0" smtClean="0">
                <a:latin typeface="Cambria" panose="02040503050406030204" pitchFamily="18" charset="0"/>
                <a:ea typeface="Cambria" panose="02040503050406030204" pitchFamily="18" charset="0"/>
              </a:rPr>
              <a:t> </a:t>
            </a:r>
            <a:r>
              <a:rPr lang="en-US" dirty="0" err="1" smtClean="0">
                <a:latin typeface="Cambria" panose="02040503050406030204" pitchFamily="18" charset="0"/>
                <a:ea typeface="Cambria" panose="02040503050406030204" pitchFamily="18" charset="0"/>
              </a:rPr>
              <a:t>người</a:t>
            </a:r>
            <a:r>
              <a:rPr lang="en-US" dirty="0" smtClean="0">
                <a:latin typeface="Cambria" panose="02040503050406030204" pitchFamily="18" charset="0"/>
                <a:ea typeface="Cambria" panose="02040503050406030204" pitchFamily="18" charset="0"/>
              </a:rPr>
              <a:t> </a:t>
            </a:r>
            <a:r>
              <a:rPr lang="en-US" dirty="0" err="1" smtClean="0">
                <a:latin typeface="Cambria" panose="02040503050406030204" pitchFamily="18" charset="0"/>
                <a:ea typeface="Cambria" panose="02040503050406030204" pitchFamily="18" charset="0"/>
              </a:rPr>
              <a:t>khác</a:t>
            </a:r>
            <a:r>
              <a:rPr lang="en-US" dirty="0" smtClean="0">
                <a:latin typeface="Cambria" panose="02040503050406030204" pitchFamily="18" charset="0"/>
                <a:ea typeface="Cambria" panose="02040503050406030204" pitchFamily="18" charset="0"/>
              </a:rPr>
              <a:t> </a:t>
            </a:r>
            <a:endParaRPr dirty="0">
              <a:latin typeface="Cambria" panose="02040503050406030204" pitchFamily="18" charset="0"/>
              <a:ea typeface="Cambria" panose="02040503050406030204" pitchFamily="18" charset="0"/>
            </a:endParaRPr>
          </a:p>
        </p:txBody>
      </p:sp>
      <p:grpSp>
        <p:nvGrpSpPr>
          <p:cNvPr id="4" name="Google Shape;1503;p83"/>
          <p:cNvGrpSpPr/>
          <p:nvPr/>
        </p:nvGrpSpPr>
        <p:grpSpPr>
          <a:xfrm>
            <a:off x="5979404" y="2072357"/>
            <a:ext cx="2886300" cy="2838750"/>
            <a:chOff x="988505" y="1992650"/>
            <a:chExt cx="2886300" cy="2838750"/>
          </a:xfrm>
        </p:grpSpPr>
        <p:sp>
          <p:nvSpPr>
            <p:cNvPr id="5" name="Google Shape;1504;p83"/>
            <p:cNvSpPr/>
            <p:nvPr/>
          </p:nvSpPr>
          <p:spPr>
            <a:xfrm>
              <a:off x="988505" y="4697600"/>
              <a:ext cx="2886300" cy="133800"/>
            </a:xfrm>
            <a:prstGeom prst="ellipse">
              <a:avLst/>
            </a:prstGeom>
            <a:solidFill>
              <a:schemeClr val="accent4">
                <a:alpha val="227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505;p83"/>
            <p:cNvSpPr/>
            <p:nvPr/>
          </p:nvSpPr>
          <p:spPr>
            <a:xfrm>
              <a:off x="2806216" y="3973622"/>
              <a:ext cx="327447" cy="770921"/>
            </a:xfrm>
            <a:custGeom>
              <a:avLst/>
              <a:gdLst/>
              <a:ahLst/>
              <a:cxnLst/>
              <a:rect l="l" t="t" r="r" b="b"/>
              <a:pathLst>
                <a:path w="3920" h="9229" extrusionOk="0">
                  <a:moveTo>
                    <a:pt x="0" y="1"/>
                  </a:moveTo>
                  <a:lnTo>
                    <a:pt x="2559" y="9228"/>
                  </a:lnTo>
                  <a:lnTo>
                    <a:pt x="3920" y="9228"/>
                  </a:lnTo>
                  <a:lnTo>
                    <a:pt x="1361" y="1"/>
                  </a:lnTo>
                  <a:close/>
                </a:path>
              </a:pathLst>
            </a:custGeom>
            <a:solidFill>
              <a:srgbClr val="CFC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506;p83"/>
            <p:cNvSpPr/>
            <p:nvPr/>
          </p:nvSpPr>
          <p:spPr>
            <a:xfrm>
              <a:off x="2259913" y="3973622"/>
              <a:ext cx="327531" cy="770921"/>
            </a:xfrm>
            <a:custGeom>
              <a:avLst/>
              <a:gdLst/>
              <a:ahLst/>
              <a:cxnLst/>
              <a:rect l="l" t="t" r="r" b="b"/>
              <a:pathLst>
                <a:path w="3921" h="9229" extrusionOk="0">
                  <a:moveTo>
                    <a:pt x="2560" y="1"/>
                  </a:moveTo>
                  <a:lnTo>
                    <a:pt x="1" y="9228"/>
                  </a:lnTo>
                  <a:lnTo>
                    <a:pt x="1362" y="9228"/>
                  </a:lnTo>
                  <a:lnTo>
                    <a:pt x="3920" y="1"/>
                  </a:lnTo>
                  <a:close/>
                </a:path>
              </a:pathLst>
            </a:custGeom>
            <a:solidFill>
              <a:srgbClr val="CFC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507;p83"/>
            <p:cNvSpPr/>
            <p:nvPr/>
          </p:nvSpPr>
          <p:spPr>
            <a:xfrm>
              <a:off x="2184065" y="2864395"/>
              <a:ext cx="1004980" cy="1189252"/>
            </a:xfrm>
            <a:custGeom>
              <a:avLst/>
              <a:gdLst/>
              <a:ahLst/>
              <a:cxnLst/>
              <a:rect l="l" t="t" r="r" b="b"/>
              <a:pathLst>
                <a:path w="12031" h="14237" extrusionOk="0">
                  <a:moveTo>
                    <a:pt x="5982" y="0"/>
                  </a:moveTo>
                  <a:lnTo>
                    <a:pt x="6574" y="231"/>
                  </a:lnTo>
                  <a:cubicBezTo>
                    <a:pt x="6415" y="198"/>
                    <a:pt x="6255" y="183"/>
                    <a:pt x="6095" y="183"/>
                  </a:cubicBezTo>
                  <a:cubicBezTo>
                    <a:pt x="5430" y="183"/>
                    <a:pt x="4765" y="452"/>
                    <a:pt x="4230" y="858"/>
                  </a:cubicBezTo>
                  <a:cubicBezTo>
                    <a:pt x="3562" y="1362"/>
                    <a:pt x="3066" y="2052"/>
                    <a:pt x="2627" y="2763"/>
                  </a:cubicBezTo>
                  <a:cubicBezTo>
                    <a:pt x="1701" y="4253"/>
                    <a:pt x="977" y="5866"/>
                    <a:pt x="473" y="7547"/>
                  </a:cubicBezTo>
                  <a:cubicBezTo>
                    <a:pt x="208" y="8428"/>
                    <a:pt x="1" y="9347"/>
                    <a:pt x="55" y="10269"/>
                  </a:cubicBezTo>
                  <a:cubicBezTo>
                    <a:pt x="109" y="11190"/>
                    <a:pt x="450" y="12123"/>
                    <a:pt x="1133" y="12742"/>
                  </a:cubicBezTo>
                  <a:cubicBezTo>
                    <a:pt x="1599" y="13164"/>
                    <a:pt x="2191" y="13419"/>
                    <a:pt x="2787" y="13616"/>
                  </a:cubicBezTo>
                  <a:cubicBezTo>
                    <a:pt x="4017" y="14029"/>
                    <a:pt x="5314" y="14236"/>
                    <a:pt x="6611" y="14236"/>
                  </a:cubicBezTo>
                  <a:cubicBezTo>
                    <a:pt x="7496" y="14236"/>
                    <a:pt x="8381" y="14140"/>
                    <a:pt x="9245" y="13946"/>
                  </a:cubicBezTo>
                  <a:cubicBezTo>
                    <a:pt x="10306" y="13705"/>
                    <a:pt x="11459" y="13202"/>
                    <a:pt x="11806" y="12167"/>
                  </a:cubicBezTo>
                  <a:cubicBezTo>
                    <a:pt x="12031" y="11493"/>
                    <a:pt x="11850" y="10755"/>
                    <a:pt x="11667" y="10064"/>
                  </a:cubicBezTo>
                  <a:cubicBezTo>
                    <a:pt x="11409" y="9098"/>
                    <a:pt x="11153" y="8132"/>
                    <a:pt x="10895" y="7166"/>
                  </a:cubicBezTo>
                  <a:cubicBezTo>
                    <a:pt x="10503" y="5699"/>
                    <a:pt x="10105" y="4212"/>
                    <a:pt x="9353" y="2893"/>
                  </a:cubicBezTo>
                  <a:cubicBezTo>
                    <a:pt x="8601" y="1572"/>
                    <a:pt x="7441" y="415"/>
                    <a:pt x="59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508;p83"/>
            <p:cNvSpPr/>
            <p:nvPr/>
          </p:nvSpPr>
          <p:spPr>
            <a:xfrm>
              <a:off x="2086917" y="3698884"/>
              <a:ext cx="808010" cy="938989"/>
            </a:xfrm>
            <a:custGeom>
              <a:avLst/>
              <a:gdLst/>
              <a:ahLst/>
              <a:cxnLst/>
              <a:rect l="l" t="t" r="r" b="b"/>
              <a:pathLst>
                <a:path w="9673" h="11241" extrusionOk="0">
                  <a:moveTo>
                    <a:pt x="8698" y="0"/>
                  </a:moveTo>
                  <a:cubicBezTo>
                    <a:pt x="8516" y="0"/>
                    <a:pt x="8332" y="58"/>
                    <a:pt x="8175" y="176"/>
                  </a:cubicBezTo>
                  <a:cubicBezTo>
                    <a:pt x="7580" y="629"/>
                    <a:pt x="6716" y="1024"/>
                    <a:pt x="5801" y="1442"/>
                  </a:cubicBezTo>
                  <a:cubicBezTo>
                    <a:pt x="4270" y="2143"/>
                    <a:pt x="2531" y="2936"/>
                    <a:pt x="1439" y="4311"/>
                  </a:cubicBezTo>
                  <a:cubicBezTo>
                    <a:pt x="132" y="5957"/>
                    <a:pt x="0" y="8042"/>
                    <a:pt x="1038" y="10693"/>
                  </a:cubicBezTo>
                  <a:cubicBezTo>
                    <a:pt x="1170" y="11030"/>
                    <a:pt x="1497" y="11241"/>
                    <a:pt x="1841" y="11241"/>
                  </a:cubicBezTo>
                  <a:cubicBezTo>
                    <a:pt x="1943" y="11241"/>
                    <a:pt x="2051" y="11220"/>
                    <a:pt x="2153" y="11180"/>
                  </a:cubicBezTo>
                  <a:cubicBezTo>
                    <a:pt x="2596" y="11006"/>
                    <a:pt x="2817" y="10506"/>
                    <a:pt x="2643" y="10063"/>
                  </a:cubicBezTo>
                  <a:cubicBezTo>
                    <a:pt x="888" y="5583"/>
                    <a:pt x="3497" y="4392"/>
                    <a:pt x="6519" y="3011"/>
                  </a:cubicBezTo>
                  <a:cubicBezTo>
                    <a:pt x="7522" y="2551"/>
                    <a:pt x="8468" y="2119"/>
                    <a:pt x="9221" y="1547"/>
                  </a:cubicBezTo>
                  <a:cubicBezTo>
                    <a:pt x="9598" y="1262"/>
                    <a:pt x="9673" y="721"/>
                    <a:pt x="9384" y="340"/>
                  </a:cubicBezTo>
                  <a:cubicBezTo>
                    <a:pt x="9216" y="118"/>
                    <a:pt x="8959" y="0"/>
                    <a:pt x="86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509;p83"/>
            <p:cNvSpPr/>
            <p:nvPr/>
          </p:nvSpPr>
          <p:spPr>
            <a:xfrm>
              <a:off x="1821367" y="4514495"/>
              <a:ext cx="549477" cy="246421"/>
            </a:xfrm>
            <a:custGeom>
              <a:avLst/>
              <a:gdLst/>
              <a:ahLst/>
              <a:cxnLst/>
              <a:rect l="l" t="t" r="r" b="b"/>
              <a:pathLst>
                <a:path w="6578" h="2950" extrusionOk="0">
                  <a:moveTo>
                    <a:pt x="3999" y="0"/>
                  </a:moveTo>
                  <a:cubicBezTo>
                    <a:pt x="1" y="2549"/>
                    <a:pt x="957" y="2950"/>
                    <a:pt x="957" y="2950"/>
                  </a:cubicBezTo>
                  <a:lnTo>
                    <a:pt x="5897" y="2950"/>
                  </a:lnTo>
                  <a:cubicBezTo>
                    <a:pt x="5897" y="2950"/>
                    <a:pt x="6578" y="1514"/>
                    <a:pt x="5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510;p83"/>
            <p:cNvSpPr/>
            <p:nvPr/>
          </p:nvSpPr>
          <p:spPr>
            <a:xfrm>
              <a:off x="1879422" y="4718481"/>
              <a:ext cx="454834" cy="42435"/>
            </a:xfrm>
            <a:custGeom>
              <a:avLst/>
              <a:gdLst/>
              <a:ahLst/>
              <a:cxnLst/>
              <a:rect l="l" t="t" r="r" b="b"/>
              <a:pathLst>
                <a:path w="5445" h="508" extrusionOk="0">
                  <a:moveTo>
                    <a:pt x="232" y="1"/>
                  </a:moveTo>
                  <a:cubicBezTo>
                    <a:pt x="232" y="1"/>
                    <a:pt x="0" y="324"/>
                    <a:pt x="245" y="508"/>
                  </a:cubicBezTo>
                  <a:lnTo>
                    <a:pt x="5298" y="508"/>
                  </a:lnTo>
                  <a:lnTo>
                    <a:pt x="54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511;p83"/>
            <p:cNvSpPr/>
            <p:nvPr/>
          </p:nvSpPr>
          <p:spPr>
            <a:xfrm>
              <a:off x="1898718" y="4616488"/>
              <a:ext cx="188533" cy="102077"/>
            </a:xfrm>
            <a:custGeom>
              <a:avLst/>
              <a:gdLst/>
              <a:ahLst/>
              <a:cxnLst/>
              <a:rect l="l" t="t" r="r" b="b"/>
              <a:pathLst>
                <a:path w="2257" h="1222" extrusionOk="0">
                  <a:moveTo>
                    <a:pt x="1400" y="0"/>
                  </a:moveTo>
                  <a:cubicBezTo>
                    <a:pt x="1301" y="0"/>
                    <a:pt x="1236" y="17"/>
                    <a:pt x="1236" y="17"/>
                  </a:cubicBezTo>
                  <a:cubicBezTo>
                    <a:pt x="42" y="865"/>
                    <a:pt x="1" y="1222"/>
                    <a:pt x="1" y="1222"/>
                  </a:cubicBezTo>
                  <a:lnTo>
                    <a:pt x="2256" y="1222"/>
                  </a:lnTo>
                  <a:cubicBezTo>
                    <a:pt x="2228" y="140"/>
                    <a:pt x="1681" y="0"/>
                    <a:pt x="14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512;p83"/>
            <p:cNvSpPr/>
            <p:nvPr/>
          </p:nvSpPr>
          <p:spPr>
            <a:xfrm>
              <a:off x="2201440" y="4600534"/>
              <a:ext cx="81361" cy="68580"/>
            </a:xfrm>
            <a:custGeom>
              <a:avLst/>
              <a:gdLst/>
              <a:ahLst/>
              <a:cxnLst/>
              <a:rect l="l" t="t" r="r" b="b"/>
              <a:pathLst>
                <a:path w="974" h="821" extrusionOk="0">
                  <a:moveTo>
                    <a:pt x="487" y="1"/>
                  </a:moveTo>
                  <a:cubicBezTo>
                    <a:pt x="218" y="1"/>
                    <a:pt x="0" y="185"/>
                    <a:pt x="0" y="412"/>
                  </a:cubicBezTo>
                  <a:cubicBezTo>
                    <a:pt x="0" y="637"/>
                    <a:pt x="218" y="821"/>
                    <a:pt x="487" y="821"/>
                  </a:cubicBezTo>
                  <a:cubicBezTo>
                    <a:pt x="755" y="821"/>
                    <a:pt x="973" y="637"/>
                    <a:pt x="973" y="412"/>
                  </a:cubicBezTo>
                  <a:cubicBezTo>
                    <a:pt x="973" y="185"/>
                    <a:pt x="755" y="1"/>
                    <a:pt x="4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13;p83"/>
            <p:cNvSpPr/>
            <p:nvPr/>
          </p:nvSpPr>
          <p:spPr>
            <a:xfrm>
              <a:off x="1731319" y="3697631"/>
              <a:ext cx="974072" cy="880850"/>
            </a:xfrm>
            <a:custGeom>
              <a:avLst/>
              <a:gdLst/>
              <a:ahLst/>
              <a:cxnLst/>
              <a:rect l="l" t="t" r="r" b="b"/>
              <a:pathLst>
                <a:path w="11661" h="10545" extrusionOk="0">
                  <a:moveTo>
                    <a:pt x="10762" y="1"/>
                  </a:moveTo>
                  <a:cubicBezTo>
                    <a:pt x="10735" y="1"/>
                    <a:pt x="10708" y="2"/>
                    <a:pt x="10681" y="4"/>
                  </a:cubicBezTo>
                  <a:cubicBezTo>
                    <a:pt x="7394" y="307"/>
                    <a:pt x="4655" y="1478"/>
                    <a:pt x="2756" y="3379"/>
                  </a:cubicBezTo>
                  <a:cubicBezTo>
                    <a:pt x="1069" y="5070"/>
                    <a:pt x="96" y="7299"/>
                    <a:pt x="14" y="9654"/>
                  </a:cubicBezTo>
                  <a:cubicBezTo>
                    <a:pt x="0" y="10130"/>
                    <a:pt x="372" y="10527"/>
                    <a:pt x="848" y="10545"/>
                  </a:cubicBezTo>
                  <a:lnTo>
                    <a:pt x="878" y="10545"/>
                  </a:lnTo>
                  <a:cubicBezTo>
                    <a:pt x="1341" y="10545"/>
                    <a:pt x="1722" y="10177"/>
                    <a:pt x="1740" y="9715"/>
                  </a:cubicBezTo>
                  <a:cubicBezTo>
                    <a:pt x="1851" y="6404"/>
                    <a:pt x="4304" y="2325"/>
                    <a:pt x="10837" y="1719"/>
                  </a:cubicBezTo>
                  <a:cubicBezTo>
                    <a:pt x="11314" y="1675"/>
                    <a:pt x="11661" y="1256"/>
                    <a:pt x="11616" y="783"/>
                  </a:cubicBezTo>
                  <a:cubicBezTo>
                    <a:pt x="11574" y="335"/>
                    <a:pt x="11200" y="1"/>
                    <a:pt x="107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14;p83"/>
            <p:cNvSpPr/>
            <p:nvPr/>
          </p:nvSpPr>
          <p:spPr>
            <a:xfrm>
              <a:off x="1391425" y="4514245"/>
              <a:ext cx="549393" cy="247006"/>
            </a:xfrm>
            <a:custGeom>
              <a:avLst/>
              <a:gdLst/>
              <a:ahLst/>
              <a:cxnLst/>
              <a:rect l="l" t="t" r="r" b="b"/>
              <a:pathLst>
                <a:path w="6577" h="2957" extrusionOk="0">
                  <a:moveTo>
                    <a:pt x="3998" y="0"/>
                  </a:moveTo>
                  <a:cubicBezTo>
                    <a:pt x="0" y="2555"/>
                    <a:pt x="997" y="2956"/>
                    <a:pt x="997" y="2956"/>
                  </a:cubicBezTo>
                  <a:lnTo>
                    <a:pt x="5897" y="2950"/>
                  </a:lnTo>
                  <a:cubicBezTo>
                    <a:pt x="5897" y="2950"/>
                    <a:pt x="6577" y="1514"/>
                    <a:pt x="58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515;p83"/>
            <p:cNvSpPr/>
            <p:nvPr/>
          </p:nvSpPr>
          <p:spPr>
            <a:xfrm>
              <a:off x="1451986" y="4718231"/>
              <a:ext cx="454500" cy="43019"/>
            </a:xfrm>
            <a:custGeom>
              <a:avLst/>
              <a:gdLst/>
              <a:ahLst/>
              <a:cxnLst/>
              <a:rect l="l" t="t" r="r" b="b"/>
              <a:pathLst>
                <a:path w="5441" h="515" extrusionOk="0">
                  <a:moveTo>
                    <a:pt x="5440" y="0"/>
                  </a:moveTo>
                  <a:lnTo>
                    <a:pt x="232" y="4"/>
                  </a:lnTo>
                  <a:cubicBezTo>
                    <a:pt x="232" y="4"/>
                    <a:pt x="1" y="330"/>
                    <a:pt x="246" y="514"/>
                  </a:cubicBezTo>
                  <a:lnTo>
                    <a:pt x="5298" y="508"/>
                  </a:lnTo>
                  <a:lnTo>
                    <a:pt x="5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516;p83"/>
            <p:cNvSpPr/>
            <p:nvPr/>
          </p:nvSpPr>
          <p:spPr>
            <a:xfrm>
              <a:off x="1471282" y="4616488"/>
              <a:ext cx="188449" cy="102077"/>
            </a:xfrm>
            <a:custGeom>
              <a:avLst/>
              <a:gdLst/>
              <a:ahLst/>
              <a:cxnLst/>
              <a:rect l="l" t="t" r="r" b="b"/>
              <a:pathLst>
                <a:path w="2256" h="1222" extrusionOk="0">
                  <a:moveTo>
                    <a:pt x="1396" y="0"/>
                  </a:moveTo>
                  <a:cubicBezTo>
                    <a:pt x="1298" y="0"/>
                    <a:pt x="1232" y="17"/>
                    <a:pt x="1232" y="17"/>
                  </a:cubicBezTo>
                  <a:cubicBezTo>
                    <a:pt x="41" y="868"/>
                    <a:pt x="1" y="1222"/>
                    <a:pt x="1" y="1222"/>
                  </a:cubicBezTo>
                  <a:lnTo>
                    <a:pt x="2256" y="1222"/>
                  </a:lnTo>
                  <a:cubicBezTo>
                    <a:pt x="2226" y="140"/>
                    <a:pt x="1678" y="0"/>
                    <a:pt x="139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517;p83"/>
            <p:cNvSpPr/>
            <p:nvPr/>
          </p:nvSpPr>
          <p:spPr>
            <a:xfrm>
              <a:off x="1773921" y="4600534"/>
              <a:ext cx="81110" cy="68330"/>
            </a:xfrm>
            <a:custGeom>
              <a:avLst/>
              <a:gdLst/>
              <a:ahLst/>
              <a:cxnLst/>
              <a:rect l="l" t="t" r="r" b="b"/>
              <a:pathLst>
                <a:path w="971" h="818" extrusionOk="0">
                  <a:moveTo>
                    <a:pt x="484" y="1"/>
                  </a:moveTo>
                  <a:cubicBezTo>
                    <a:pt x="215" y="1"/>
                    <a:pt x="1" y="185"/>
                    <a:pt x="1" y="409"/>
                  </a:cubicBezTo>
                  <a:cubicBezTo>
                    <a:pt x="1" y="637"/>
                    <a:pt x="219" y="817"/>
                    <a:pt x="487" y="817"/>
                  </a:cubicBezTo>
                  <a:cubicBezTo>
                    <a:pt x="756" y="817"/>
                    <a:pt x="971" y="634"/>
                    <a:pt x="971" y="409"/>
                  </a:cubicBezTo>
                  <a:cubicBezTo>
                    <a:pt x="971" y="181"/>
                    <a:pt x="753" y="1"/>
                    <a:pt x="4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518;p83"/>
            <p:cNvSpPr/>
            <p:nvPr/>
          </p:nvSpPr>
          <p:spPr>
            <a:xfrm>
              <a:off x="2365080" y="2742521"/>
              <a:ext cx="707186" cy="1195684"/>
            </a:xfrm>
            <a:custGeom>
              <a:avLst/>
              <a:gdLst/>
              <a:ahLst/>
              <a:cxnLst/>
              <a:rect l="l" t="t" r="r" b="b"/>
              <a:pathLst>
                <a:path w="8466" h="14314" extrusionOk="0">
                  <a:moveTo>
                    <a:pt x="3801" y="1"/>
                  </a:moveTo>
                  <a:cubicBezTo>
                    <a:pt x="1833" y="1"/>
                    <a:pt x="151" y="1595"/>
                    <a:pt x="1" y="3661"/>
                  </a:cubicBezTo>
                  <a:lnTo>
                    <a:pt x="242" y="10309"/>
                  </a:lnTo>
                  <a:cubicBezTo>
                    <a:pt x="460" y="12632"/>
                    <a:pt x="967" y="14113"/>
                    <a:pt x="3046" y="14262"/>
                  </a:cubicBezTo>
                  <a:lnTo>
                    <a:pt x="3794" y="14314"/>
                  </a:lnTo>
                  <a:cubicBezTo>
                    <a:pt x="5778" y="14096"/>
                    <a:pt x="6483" y="12908"/>
                    <a:pt x="7166" y="10802"/>
                  </a:cubicBezTo>
                  <a:lnTo>
                    <a:pt x="8312" y="4256"/>
                  </a:lnTo>
                  <a:cubicBezTo>
                    <a:pt x="8466" y="2099"/>
                    <a:pt x="6891" y="211"/>
                    <a:pt x="4812" y="65"/>
                  </a:cubicBezTo>
                  <a:lnTo>
                    <a:pt x="4063" y="10"/>
                  </a:lnTo>
                  <a:cubicBezTo>
                    <a:pt x="3975" y="4"/>
                    <a:pt x="3888" y="1"/>
                    <a:pt x="3801"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519;p83"/>
            <p:cNvSpPr/>
            <p:nvPr/>
          </p:nvSpPr>
          <p:spPr>
            <a:xfrm>
              <a:off x="2658697" y="2574871"/>
              <a:ext cx="157542" cy="293784"/>
            </a:xfrm>
            <a:custGeom>
              <a:avLst/>
              <a:gdLst/>
              <a:ahLst/>
              <a:cxnLst/>
              <a:rect l="l" t="t" r="r" b="b"/>
              <a:pathLst>
                <a:path w="1886" h="3517" extrusionOk="0">
                  <a:moveTo>
                    <a:pt x="1013" y="1"/>
                  </a:moveTo>
                  <a:cubicBezTo>
                    <a:pt x="571" y="1"/>
                    <a:pt x="196" y="341"/>
                    <a:pt x="163" y="786"/>
                  </a:cubicBezTo>
                  <a:lnTo>
                    <a:pt x="34" y="2609"/>
                  </a:lnTo>
                  <a:cubicBezTo>
                    <a:pt x="0" y="3075"/>
                    <a:pt x="355" y="3480"/>
                    <a:pt x="817" y="3514"/>
                  </a:cubicBezTo>
                  <a:cubicBezTo>
                    <a:pt x="838" y="3515"/>
                    <a:pt x="858" y="3516"/>
                    <a:pt x="879" y="3516"/>
                  </a:cubicBezTo>
                  <a:cubicBezTo>
                    <a:pt x="1316" y="3516"/>
                    <a:pt x="1690" y="3174"/>
                    <a:pt x="1722" y="2731"/>
                  </a:cubicBezTo>
                  <a:lnTo>
                    <a:pt x="1851" y="908"/>
                  </a:lnTo>
                  <a:cubicBezTo>
                    <a:pt x="1886" y="445"/>
                    <a:pt x="1531" y="37"/>
                    <a:pt x="1069" y="3"/>
                  </a:cubicBezTo>
                  <a:cubicBezTo>
                    <a:pt x="1050" y="1"/>
                    <a:pt x="1032" y="1"/>
                    <a:pt x="1013"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520;p83"/>
            <p:cNvSpPr/>
            <p:nvPr/>
          </p:nvSpPr>
          <p:spPr>
            <a:xfrm>
              <a:off x="2645917" y="2687557"/>
              <a:ext cx="235979" cy="90466"/>
            </a:xfrm>
            <a:custGeom>
              <a:avLst/>
              <a:gdLst/>
              <a:ahLst/>
              <a:cxnLst/>
              <a:rect l="l" t="t" r="r" b="b"/>
              <a:pathLst>
                <a:path w="2825" h="1083" extrusionOk="0">
                  <a:moveTo>
                    <a:pt x="269" y="117"/>
                  </a:moveTo>
                  <a:lnTo>
                    <a:pt x="0" y="685"/>
                  </a:lnTo>
                  <a:cubicBezTo>
                    <a:pt x="75" y="675"/>
                    <a:pt x="153" y="668"/>
                    <a:pt x="228" y="665"/>
                  </a:cubicBezTo>
                  <a:lnTo>
                    <a:pt x="269" y="117"/>
                  </a:lnTo>
                  <a:close/>
                  <a:moveTo>
                    <a:pt x="1973" y="1"/>
                  </a:moveTo>
                  <a:lnTo>
                    <a:pt x="1916" y="784"/>
                  </a:lnTo>
                  <a:cubicBezTo>
                    <a:pt x="2222" y="848"/>
                    <a:pt x="2518" y="947"/>
                    <a:pt x="2790" y="1083"/>
                  </a:cubicBezTo>
                  <a:cubicBezTo>
                    <a:pt x="2804" y="1073"/>
                    <a:pt x="2814" y="1066"/>
                    <a:pt x="2824" y="1056"/>
                  </a:cubicBezTo>
                  <a:lnTo>
                    <a:pt x="2066" y="8"/>
                  </a:lnTo>
                  <a:lnTo>
                    <a:pt x="197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521;p83"/>
            <p:cNvSpPr/>
            <p:nvPr/>
          </p:nvSpPr>
          <p:spPr>
            <a:xfrm>
              <a:off x="2644747" y="2743022"/>
              <a:ext cx="234225" cy="71754"/>
            </a:xfrm>
            <a:custGeom>
              <a:avLst/>
              <a:gdLst/>
              <a:ahLst/>
              <a:cxnLst/>
              <a:rect l="l" t="t" r="r" b="b"/>
              <a:pathLst>
                <a:path w="2804" h="859" extrusionOk="0">
                  <a:moveTo>
                    <a:pt x="242" y="1"/>
                  </a:moveTo>
                  <a:lnTo>
                    <a:pt x="242" y="1"/>
                  </a:lnTo>
                  <a:cubicBezTo>
                    <a:pt x="167" y="4"/>
                    <a:pt x="89" y="11"/>
                    <a:pt x="14" y="21"/>
                  </a:cubicBezTo>
                  <a:lnTo>
                    <a:pt x="1" y="48"/>
                  </a:lnTo>
                  <a:cubicBezTo>
                    <a:pt x="1" y="48"/>
                    <a:pt x="79" y="153"/>
                    <a:pt x="222" y="290"/>
                  </a:cubicBezTo>
                  <a:lnTo>
                    <a:pt x="242" y="1"/>
                  </a:lnTo>
                  <a:close/>
                  <a:moveTo>
                    <a:pt x="1930" y="120"/>
                  </a:moveTo>
                  <a:lnTo>
                    <a:pt x="1889" y="718"/>
                  </a:lnTo>
                  <a:cubicBezTo>
                    <a:pt x="1885" y="766"/>
                    <a:pt x="1875" y="814"/>
                    <a:pt x="1865" y="858"/>
                  </a:cubicBezTo>
                  <a:cubicBezTo>
                    <a:pt x="2158" y="807"/>
                    <a:pt x="2471" y="674"/>
                    <a:pt x="2804" y="419"/>
                  </a:cubicBezTo>
                  <a:cubicBezTo>
                    <a:pt x="2532" y="283"/>
                    <a:pt x="2236" y="184"/>
                    <a:pt x="1930" y="120"/>
                  </a:cubicBezTo>
                  <a:close/>
                </a:path>
              </a:pathLst>
            </a:custGeom>
            <a:solidFill>
              <a:srgbClr val="F3A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522;p83"/>
            <p:cNvSpPr/>
            <p:nvPr/>
          </p:nvSpPr>
          <p:spPr>
            <a:xfrm>
              <a:off x="2663208" y="2678201"/>
              <a:ext cx="147602" cy="138831"/>
            </a:xfrm>
            <a:custGeom>
              <a:avLst/>
              <a:gdLst/>
              <a:ahLst/>
              <a:cxnLst/>
              <a:rect l="l" t="t" r="r" b="b"/>
              <a:pathLst>
                <a:path w="1767" h="1662" extrusionOk="0">
                  <a:moveTo>
                    <a:pt x="171" y="1"/>
                  </a:moveTo>
                  <a:lnTo>
                    <a:pt x="62" y="229"/>
                  </a:lnTo>
                  <a:lnTo>
                    <a:pt x="21" y="777"/>
                  </a:lnTo>
                  <a:lnTo>
                    <a:pt x="1" y="1066"/>
                  </a:lnTo>
                  <a:cubicBezTo>
                    <a:pt x="263" y="1314"/>
                    <a:pt x="739" y="1661"/>
                    <a:pt x="1355" y="1661"/>
                  </a:cubicBezTo>
                  <a:cubicBezTo>
                    <a:pt x="1447" y="1661"/>
                    <a:pt x="1546" y="1651"/>
                    <a:pt x="1644" y="1634"/>
                  </a:cubicBezTo>
                  <a:cubicBezTo>
                    <a:pt x="1654" y="1590"/>
                    <a:pt x="1664" y="1542"/>
                    <a:pt x="1668" y="1494"/>
                  </a:cubicBezTo>
                  <a:lnTo>
                    <a:pt x="1709" y="896"/>
                  </a:lnTo>
                  <a:lnTo>
                    <a:pt x="1766" y="113"/>
                  </a:lnTo>
                  <a:lnTo>
                    <a:pt x="171" y="1"/>
                  </a:lnTo>
                  <a:close/>
                </a:path>
              </a:pathLst>
            </a:custGeom>
            <a:solidFill>
              <a:srgbClr val="F3A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523;p83"/>
            <p:cNvSpPr/>
            <p:nvPr/>
          </p:nvSpPr>
          <p:spPr>
            <a:xfrm>
              <a:off x="2385295" y="3603657"/>
              <a:ext cx="578379" cy="334548"/>
            </a:xfrm>
            <a:custGeom>
              <a:avLst/>
              <a:gdLst/>
              <a:ahLst/>
              <a:cxnLst/>
              <a:rect l="l" t="t" r="r" b="b"/>
              <a:pathLst>
                <a:path w="6924" h="4005" extrusionOk="0">
                  <a:moveTo>
                    <a:pt x="0" y="0"/>
                  </a:moveTo>
                  <a:lnTo>
                    <a:pt x="0" y="0"/>
                  </a:lnTo>
                  <a:cubicBezTo>
                    <a:pt x="218" y="2323"/>
                    <a:pt x="572" y="3858"/>
                    <a:pt x="2654" y="4005"/>
                  </a:cubicBezTo>
                  <a:lnTo>
                    <a:pt x="3552" y="4005"/>
                  </a:lnTo>
                  <a:cubicBezTo>
                    <a:pt x="5536" y="3787"/>
                    <a:pt x="6241" y="2599"/>
                    <a:pt x="6924" y="493"/>
                  </a:cubicBezTo>
                  <a:lnTo>
                    <a:pt x="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524;p83"/>
            <p:cNvSpPr/>
            <p:nvPr/>
          </p:nvSpPr>
          <p:spPr>
            <a:xfrm>
              <a:off x="2865023" y="2742939"/>
              <a:ext cx="548558" cy="744191"/>
            </a:xfrm>
            <a:custGeom>
              <a:avLst/>
              <a:gdLst/>
              <a:ahLst/>
              <a:cxnLst/>
              <a:rect l="l" t="t" r="r" b="b"/>
              <a:pathLst>
                <a:path w="6567" h="8909" extrusionOk="0">
                  <a:moveTo>
                    <a:pt x="2116" y="1"/>
                  </a:moveTo>
                  <a:cubicBezTo>
                    <a:pt x="1953" y="1"/>
                    <a:pt x="1789" y="54"/>
                    <a:pt x="1654" y="165"/>
                  </a:cubicBezTo>
                  <a:cubicBezTo>
                    <a:pt x="1341" y="420"/>
                    <a:pt x="1294" y="883"/>
                    <a:pt x="1548" y="1196"/>
                  </a:cubicBezTo>
                  <a:cubicBezTo>
                    <a:pt x="4444" y="4755"/>
                    <a:pt x="4672" y="6973"/>
                    <a:pt x="4481" y="7432"/>
                  </a:cubicBezTo>
                  <a:cubicBezTo>
                    <a:pt x="4018" y="7303"/>
                    <a:pt x="2613" y="5895"/>
                    <a:pt x="1521" y="2002"/>
                  </a:cubicBezTo>
                  <a:cubicBezTo>
                    <a:pt x="1431" y="1679"/>
                    <a:pt x="1138" y="1467"/>
                    <a:pt x="820" y="1467"/>
                  </a:cubicBezTo>
                  <a:cubicBezTo>
                    <a:pt x="754" y="1467"/>
                    <a:pt x="687" y="1476"/>
                    <a:pt x="620" y="1495"/>
                  </a:cubicBezTo>
                  <a:cubicBezTo>
                    <a:pt x="228" y="1604"/>
                    <a:pt x="0" y="2009"/>
                    <a:pt x="110" y="2397"/>
                  </a:cubicBezTo>
                  <a:cubicBezTo>
                    <a:pt x="1184" y="6231"/>
                    <a:pt x="2817" y="8722"/>
                    <a:pt x="4369" y="8899"/>
                  </a:cubicBezTo>
                  <a:cubicBezTo>
                    <a:pt x="4427" y="8905"/>
                    <a:pt x="4485" y="8909"/>
                    <a:pt x="4543" y="8909"/>
                  </a:cubicBezTo>
                  <a:cubicBezTo>
                    <a:pt x="5046" y="8909"/>
                    <a:pt x="5488" y="8643"/>
                    <a:pt x="5744" y="8181"/>
                  </a:cubicBezTo>
                  <a:cubicBezTo>
                    <a:pt x="6567" y="6674"/>
                    <a:pt x="5369" y="3571"/>
                    <a:pt x="2685" y="270"/>
                  </a:cubicBezTo>
                  <a:cubicBezTo>
                    <a:pt x="2540" y="93"/>
                    <a:pt x="2329" y="1"/>
                    <a:pt x="2116"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525;p83"/>
            <p:cNvSpPr/>
            <p:nvPr/>
          </p:nvSpPr>
          <p:spPr>
            <a:xfrm>
              <a:off x="2351214" y="2742521"/>
              <a:ext cx="819036" cy="998464"/>
            </a:xfrm>
            <a:custGeom>
              <a:avLst/>
              <a:gdLst/>
              <a:ahLst/>
              <a:cxnLst/>
              <a:rect l="l" t="t" r="r" b="b"/>
              <a:pathLst>
                <a:path w="9805" h="11953" extrusionOk="0">
                  <a:moveTo>
                    <a:pt x="3284" y="0"/>
                  </a:moveTo>
                  <a:cubicBezTo>
                    <a:pt x="2439" y="126"/>
                    <a:pt x="1766" y="404"/>
                    <a:pt x="1371" y="724"/>
                  </a:cubicBezTo>
                  <a:cubicBezTo>
                    <a:pt x="1085" y="960"/>
                    <a:pt x="949" y="1330"/>
                    <a:pt x="782" y="1660"/>
                  </a:cubicBezTo>
                  <a:cubicBezTo>
                    <a:pt x="350" y="2527"/>
                    <a:pt x="0" y="3480"/>
                    <a:pt x="96" y="4443"/>
                  </a:cubicBezTo>
                  <a:lnTo>
                    <a:pt x="75" y="4402"/>
                  </a:lnTo>
                  <a:lnTo>
                    <a:pt x="75" y="4402"/>
                  </a:lnTo>
                  <a:cubicBezTo>
                    <a:pt x="112" y="6770"/>
                    <a:pt x="146" y="9142"/>
                    <a:pt x="184" y="11510"/>
                  </a:cubicBezTo>
                  <a:cubicBezTo>
                    <a:pt x="184" y="11567"/>
                    <a:pt x="187" y="11625"/>
                    <a:pt x="225" y="11666"/>
                  </a:cubicBezTo>
                  <a:cubicBezTo>
                    <a:pt x="262" y="11710"/>
                    <a:pt x="327" y="11721"/>
                    <a:pt x="388" y="11724"/>
                  </a:cubicBezTo>
                  <a:cubicBezTo>
                    <a:pt x="2500" y="11874"/>
                    <a:pt x="4623" y="11952"/>
                    <a:pt x="6743" y="11952"/>
                  </a:cubicBezTo>
                  <a:cubicBezTo>
                    <a:pt x="6889" y="11952"/>
                    <a:pt x="7046" y="11949"/>
                    <a:pt x="7165" y="11861"/>
                  </a:cubicBezTo>
                  <a:cubicBezTo>
                    <a:pt x="7305" y="11759"/>
                    <a:pt x="7349" y="11571"/>
                    <a:pt x="7383" y="11401"/>
                  </a:cubicBezTo>
                  <a:cubicBezTo>
                    <a:pt x="7635" y="10129"/>
                    <a:pt x="7883" y="8852"/>
                    <a:pt x="8135" y="7580"/>
                  </a:cubicBezTo>
                  <a:cubicBezTo>
                    <a:pt x="8148" y="7581"/>
                    <a:pt x="8161" y="7581"/>
                    <a:pt x="8174" y="7581"/>
                  </a:cubicBezTo>
                  <a:cubicBezTo>
                    <a:pt x="8881" y="7581"/>
                    <a:pt x="9804" y="6531"/>
                    <a:pt x="9751" y="6277"/>
                  </a:cubicBezTo>
                  <a:cubicBezTo>
                    <a:pt x="9680" y="5941"/>
                    <a:pt x="9547" y="5848"/>
                    <a:pt x="9462" y="5573"/>
                  </a:cubicBezTo>
                  <a:cubicBezTo>
                    <a:pt x="9207" y="4736"/>
                    <a:pt x="8948" y="3902"/>
                    <a:pt x="8693" y="3066"/>
                  </a:cubicBezTo>
                  <a:cubicBezTo>
                    <a:pt x="8604" y="2780"/>
                    <a:pt x="8513" y="2487"/>
                    <a:pt x="8373" y="2221"/>
                  </a:cubicBezTo>
                  <a:cubicBezTo>
                    <a:pt x="7931" y="1392"/>
                    <a:pt x="7339" y="894"/>
                    <a:pt x="6509" y="449"/>
                  </a:cubicBezTo>
                  <a:lnTo>
                    <a:pt x="6352" y="398"/>
                  </a:lnTo>
                  <a:cubicBezTo>
                    <a:pt x="6335" y="745"/>
                    <a:pt x="5934" y="1004"/>
                    <a:pt x="5631" y="1174"/>
                  </a:cubicBezTo>
                  <a:cubicBezTo>
                    <a:pt x="5386" y="1311"/>
                    <a:pt x="5104" y="1366"/>
                    <a:pt x="4823" y="1366"/>
                  </a:cubicBezTo>
                  <a:cubicBezTo>
                    <a:pt x="4756" y="1366"/>
                    <a:pt x="4690" y="1363"/>
                    <a:pt x="4623" y="1357"/>
                  </a:cubicBezTo>
                  <a:cubicBezTo>
                    <a:pt x="4199" y="1320"/>
                    <a:pt x="3746" y="1150"/>
                    <a:pt x="3538" y="776"/>
                  </a:cubicBezTo>
                  <a:cubicBezTo>
                    <a:pt x="3395" y="520"/>
                    <a:pt x="3416" y="261"/>
                    <a:pt x="32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526;p83"/>
            <p:cNvSpPr/>
            <p:nvPr/>
          </p:nvSpPr>
          <p:spPr>
            <a:xfrm>
              <a:off x="2897099" y="2695242"/>
              <a:ext cx="173664" cy="144511"/>
            </a:xfrm>
            <a:custGeom>
              <a:avLst/>
              <a:gdLst/>
              <a:ahLst/>
              <a:cxnLst/>
              <a:rect l="l" t="t" r="r" b="b"/>
              <a:pathLst>
                <a:path w="2079" h="1730" extrusionOk="0">
                  <a:moveTo>
                    <a:pt x="1162" y="0"/>
                  </a:moveTo>
                  <a:cubicBezTo>
                    <a:pt x="886" y="0"/>
                    <a:pt x="624" y="173"/>
                    <a:pt x="569" y="447"/>
                  </a:cubicBezTo>
                  <a:cubicBezTo>
                    <a:pt x="443" y="457"/>
                    <a:pt x="324" y="498"/>
                    <a:pt x="222" y="587"/>
                  </a:cubicBezTo>
                  <a:cubicBezTo>
                    <a:pt x="175" y="627"/>
                    <a:pt x="144" y="685"/>
                    <a:pt x="130" y="746"/>
                  </a:cubicBezTo>
                  <a:cubicBezTo>
                    <a:pt x="86" y="783"/>
                    <a:pt x="52" y="835"/>
                    <a:pt x="38" y="903"/>
                  </a:cubicBezTo>
                  <a:lnTo>
                    <a:pt x="28" y="967"/>
                  </a:lnTo>
                  <a:cubicBezTo>
                    <a:pt x="1" y="1127"/>
                    <a:pt x="52" y="1243"/>
                    <a:pt x="178" y="1338"/>
                  </a:cubicBezTo>
                  <a:cubicBezTo>
                    <a:pt x="188" y="1342"/>
                    <a:pt x="195" y="1348"/>
                    <a:pt x="202" y="1355"/>
                  </a:cubicBezTo>
                  <a:cubicBezTo>
                    <a:pt x="236" y="1381"/>
                    <a:pt x="277" y="1392"/>
                    <a:pt x="320" y="1392"/>
                  </a:cubicBezTo>
                  <a:cubicBezTo>
                    <a:pt x="366" y="1392"/>
                    <a:pt x="413" y="1380"/>
                    <a:pt x="453" y="1362"/>
                  </a:cubicBezTo>
                  <a:cubicBezTo>
                    <a:pt x="750" y="1471"/>
                    <a:pt x="1025" y="1617"/>
                    <a:pt x="1324" y="1722"/>
                  </a:cubicBezTo>
                  <a:cubicBezTo>
                    <a:pt x="1338" y="1727"/>
                    <a:pt x="1350" y="1729"/>
                    <a:pt x="1362" y="1729"/>
                  </a:cubicBezTo>
                  <a:cubicBezTo>
                    <a:pt x="1448" y="1729"/>
                    <a:pt x="1497" y="1621"/>
                    <a:pt x="1461" y="1546"/>
                  </a:cubicBezTo>
                  <a:cubicBezTo>
                    <a:pt x="1403" y="1427"/>
                    <a:pt x="1328" y="1325"/>
                    <a:pt x="1246" y="1229"/>
                  </a:cubicBezTo>
                  <a:lnTo>
                    <a:pt x="1246" y="1229"/>
                  </a:lnTo>
                  <a:cubicBezTo>
                    <a:pt x="1351" y="1264"/>
                    <a:pt x="1461" y="1294"/>
                    <a:pt x="1569" y="1328"/>
                  </a:cubicBezTo>
                  <a:cubicBezTo>
                    <a:pt x="1580" y="1331"/>
                    <a:pt x="1590" y="1332"/>
                    <a:pt x="1600" y="1332"/>
                  </a:cubicBezTo>
                  <a:cubicBezTo>
                    <a:pt x="1676" y="1332"/>
                    <a:pt x="1740" y="1257"/>
                    <a:pt x="1719" y="1179"/>
                  </a:cubicBezTo>
                  <a:cubicBezTo>
                    <a:pt x="1672" y="1001"/>
                    <a:pt x="1587" y="872"/>
                    <a:pt x="1474" y="770"/>
                  </a:cubicBezTo>
                  <a:lnTo>
                    <a:pt x="1474" y="770"/>
                  </a:lnTo>
                  <a:cubicBezTo>
                    <a:pt x="1502" y="787"/>
                    <a:pt x="1529" y="804"/>
                    <a:pt x="1552" y="818"/>
                  </a:cubicBezTo>
                  <a:cubicBezTo>
                    <a:pt x="1689" y="906"/>
                    <a:pt x="1791" y="984"/>
                    <a:pt x="1951" y="1019"/>
                  </a:cubicBezTo>
                  <a:cubicBezTo>
                    <a:pt x="1958" y="1020"/>
                    <a:pt x="1965" y="1020"/>
                    <a:pt x="1972" y="1020"/>
                  </a:cubicBezTo>
                  <a:cubicBezTo>
                    <a:pt x="2035" y="1020"/>
                    <a:pt x="2078" y="967"/>
                    <a:pt x="2066" y="899"/>
                  </a:cubicBezTo>
                  <a:cubicBezTo>
                    <a:pt x="2012" y="556"/>
                    <a:pt x="1698" y="144"/>
                    <a:pt x="1362" y="31"/>
                  </a:cubicBezTo>
                  <a:cubicBezTo>
                    <a:pt x="1296" y="10"/>
                    <a:pt x="1229" y="0"/>
                    <a:pt x="1162"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527;p83"/>
            <p:cNvSpPr/>
            <p:nvPr/>
          </p:nvSpPr>
          <p:spPr>
            <a:xfrm>
              <a:off x="2389555" y="3144730"/>
              <a:ext cx="404214" cy="267220"/>
            </a:xfrm>
            <a:custGeom>
              <a:avLst/>
              <a:gdLst/>
              <a:ahLst/>
              <a:cxnLst/>
              <a:rect l="l" t="t" r="r" b="b"/>
              <a:pathLst>
                <a:path w="4839" h="3199" extrusionOk="0">
                  <a:moveTo>
                    <a:pt x="4729" y="0"/>
                  </a:moveTo>
                  <a:cubicBezTo>
                    <a:pt x="4563" y="0"/>
                    <a:pt x="3938" y="171"/>
                    <a:pt x="3648" y="278"/>
                  </a:cubicBezTo>
                  <a:cubicBezTo>
                    <a:pt x="3588" y="301"/>
                    <a:pt x="2442" y="855"/>
                    <a:pt x="2325" y="855"/>
                  </a:cubicBezTo>
                  <a:cubicBezTo>
                    <a:pt x="2322" y="855"/>
                    <a:pt x="2319" y="854"/>
                    <a:pt x="2317" y="853"/>
                  </a:cubicBezTo>
                  <a:cubicBezTo>
                    <a:pt x="1967" y="615"/>
                    <a:pt x="1538" y="424"/>
                    <a:pt x="1072" y="305"/>
                  </a:cubicBezTo>
                  <a:cubicBezTo>
                    <a:pt x="895" y="261"/>
                    <a:pt x="711" y="227"/>
                    <a:pt x="524" y="223"/>
                  </a:cubicBezTo>
                  <a:cubicBezTo>
                    <a:pt x="337" y="223"/>
                    <a:pt x="143" y="258"/>
                    <a:pt x="0" y="339"/>
                  </a:cubicBezTo>
                  <a:lnTo>
                    <a:pt x="147" y="360"/>
                  </a:lnTo>
                  <a:cubicBezTo>
                    <a:pt x="262" y="458"/>
                    <a:pt x="347" y="574"/>
                    <a:pt x="388" y="697"/>
                  </a:cubicBezTo>
                  <a:cubicBezTo>
                    <a:pt x="422" y="788"/>
                    <a:pt x="433" y="884"/>
                    <a:pt x="453" y="979"/>
                  </a:cubicBezTo>
                  <a:cubicBezTo>
                    <a:pt x="494" y="1173"/>
                    <a:pt x="586" y="1363"/>
                    <a:pt x="674" y="1550"/>
                  </a:cubicBezTo>
                  <a:cubicBezTo>
                    <a:pt x="857" y="1938"/>
                    <a:pt x="1041" y="2323"/>
                    <a:pt x="1229" y="2711"/>
                  </a:cubicBezTo>
                  <a:cubicBezTo>
                    <a:pt x="1273" y="2806"/>
                    <a:pt x="1317" y="2902"/>
                    <a:pt x="1396" y="2990"/>
                  </a:cubicBezTo>
                  <a:cubicBezTo>
                    <a:pt x="1470" y="3075"/>
                    <a:pt x="1583" y="3150"/>
                    <a:pt x="1722" y="3183"/>
                  </a:cubicBezTo>
                  <a:cubicBezTo>
                    <a:pt x="1764" y="3193"/>
                    <a:pt x="1808" y="3199"/>
                    <a:pt x="1852" y="3199"/>
                  </a:cubicBezTo>
                  <a:cubicBezTo>
                    <a:pt x="1883" y="3199"/>
                    <a:pt x="1914" y="3196"/>
                    <a:pt x="1943" y="3191"/>
                  </a:cubicBezTo>
                  <a:cubicBezTo>
                    <a:pt x="2001" y="3180"/>
                    <a:pt x="2052" y="3160"/>
                    <a:pt x="2099" y="3136"/>
                  </a:cubicBezTo>
                  <a:cubicBezTo>
                    <a:pt x="2317" y="3020"/>
                    <a:pt x="2457" y="2844"/>
                    <a:pt x="2528" y="2663"/>
                  </a:cubicBezTo>
                  <a:cubicBezTo>
                    <a:pt x="2600" y="2483"/>
                    <a:pt x="2606" y="2292"/>
                    <a:pt x="2610" y="2105"/>
                  </a:cubicBezTo>
                  <a:cubicBezTo>
                    <a:pt x="2613" y="1785"/>
                    <a:pt x="4838" y="325"/>
                    <a:pt x="4770" y="13"/>
                  </a:cubicBezTo>
                  <a:cubicBezTo>
                    <a:pt x="4769" y="4"/>
                    <a:pt x="4754" y="0"/>
                    <a:pt x="47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528;p83"/>
            <p:cNvSpPr/>
            <p:nvPr/>
          </p:nvSpPr>
          <p:spPr>
            <a:xfrm>
              <a:off x="2577086" y="3135792"/>
              <a:ext cx="372722" cy="366457"/>
            </a:xfrm>
            <a:custGeom>
              <a:avLst/>
              <a:gdLst/>
              <a:ahLst/>
              <a:cxnLst/>
              <a:rect l="l" t="t" r="r" b="b"/>
              <a:pathLst>
                <a:path w="4462" h="4387" extrusionOk="0">
                  <a:moveTo>
                    <a:pt x="2608" y="0"/>
                  </a:moveTo>
                  <a:cubicBezTo>
                    <a:pt x="2602" y="0"/>
                    <a:pt x="2596" y="0"/>
                    <a:pt x="2590" y="0"/>
                  </a:cubicBezTo>
                  <a:cubicBezTo>
                    <a:pt x="2461" y="8"/>
                    <a:pt x="2348" y="58"/>
                    <a:pt x="2243" y="110"/>
                  </a:cubicBezTo>
                  <a:cubicBezTo>
                    <a:pt x="1498" y="473"/>
                    <a:pt x="749" y="837"/>
                    <a:pt x="5" y="1202"/>
                  </a:cubicBezTo>
                  <a:lnTo>
                    <a:pt x="1" y="1208"/>
                  </a:lnTo>
                  <a:cubicBezTo>
                    <a:pt x="402" y="2233"/>
                    <a:pt x="617" y="3196"/>
                    <a:pt x="1018" y="4220"/>
                  </a:cubicBezTo>
                  <a:cubicBezTo>
                    <a:pt x="1029" y="4250"/>
                    <a:pt x="1042" y="4281"/>
                    <a:pt x="1073" y="4308"/>
                  </a:cubicBezTo>
                  <a:cubicBezTo>
                    <a:pt x="1136" y="4357"/>
                    <a:pt x="1337" y="4386"/>
                    <a:pt x="1491" y="4386"/>
                  </a:cubicBezTo>
                  <a:cubicBezTo>
                    <a:pt x="1552" y="4386"/>
                    <a:pt x="1606" y="4382"/>
                    <a:pt x="1641" y="4372"/>
                  </a:cubicBezTo>
                  <a:cubicBezTo>
                    <a:pt x="2450" y="4158"/>
                    <a:pt x="3219" y="3920"/>
                    <a:pt x="4287" y="3634"/>
                  </a:cubicBezTo>
                  <a:cubicBezTo>
                    <a:pt x="4339" y="3621"/>
                    <a:pt x="4394" y="3604"/>
                    <a:pt x="4424" y="3573"/>
                  </a:cubicBezTo>
                  <a:cubicBezTo>
                    <a:pt x="4461" y="3532"/>
                    <a:pt x="4444" y="3478"/>
                    <a:pt x="4424" y="3430"/>
                  </a:cubicBezTo>
                  <a:cubicBezTo>
                    <a:pt x="4308" y="3161"/>
                    <a:pt x="4196" y="2893"/>
                    <a:pt x="4080" y="2624"/>
                  </a:cubicBezTo>
                  <a:cubicBezTo>
                    <a:pt x="3709" y="1828"/>
                    <a:pt x="3522" y="1212"/>
                    <a:pt x="3152" y="416"/>
                  </a:cubicBezTo>
                  <a:cubicBezTo>
                    <a:pt x="3061" y="229"/>
                    <a:pt x="2896" y="0"/>
                    <a:pt x="2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529;p83"/>
            <p:cNvSpPr/>
            <p:nvPr/>
          </p:nvSpPr>
          <p:spPr>
            <a:xfrm>
              <a:off x="2374185" y="3167116"/>
              <a:ext cx="302805" cy="329953"/>
            </a:xfrm>
            <a:custGeom>
              <a:avLst/>
              <a:gdLst/>
              <a:ahLst/>
              <a:cxnLst/>
              <a:rect l="l" t="t" r="r" b="b"/>
              <a:pathLst>
                <a:path w="3625" h="3950" extrusionOk="0">
                  <a:moveTo>
                    <a:pt x="0" y="0"/>
                  </a:moveTo>
                  <a:cubicBezTo>
                    <a:pt x="324" y="1109"/>
                    <a:pt x="644" y="2215"/>
                    <a:pt x="967" y="3324"/>
                  </a:cubicBezTo>
                  <a:cubicBezTo>
                    <a:pt x="980" y="3372"/>
                    <a:pt x="997" y="3419"/>
                    <a:pt x="1041" y="3453"/>
                  </a:cubicBezTo>
                  <a:cubicBezTo>
                    <a:pt x="1093" y="3491"/>
                    <a:pt x="1164" y="3504"/>
                    <a:pt x="1236" y="3518"/>
                  </a:cubicBezTo>
                  <a:cubicBezTo>
                    <a:pt x="2029" y="3667"/>
                    <a:pt x="2825" y="3814"/>
                    <a:pt x="3624" y="3950"/>
                  </a:cubicBezTo>
                  <a:lnTo>
                    <a:pt x="2470" y="789"/>
                  </a:lnTo>
                  <a:cubicBezTo>
                    <a:pt x="1899" y="371"/>
                    <a:pt x="583" y="164"/>
                    <a:pt x="1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530;p83"/>
            <p:cNvSpPr/>
            <p:nvPr/>
          </p:nvSpPr>
          <p:spPr>
            <a:xfrm>
              <a:off x="1965240" y="2832820"/>
              <a:ext cx="617138" cy="669680"/>
            </a:xfrm>
            <a:custGeom>
              <a:avLst/>
              <a:gdLst/>
              <a:ahLst/>
              <a:cxnLst/>
              <a:rect l="l" t="t" r="r" b="b"/>
              <a:pathLst>
                <a:path w="7388" h="8017" extrusionOk="0">
                  <a:moveTo>
                    <a:pt x="6555" y="0"/>
                  </a:moveTo>
                  <a:cubicBezTo>
                    <a:pt x="6412" y="0"/>
                    <a:pt x="6267" y="42"/>
                    <a:pt x="6139" y="130"/>
                  </a:cubicBezTo>
                  <a:cubicBezTo>
                    <a:pt x="4318" y="1379"/>
                    <a:pt x="1" y="5488"/>
                    <a:pt x="1083" y="7353"/>
                  </a:cubicBezTo>
                  <a:cubicBezTo>
                    <a:pt x="1341" y="7792"/>
                    <a:pt x="1766" y="8016"/>
                    <a:pt x="2399" y="8016"/>
                  </a:cubicBezTo>
                  <a:cubicBezTo>
                    <a:pt x="3270" y="8016"/>
                    <a:pt x="4539" y="7595"/>
                    <a:pt x="6305" y="6738"/>
                  </a:cubicBezTo>
                  <a:cubicBezTo>
                    <a:pt x="6669" y="6560"/>
                    <a:pt x="6822" y="6121"/>
                    <a:pt x="6645" y="5758"/>
                  </a:cubicBezTo>
                  <a:cubicBezTo>
                    <a:pt x="6518" y="5496"/>
                    <a:pt x="6256" y="5344"/>
                    <a:pt x="5984" y="5344"/>
                  </a:cubicBezTo>
                  <a:cubicBezTo>
                    <a:pt x="5877" y="5344"/>
                    <a:pt x="5768" y="5367"/>
                    <a:pt x="5665" y="5417"/>
                  </a:cubicBezTo>
                  <a:cubicBezTo>
                    <a:pt x="3630" y="6406"/>
                    <a:pt x="2758" y="6548"/>
                    <a:pt x="2433" y="6548"/>
                  </a:cubicBezTo>
                  <a:cubicBezTo>
                    <a:pt x="2416" y="6548"/>
                    <a:pt x="2400" y="6547"/>
                    <a:pt x="2386" y="6547"/>
                  </a:cubicBezTo>
                  <a:cubicBezTo>
                    <a:pt x="2447" y="6251"/>
                    <a:pt x="2757" y="5529"/>
                    <a:pt x="3757" y="4329"/>
                  </a:cubicBezTo>
                  <a:cubicBezTo>
                    <a:pt x="4702" y="3192"/>
                    <a:pt x="5935" y="2046"/>
                    <a:pt x="6968" y="1338"/>
                  </a:cubicBezTo>
                  <a:cubicBezTo>
                    <a:pt x="7302" y="1110"/>
                    <a:pt x="7387" y="654"/>
                    <a:pt x="7159" y="320"/>
                  </a:cubicBezTo>
                  <a:cubicBezTo>
                    <a:pt x="7018" y="112"/>
                    <a:pt x="6789" y="0"/>
                    <a:pt x="6555"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531;p83"/>
            <p:cNvSpPr/>
            <p:nvPr/>
          </p:nvSpPr>
          <p:spPr>
            <a:xfrm>
              <a:off x="2375605" y="3248978"/>
              <a:ext cx="38508" cy="73592"/>
            </a:xfrm>
            <a:custGeom>
              <a:avLst/>
              <a:gdLst/>
              <a:ahLst/>
              <a:cxnLst/>
              <a:rect l="l" t="t" r="r" b="b"/>
              <a:pathLst>
                <a:path w="461" h="881" extrusionOk="0">
                  <a:moveTo>
                    <a:pt x="169" y="0"/>
                  </a:moveTo>
                  <a:cubicBezTo>
                    <a:pt x="112" y="0"/>
                    <a:pt x="59" y="32"/>
                    <a:pt x="45" y="105"/>
                  </a:cubicBezTo>
                  <a:cubicBezTo>
                    <a:pt x="0" y="333"/>
                    <a:pt x="24" y="575"/>
                    <a:pt x="65" y="803"/>
                  </a:cubicBezTo>
                  <a:cubicBezTo>
                    <a:pt x="72" y="837"/>
                    <a:pt x="106" y="867"/>
                    <a:pt x="137" y="874"/>
                  </a:cubicBezTo>
                  <a:cubicBezTo>
                    <a:pt x="148" y="878"/>
                    <a:pt x="159" y="881"/>
                    <a:pt x="170" y="881"/>
                  </a:cubicBezTo>
                  <a:cubicBezTo>
                    <a:pt x="179" y="881"/>
                    <a:pt x="189" y="879"/>
                    <a:pt x="198" y="874"/>
                  </a:cubicBezTo>
                  <a:cubicBezTo>
                    <a:pt x="205" y="871"/>
                    <a:pt x="212" y="867"/>
                    <a:pt x="215" y="864"/>
                  </a:cubicBezTo>
                  <a:cubicBezTo>
                    <a:pt x="239" y="850"/>
                    <a:pt x="253" y="826"/>
                    <a:pt x="259" y="803"/>
                  </a:cubicBezTo>
                  <a:cubicBezTo>
                    <a:pt x="273" y="809"/>
                    <a:pt x="289" y="812"/>
                    <a:pt x="304" y="812"/>
                  </a:cubicBezTo>
                  <a:cubicBezTo>
                    <a:pt x="340" y="812"/>
                    <a:pt x="376" y="795"/>
                    <a:pt x="396" y="762"/>
                  </a:cubicBezTo>
                  <a:cubicBezTo>
                    <a:pt x="460" y="660"/>
                    <a:pt x="426" y="555"/>
                    <a:pt x="409" y="442"/>
                  </a:cubicBezTo>
                  <a:cubicBezTo>
                    <a:pt x="396" y="323"/>
                    <a:pt x="368" y="214"/>
                    <a:pt x="327" y="105"/>
                  </a:cubicBezTo>
                  <a:cubicBezTo>
                    <a:pt x="302" y="40"/>
                    <a:pt x="233" y="0"/>
                    <a:pt x="169"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532;p83"/>
            <p:cNvSpPr/>
            <p:nvPr/>
          </p:nvSpPr>
          <p:spPr>
            <a:xfrm>
              <a:off x="2403171" y="3262594"/>
              <a:ext cx="178258" cy="138998"/>
            </a:xfrm>
            <a:custGeom>
              <a:avLst/>
              <a:gdLst/>
              <a:ahLst/>
              <a:cxnLst/>
              <a:rect l="l" t="t" r="r" b="b"/>
              <a:pathLst>
                <a:path w="2134" h="1664" extrusionOk="0">
                  <a:moveTo>
                    <a:pt x="1169" y="0"/>
                  </a:moveTo>
                  <a:cubicBezTo>
                    <a:pt x="961" y="0"/>
                    <a:pt x="772" y="175"/>
                    <a:pt x="623" y="313"/>
                  </a:cubicBezTo>
                  <a:cubicBezTo>
                    <a:pt x="426" y="494"/>
                    <a:pt x="253" y="681"/>
                    <a:pt x="110" y="905"/>
                  </a:cubicBezTo>
                  <a:cubicBezTo>
                    <a:pt x="0" y="1078"/>
                    <a:pt x="113" y="1228"/>
                    <a:pt x="266" y="1269"/>
                  </a:cubicBezTo>
                  <a:cubicBezTo>
                    <a:pt x="270" y="1303"/>
                    <a:pt x="283" y="1337"/>
                    <a:pt x="300" y="1371"/>
                  </a:cubicBezTo>
                  <a:cubicBezTo>
                    <a:pt x="307" y="1384"/>
                    <a:pt x="317" y="1395"/>
                    <a:pt x="327" y="1409"/>
                  </a:cubicBezTo>
                  <a:cubicBezTo>
                    <a:pt x="294" y="1504"/>
                    <a:pt x="334" y="1609"/>
                    <a:pt x="440" y="1640"/>
                  </a:cubicBezTo>
                  <a:cubicBezTo>
                    <a:pt x="493" y="1656"/>
                    <a:pt x="545" y="1663"/>
                    <a:pt x="596" y="1663"/>
                  </a:cubicBezTo>
                  <a:cubicBezTo>
                    <a:pt x="811" y="1663"/>
                    <a:pt x="1005" y="1538"/>
                    <a:pt x="1209" y="1453"/>
                  </a:cubicBezTo>
                  <a:cubicBezTo>
                    <a:pt x="1491" y="1334"/>
                    <a:pt x="1753" y="1180"/>
                    <a:pt x="2025" y="1042"/>
                  </a:cubicBezTo>
                  <a:cubicBezTo>
                    <a:pt x="2133" y="989"/>
                    <a:pt x="2093" y="792"/>
                    <a:pt x="1971" y="792"/>
                  </a:cubicBezTo>
                  <a:cubicBezTo>
                    <a:pt x="1967" y="792"/>
                    <a:pt x="1962" y="792"/>
                    <a:pt x="1957" y="792"/>
                  </a:cubicBezTo>
                  <a:cubicBezTo>
                    <a:pt x="1811" y="810"/>
                    <a:pt x="1668" y="830"/>
                    <a:pt x="1525" y="854"/>
                  </a:cubicBezTo>
                  <a:cubicBezTo>
                    <a:pt x="1620" y="756"/>
                    <a:pt x="1702" y="650"/>
                    <a:pt x="1760" y="531"/>
                  </a:cubicBezTo>
                  <a:cubicBezTo>
                    <a:pt x="1799" y="453"/>
                    <a:pt x="1757" y="329"/>
                    <a:pt x="1660" y="329"/>
                  </a:cubicBezTo>
                  <a:cubicBezTo>
                    <a:pt x="1655" y="329"/>
                    <a:pt x="1649" y="330"/>
                    <a:pt x="1644" y="330"/>
                  </a:cubicBezTo>
                  <a:cubicBezTo>
                    <a:pt x="1501" y="343"/>
                    <a:pt x="1362" y="388"/>
                    <a:pt x="1229" y="450"/>
                  </a:cubicBezTo>
                  <a:cubicBezTo>
                    <a:pt x="1297" y="351"/>
                    <a:pt x="1341" y="249"/>
                    <a:pt x="1331" y="153"/>
                  </a:cubicBezTo>
                  <a:cubicBezTo>
                    <a:pt x="1324" y="92"/>
                    <a:pt x="1291" y="13"/>
                    <a:pt x="1219" y="4"/>
                  </a:cubicBezTo>
                  <a:cubicBezTo>
                    <a:pt x="1202" y="1"/>
                    <a:pt x="1186" y="0"/>
                    <a:pt x="1169"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533;p83"/>
            <p:cNvSpPr/>
            <p:nvPr/>
          </p:nvSpPr>
          <p:spPr>
            <a:xfrm>
              <a:off x="2242317" y="2801829"/>
              <a:ext cx="349333" cy="359023"/>
            </a:xfrm>
            <a:custGeom>
              <a:avLst/>
              <a:gdLst/>
              <a:ahLst/>
              <a:cxnLst/>
              <a:rect l="l" t="t" r="r" b="b"/>
              <a:pathLst>
                <a:path w="4182" h="4298" extrusionOk="0">
                  <a:moveTo>
                    <a:pt x="2835" y="0"/>
                  </a:moveTo>
                  <a:cubicBezTo>
                    <a:pt x="2811" y="0"/>
                    <a:pt x="2789" y="4"/>
                    <a:pt x="2770" y="14"/>
                  </a:cubicBezTo>
                  <a:cubicBezTo>
                    <a:pt x="1937" y="470"/>
                    <a:pt x="1338" y="1297"/>
                    <a:pt x="650" y="1951"/>
                  </a:cubicBezTo>
                  <a:cubicBezTo>
                    <a:pt x="399" y="2189"/>
                    <a:pt x="134" y="2450"/>
                    <a:pt x="62" y="2791"/>
                  </a:cubicBezTo>
                  <a:cubicBezTo>
                    <a:pt x="1" y="3090"/>
                    <a:pt x="107" y="3406"/>
                    <a:pt x="290" y="3651"/>
                  </a:cubicBezTo>
                  <a:cubicBezTo>
                    <a:pt x="474" y="3896"/>
                    <a:pt x="729" y="4077"/>
                    <a:pt x="994" y="4230"/>
                  </a:cubicBezTo>
                  <a:cubicBezTo>
                    <a:pt x="1054" y="4264"/>
                    <a:pt x="1124" y="4298"/>
                    <a:pt x="1192" y="4298"/>
                  </a:cubicBezTo>
                  <a:cubicBezTo>
                    <a:pt x="1213" y="4298"/>
                    <a:pt x="1233" y="4295"/>
                    <a:pt x="1253" y="4287"/>
                  </a:cubicBezTo>
                  <a:cubicBezTo>
                    <a:pt x="1297" y="4271"/>
                    <a:pt x="1331" y="4240"/>
                    <a:pt x="1365" y="4206"/>
                  </a:cubicBezTo>
                  <a:cubicBezTo>
                    <a:pt x="2035" y="3557"/>
                    <a:pt x="2702" y="2907"/>
                    <a:pt x="3373" y="2257"/>
                  </a:cubicBezTo>
                  <a:cubicBezTo>
                    <a:pt x="3665" y="1968"/>
                    <a:pt x="3971" y="1661"/>
                    <a:pt x="4077" y="1263"/>
                  </a:cubicBezTo>
                  <a:cubicBezTo>
                    <a:pt x="4182" y="870"/>
                    <a:pt x="3990" y="365"/>
                    <a:pt x="3588" y="281"/>
                  </a:cubicBezTo>
                  <a:lnTo>
                    <a:pt x="3588" y="281"/>
                  </a:lnTo>
                  <a:cubicBezTo>
                    <a:pt x="3480" y="163"/>
                    <a:pt x="3351" y="75"/>
                    <a:pt x="3197" y="75"/>
                  </a:cubicBezTo>
                  <a:cubicBezTo>
                    <a:pt x="3192" y="75"/>
                    <a:pt x="3187" y="76"/>
                    <a:pt x="3182" y="76"/>
                  </a:cubicBezTo>
                  <a:cubicBezTo>
                    <a:pt x="3180" y="76"/>
                    <a:pt x="3179" y="76"/>
                    <a:pt x="3177" y="76"/>
                  </a:cubicBezTo>
                  <a:cubicBezTo>
                    <a:pt x="3086" y="76"/>
                    <a:pt x="2939" y="0"/>
                    <a:pt x="283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534;p83"/>
            <p:cNvSpPr/>
            <p:nvPr/>
          </p:nvSpPr>
          <p:spPr>
            <a:xfrm>
              <a:off x="2452622" y="2478308"/>
              <a:ext cx="164643" cy="145430"/>
            </a:xfrm>
            <a:custGeom>
              <a:avLst/>
              <a:gdLst/>
              <a:ahLst/>
              <a:cxnLst/>
              <a:rect l="l" t="t" r="r" b="b"/>
              <a:pathLst>
                <a:path w="1971" h="1741" extrusionOk="0">
                  <a:moveTo>
                    <a:pt x="986" y="1"/>
                  </a:moveTo>
                  <a:cubicBezTo>
                    <a:pt x="639" y="1"/>
                    <a:pt x="311" y="212"/>
                    <a:pt x="178" y="557"/>
                  </a:cubicBezTo>
                  <a:cubicBezTo>
                    <a:pt x="0" y="1003"/>
                    <a:pt x="222" y="1506"/>
                    <a:pt x="671" y="1679"/>
                  </a:cubicBezTo>
                  <a:cubicBezTo>
                    <a:pt x="775" y="1721"/>
                    <a:pt x="883" y="1741"/>
                    <a:pt x="989" y="1741"/>
                  </a:cubicBezTo>
                  <a:cubicBezTo>
                    <a:pt x="1336" y="1741"/>
                    <a:pt x="1664" y="1530"/>
                    <a:pt x="1797" y="1186"/>
                  </a:cubicBezTo>
                  <a:cubicBezTo>
                    <a:pt x="1971" y="740"/>
                    <a:pt x="1749" y="233"/>
                    <a:pt x="1300" y="60"/>
                  </a:cubicBezTo>
                  <a:cubicBezTo>
                    <a:pt x="1197" y="20"/>
                    <a:pt x="1091" y="1"/>
                    <a:pt x="986"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535;p83"/>
            <p:cNvSpPr/>
            <p:nvPr/>
          </p:nvSpPr>
          <p:spPr>
            <a:xfrm>
              <a:off x="2923579" y="2587986"/>
              <a:ext cx="164643" cy="145263"/>
            </a:xfrm>
            <a:custGeom>
              <a:avLst/>
              <a:gdLst/>
              <a:ahLst/>
              <a:cxnLst/>
              <a:rect l="l" t="t" r="r" b="b"/>
              <a:pathLst>
                <a:path w="1971" h="1739" extrusionOk="0">
                  <a:moveTo>
                    <a:pt x="986" y="1"/>
                  </a:moveTo>
                  <a:cubicBezTo>
                    <a:pt x="638" y="1"/>
                    <a:pt x="310" y="211"/>
                    <a:pt x="174" y="553"/>
                  </a:cubicBezTo>
                  <a:cubicBezTo>
                    <a:pt x="1" y="1003"/>
                    <a:pt x="221" y="1506"/>
                    <a:pt x="670" y="1680"/>
                  </a:cubicBezTo>
                  <a:cubicBezTo>
                    <a:pt x="774" y="1720"/>
                    <a:pt x="880" y="1739"/>
                    <a:pt x="985" y="1739"/>
                  </a:cubicBezTo>
                  <a:cubicBezTo>
                    <a:pt x="1332" y="1739"/>
                    <a:pt x="1661" y="1529"/>
                    <a:pt x="1797" y="1186"/>
                  </a:cubicBezTo>
                  <a:cubicBezTo>
                    <a:pt x="1970" y="737"/>
                    <a:pt x="1749" y="233"/>
                    <a:pt x="1300" y="60"/>
                  </a:cubicBezTo>
                  <a:cubicBezTo>
                    <a:pt x="1197" y="20"/>
                    <a:pt x="1090" y="1"/>
                    <a:pt x="986" y="1"/>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536;p83"/>
            <p:cNvSpPr/>
            <p:nvPr/>
          </p:nvSpPr>
          <p:spPr>
            <a:xfrm>
              <a:off x="2506334" y="2076433"/>
              <a:ext cx="603522" cy="703761"/>
            </a:xfrm>
            <a:custGeom>
              <a:avLst/>
              <a:gdLst/>
              <a:ahLst/>
              <a:cxnLst/>
              <a:rect l="l" t="t" r="r" b="b"/>
              <a:pathLst>
                <a:path w="7225" h="8425" extrusionOk="0">
                  <a:moveTo>
                    <a:pt x="3855" y="0"/>
                  </a:moveTo>
                  <a:cubicBezTo>
                    <a:pt x="2428" y="0"/>
                    <a:pt x="1136" y="1001"/>
                    <a:pt x="827" y="2452"/>
                  </a:cubicBezTo>
                  <a:lnTo>
                    <a:pt x="351" y="4697"/>
                  </a:lnTo>
                  <a:cubicBezTo>
                    <a:pt x="1" y="6357"/>
                    <a:pt x="1072" y="8004"/>
                    <a:pt x="2736" y="8355"/>
                  </a:cubicBezTo>
                  <a:lnTo>
                    <a:pt x="2736" y="8358"/>
                  </a:lnTo>
                  <a:cubicBezTo>
                    <a:pt x="2949" y="8403"/>
                    <a:pt x="3162" y="8425"/>
                    <a:pt x="3371" y="8425"/>
                  </a:cubicBezTo>
                  <a:cubicBezTo>
                    <a:pt x="4797" y="8425"/>
                    <a:pt x="6088" y="7424"/>
                    <a:pt x="6394" y="5974"/>
                  </a:cubicBezTo>
                  <a:lnTo>
                    <a:pt x="6870" y="3728"/>
                  </a:lnTo>
                  <a:cubicBezTo>
                    <a:pt x="7224" y="2067"/>
                    <a:pt x="6152" y="421"/>
                    <a:pt x="4489" y="67"/>
                  </a:cubicBezTo>
                  <a:cubicBezTo>
                    <a:pt x="4276" y="22"/>
                    <a:pt x="4064" y="0"/>
                    <a:pt x="3855" y="0"/>
                  </a:cubicBezTo>
                  <a:close/>
                </a:path>
              </a:pathLst>
            </a:custGeom>
            <a:solidFill>
              <a:srgbClr val="FFB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537;p83"/>
            <p:cNvSpPr/>
            <p:nvPr/>
          </p:nvSpPr>
          <p:spPr>
            <a:xfrm>
              <a:off x="2639902" y="2503952"/>
              <a:ext cx="60394" cy="60812"/>
            </a:xfrm>
            <a:custGeom>
              <a:avLst/>
              <a:gdLst/>
              <a:ahLst/>
              <a:cxnLst/>
              <a:rect l="l" t="t" r="r" b="b"/>
              <a:pathLst>
                <a:path w="723" h="728" extrusionOk="0">
                  <a:moveTo>
                    <a:pt x="365" y="0"/>
                  </a:moveTo>
                  <a:cubicBezTo>
                    <a:pt x="187" y="0"/>
                    <a:pt x="34" y="141"/>
                    <a:pt x="18" y="331"/>
                  </a:cubicBezTo>
                  <a:cubicBezTo>
                    <a:pt x="1" y="532"/>
                    <a:pt x="140" y="709"/>
                    <a:pt x="331" y="726"/>
                  </a:cubicBezTo>
                  <a:cubicBezTo>
                    <a:pt x="340" y="727"/>
                    <a:pt x="350" y="727"/>
                    <a:pt x="360" y="727"/>
                  </a:cubicBezTo>
                  <a:cubicBezTo>
                    <a:pt x="536" y="727"/>
                    <a:pt x="689" y="583"/>
                    <a:pt x="705" y="393"/>
                  </a:cubicBezTo>
                  <a:cubicBezTo>
                    <a:pt x="722" y="192"/>
                    <a:pt x="583" y="19"/>
                    <a:pt x="396" y="1"/>
                  </a:cubicBezTo>
                  <a:cubicBezTo>
                    <a:pt x="386" y="1"/>
                    <a:pt x="375" y="0"/>
                    <a:pt x="3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538;p83"/>
            <p:cNvSpPr/>
            <p:nvPr/>
          </p:nvSpPr>
          <p:spPr>
            <a:xfrm>
              <a:off x="2854497" y="2531184"/>
              <a:ext cx="60310" cy="60812"/>
            </a:xfrm>
            <a:custGeom>
              <a:avLst/>
              <a:gdLst/>
              <a:ahLst/>
              <a:cxnLst/>
              <a:rect l="l" t="t" r="r" b="b"/>
              <a:pathLst>
                <a:path w="722" h="728" extrusionOk="0">
                  <a:moveTo>
                    <a:pt x="365" y="1"/>
                  </a:moveTo>
                  <a:cubicBezTo>
                    <a:pt x="187" y="1"/>
                    <a:pt x="34" y="142"/>
                    <a:pt x="18" y="332"/>
                  </a:cubicBezTo>
                  <a:cubicBezTo>
                    <a:pt x="0" y="533"/>
                    <a:pt x="140" y="709"/>
                    <a:pt x="330" y="726"/>
                  </a:cubicBezTo>
                  <a:cubicBezTo>
                    <a:pt x="340" y="727"/>
                    <a:pt x="350" y="728"/>
                    <a:pt x="360" y="728"/>
                  </a:cubicBezTo>
                  <a:cubicBezTo>
                    <a:pt x="535" y="728"/>
                    <a:pt x="689" y="584"/>
                    <a:pt x="705" y="393"/>
                  </a:cubicBezTo>
                  <a:cubicBezTo>
                    <a:pt x="722" y="192"/>
                    <a:pt x="583" y="19"/>
                    <a:pt x="395" y="2"/>
                  </a:cubicBezTo>
                  <a:cubicBezTo>
                    <a:pt x="385" y="1"/>
                    <a:pt x="375" y="1"/>
                    <a:pt x="3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539;p83"/>
            <p:cNvSpPr/>
            <p:nvPr/>
          </p:nvSpPr>
          <p:spPr>
            <a:xfrm>
              <a:off x="2730535" y="2618559"/>
              <a:ext cx="90800" cy="46945"/>
            </a:xfrm>
            <a:custGeom>
              <a:avLst/>
              <a:gdLst/>
              <a:ahLst/>
              <a:cxnLst/>
              <a:rect l="l" t="t" r="r" b="b"/>
              <a:pathLst>
                <a:path w="1087" h="562" extrusionOk="0">
                  <a:moveTo>
                    <a:pt x="65" y="1"/>
                  </a:moveTo>
                  <a:cubicBezTo>
                    <a:pt x="60" y="1"/>
                    <a:pt x="54" y="2"/>
                    <a:pt x="49" y="4"/>
                  </a:cubicBezTo>
                  <a:cubicBezTo>
                    <a:pt x="18" y="14"/>
                    <a:pt x="1" y="45"/>
                    <a:pt x="11" y="76"/>
                  </a:cubicBezTo>
                  <a:cubicBezTo>
                    <a:pt x="120" y="415"/>
                    <a:pt x="335" y="561"/>
                    <a:pt x="501" y="561"/>
                  </a:cubicBezTo>
                  <a:cubicBezTo>
                    <a:pt x="511" y="561"/>
                    <a:pt x="522" y="558"/>
                    <a:pt x="532" y="558"/>
                  </a:cubicBezTo>
                  <a:cubicBezTo>
                    <a:pt x="549" y="555"/>
                    <a:pt x="566" y="555"/>
                    <a:pt x="583" y="555"/>
                  </a:cubicBezTo>
                  <a:cubicBezTo>
                    <a:pt x="723" y="545"/>
                    <a:pt x="879" y="531"/>
                    <a:pt x="1073" y="201"/>
                  </a:cubicBezTo>
                  <a:cubicBezTo>
                    <a:pt x="1087" y="174"/>
                    <a:pt x="1079" y="137"/>
                    <a:pt x="1053" y="120"/>
                  </a:cubicBezTo>
                  <a:cubicBezTo>
                    <a:pt x="1042" y="115"/>
                    <a:pt x="1032" y="113"/>
                    <a:pt x="1022" y="113"/>
                  </a:cubicBezTo>
                  <a:cubicBezTo>
                    <a:pt x="1001" y="113"/>
                    <a:pt x="982" y="123"/>
                    <a:pt x="971" y="143"/>
                  </a:cubicBezTo>
                  <a:cubicBezTo>
                    <a:pt x="811" y="423"/>
                    <a:pt x="695" y="429"/>
                    <a:pt x="572" y="439"/>
                  </a:cubicBezTo>
                  <a:cubicBezTo>
                    <a:pt x="556" y="439"/>
                    <a:pt x="536" y="443"/>
                    <a:pt x="519" y="443"/>
                  </a:cubicBezTo>
                  <a:cubicBezTo>
                    <a:pt x="513" y="444"/>
                    <a:pt x="506" y="444"/>
                    <a:pt x="500" y="444"/>
                  </a:cubicBezTo>
                  <a:cubicBezTo>
                    <a:pt x="392" y="444"/>
                    <a:pt x="216" y="339"/>
                    <a:pt x="120" y="41"/>
                  </a:cubicBezTo>
                  <a:cubicBezTo>
                    <a:pt x="112" y="16"/>
                    <a:pt x="88" y="1"/>
                    <a:pt x="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540;p83"/>
            <p:cNvSpPr/>
            <p:nvPr/>
          </p:nvSpPr>
          <p:spPr>
            <a:xfrm>
              <a:off x="2877552" y="2454334"/>
              <a:ext cx="71086" cy="34750"/>
            </a:xfrm>
            <a:custGeom>
              <a:avLst/>
              <a:gdLst/>
              <a:ahLst/>
              <a:cxnLst/>
              <a:rect l="l" t="t" r="r" b="b"/>
              <a:pathLst>
                <a:path w="851" h="416" extrusionOk="0">
                  <a:moveTo>
                    <a:pt x="336" y="0"/>
                  </a:moveTo>
                  <a:cubicBezTo>
                    <a:pt x="179" y="0"/>
                    <a:pt x="53" y="69"/>
                    <a:pt x="48" y="71"/>
                  </a:cubicBezTo>
                  <a:cubicBezTo>
                    <a:pt x="14" y="92"/>
                    <a:pt x="0" y="133"/>
                    <a:pt x="21" y="167"/>
                  </a:cubicBezTo>
                  <a:cubicBezTo>
                    <a:pt x="32" y="191"/>
                    <a:pt x="58" y="204"/>
                    <a:pt x="84" y="204"/>
                  </a:cubicBezTo>
                  <a:cubicBezTo>
                    <a:pt x="95" y="204"/>
                    <a:pt x="106" y="202"/>
                    <a:pt x="116" y="197"/>
                  </a:cubicBezTo>
                  <a:cubicBezTo>
                    <a:pt x="116" y="194"/>
                    <a:pt x="216" y="142"/>
                    <a:pt x="334" y="142"/>
                  </a:cubicBezTo>
                  <a:cubicBezTo>
                    <a:pt x="367" y="142"/>
                    <a:pt x="402" y="146"/>
                    <a:pt x="436" y="156"/>
                  </a:cubicBezTo>
                  <a:cubicBezTo>
                    <a:pt x="599" y="204"/>
                    <a:pt x="711" y="381"/>
                    <a:pt x="711" y="381"/>
                  </a:cubicBezTo>
                  <a:cubicBezTo>
                    <a:pt x="725" y="404"/>
                    <a:pt x="748" y="415"/>
                    <a:pt x="769" y="415"/>
                  </a:cubicBezTo>
                  <a:cubicBezTo>
                    <a:pt x="783" y="415"/>
                    <a:pt x="797" y="412"/>
                    <a:pt x="806" y="404"/>
                  </a:cubicBezTo>
                  <a:cubicBezTo>
                    <a:pt x="841" y="384"/>
                    <a:pt x="851" y="340"/>
                    <a:pt x="830" y="306"/>
                  </a:cubicBezTo>
                  <a:cubicBezTo>
                    <a:pt x="824" y="299"/>
                    <a:pt x="690" y="85"/>
                    <a:pt x="477" y="21"/>
                  </a:cubicBezTo>
                  <a:cubicBezTo>
                    <a:pt x="428" y="6"/>
                    <a:pt x="381" y="0"/>
                    <a:pt x="3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541;p83"/>
            <p:cNvSpPr/>
            <p:nvPr/>
          </p:nvSpPr>
          <p:spPr>
            <a:xfrm>
              <a:off x="2633721" y="2427102"/>
              <a:ext cx="71921" cy="33747"/>
            </a:xfrm>
            <a:custGeom>
              <a:avLst/>
              <a:gdLst/>
              <a:ahLst/>
              <a:cxnLst/>
              <a:rect l="l" t="t" r="r" b="b"/>
              <a:pathLst>
                <a:path w="861" h="404" extrusionOk="0">
                  <a:moveTo>
                    <a:pt x="472" y="1"/>
                  </a:moveTo>
                  <a:cubicBezTo>
                    <a:pt x="437" y="1"/>
                    <a:pt x="403" y="4"/>
                    <a:pt x="368" y="13"/>
                  </a:cubicBezTo>
                  <a:cubicBezTo>
                    <a:pt x="146" y="67"/>
                    <a:pt x="24" y="292"/>
                    <a:pt x="17" y="302"/>
                  </a:cubicBezTo>
                  <a:cubicBezTo>
                    <a:pt x="0" y="336"/>
                    <a:pt x="13" y="377"/>
                    <a:pt x="48" y="394"/>
                  </a:cubicBezTo>
                  <a:cubicBezTo>
                    <a:pt x="57" y="401"/>
                    <a:pt x="68" y="404"/>
                    <a:pt x="82" y="404"/>
                  </a:cubicBezTo>
                  <a:cubicBezTo>
                    <a:pt x="106" y="404"/>
                    <a:pt x="129" y="391"/>
                    <a:pt x="143" y="367"/>
                  </a:cubicBezTo>
                  <a:cubicBezTo>
                    <a:pt x="143" y="367"/>
                    <a:pt x="241" y="187"/>
                    <a:pt x="401" y="149"/>
                  </a:cubicBezTo>
                  <a:cubicBezTo>
                    <a:pt x="425" y="143"/>
                    <a:pt x="448" y="141"/>
                    <a:pt x="472" y="141"/>
                  </a:cubicBezTo>
                  <a:cubicBezTo>
                    <a:pt x="610" y="141"/>
                    <a:pt x="742" y="227"/>
                    <a:pt x="745" y="227"/>
                  </a:cubicBezTo>
                  <a:cubicBezTo>
                    <a:pt x="756" y="235"/>
                    <a:pt x="768" y="238"/>
                    <a:pt x="781" y="238"/>
                  </a:cubicBezTo>
                  <a:cubicBezTo>
                    <a:pt x="804" y="238"/>
                    <a:pt x="827" y="227"/>
                    <a:pt x="841" y="207"/>
                  </a:cubicBezTo>
                  <a:cubicBezTo>
                    <a:pt x="861" y="173"/>
                    <a:pt x="854" y="129"/>
                    <a:pt x="820" y="108"/>
                  </a:cubicBezTo>
                  <a:cubicBezTo>
                    <a:pt x="811" y="103"/>
                    <a:pt x="653" y="1"/>
                    <a:pt x="4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542;p83"/>
            <p:cNvSpPr/>
            <p:nvPr/>
          </p:nvSpPr>
          <p:spPr>
            <a:xfrm>
              <a:off x="2754760" y="2453081"/>
              <a:ext cx="41265" cy="143926"/>
            </a:xfrm>
            <a:custGeom>
              <a:avLst/>
              <a:gdLst/>
              <a:ahLst/>
              <a:cxnLst/>
              <a:rect l="l" t="t" r="r" b="b"/>
              <a:pathLst>
                <a:path w="494" h="1723" extrusionOk="0">
                  <a:moveTo>
                    <a:pt x="417" y="0"/>
                  </a:moveTo>
                  <a:cubicBezTo>
                    <a:pt x="384" y="0"/>
                    <a:pt x="354" y="23"/>
                    <a:pt x="348" y="56"/>
                  </a:cubicBezTo>
                  <a:cubicBezTo>
                    <a:pt x="317" y="199"/>
                    <a:pt x="279" y="342"/>
                    <a:pt x="242" y="481"/>
                  </a:cubicBezTo>
                  <a:cubicBezTo>
                    <a:pt x="119" y="961"/>
                    <a:pt x="1" y="1413"/>
                    <a:pt x="180" y="1692"/>
                  </a:cubicBezTo>
                  <a:cubicBezTo>
                    <a:pt x="194" y="1713"/>
                    <a:pt x="215" y="1723"/>
                    <a:pt x="238" y="1723"/>
                  </a:cubicBezTo>
                  <a:cubicBezTo>
                    <a:pt x="252" y="1723"/>
                    <a:pt x="266" y="1719"/>
                    <a:pt x="276" y="1713"/>
                  </a:cubicBezTo>
                  <a:cubicBezTo>
                    <a:pt x="310" y="1692"/>
                    <a:pt x="320" y="1648"/>
                    <a:pt x="300" y="1617"/>
                  </a:cubicBezTo>
                  <a:cubicBezTo>
                    <a:pt x="153" y="1389"/>
                    <a:pt x="262" y="964"/>
                    <a:pt x="378" y="515"/>
                  </a:cubicBezTo>
                  <a:cubicBezTo>
                    <a:pt x="416" y="372"/>
                    <a:pt x="453" y="229"/>
                    <a:pt x="483" y="86"/>
                  </a:cubicBezTo>
                  <a:cubicBezTo>
                    <a:pt x="494" y="49"/>
                    <a:pt x="470" y="11"/>
                    <a:pt x="429" y="1"/>
                  </a:cubicBezTo>
                  <a:cubicBezTo>
                    <a:pt x="425" y="1"/>
                    <a:pt x="421" y="0"/>
                    <a:pt x="4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543;p83"/>
            <p:cNvSpPr/>
            <p:nvPr/>
          </p:nvSpPr>
          <p:spPr>
            <a:xfrm>
              <a:off x="2517778" y="1992650"/>
              <a:ext cx="602854" cy="595002"/>
            </a:xfrm>
            <a:custGeom>
              <a:avLst/>
              <a:gdLst/>
              <a:ahLst/>
              <a:cxnLst/>
              <a:rect l="l" t="t" r="r" b="b"/>
              <a:pathLst>
                <a:path w="7217" h="7123" extrusionOk="0">
                  <a:moveTo>
                    <a:pt x="3385" y="0"/>
                  </a:moveTo>
                  <a:cubicBezTo>
                    <a:pt x="2259" y="0"/>
                    <a:pt x="1163" y="365"/>
                    <a:pt x="680" y="1383"/>
                  </a:cubicBezTo>
                  <a:cubicBezTo>
                    <a:pt x="503" y="1754"/>
                    <a:pt x="425" y="2165"/>
                    <a:pt x="343" y="2570"/>
                  </a:cubicBezTo>
                  <a:cubicBezTo>
                    <a:pt x="159" y="3506"/>
                    <a:pt x="0" y="4907"/>
                    <a:pt x="92" y="5816"/>
                  </a:cubicBezTo>
                  <a:lnTo>
                    <a:pt x="187" y="5989"/>
                  </a:lnTo>
                  <a:cubicBezTo>
                    <a:pt x="340" y="5017"/>
                    <a:pt x="609" y="3635"/>
                    <a:pt x="1123" y="2781"/>
                  </a:cubicBezTo>
                  <a:cubicBezTo>
                    <a:pt x="1185" y="2674"/>
                    <a:pt x="1436" y="2624"/>
                    <a:pt x="1641" y="2624"/>
                  </a:cubicBezTo>
                  <a:cubicBezTo>
                    <a:pt x="1736" y="2624"/>
                    <a:pt x="1821" y="2635"/>
                    <a:pt x="1874" y="2655"/>
                  </a:cubicBezTo>
                  <a:lnTo>
                    <a:pt x="1929" y="2676"/>
                  </a:lnTo>
                  <a:cubicBezTo>
                    <a:pt x="2092" y="3318"/>
                    <a:pt x="2582" y="3959"/>
                    <a:pt x="3232" y="4088"/>
                  </a:cubicBezTo>
                  <a:cubicBezTo>
                    <a:pt x="3313" y="4103"/>
                    <a:pt x="3393" y="4110"/>
                    <a:pt x="3473" y="4110"/>
                  </a:cubicBezTo>
                  <a:cubicBezTo>
                    <a:pt x="4034" y="4110"/>
                    <a:pt x="4575" y="3760"/>
                    <a:pt x="5219" y="3560"/>
                  </a:cubicBezTo>
                  <a:lnTo>
                    <a:pt x="5586" y="3560"/>
                  </a:lnTo>
                  <a:cubicBezTo>
                    <a:pt x="5821" y="3625"/>
                    <a:pt x="5961" y="3853"/>
                    <a:pt x="6104" y="4176"/>
                  </a:cubicBezTo>
                  <a:cubicBezTo>
                    <a:pt x="6440" y="4931"/>
                    <a:pt x="6417" y="5254"/>
                    <a:pt x="6202" y="6051"/>
                  </a:cubicBezTo>
                  <a:cubicBezTo>
                    <a:pt x="6117" y="6371"/>
                    <a:pt x="5985" y="6707"/>
                    <a:pt x="6079" y="7024"/>
                  </a:cubicBezTo>
                  <a:lnTo>
                    <a:pt x="6230" y="7123"/>
                  </a:lnTo>
                  <a:cubicBezTo>
                    <a:pt x="6467" y="6275"/>
                    <a:pt x="6702" y="5432"/>
                    <a:pt x="6941" y="4584"/>
                  </a:cubicBezTo>
                  <a:cubicBezTo>
                    <a:pt x="7012" y="4326"/>
                    <a:pt x="7087" y="4067"/>
                    <a:pt x="7117" y="3802"/>
                  </a:cubicBezTo>
                  <a:cubicBezTo>
                    <a:pt x="7216" y="2921"/>
                    <a:pt x="6740" y="2315"/>
                    <a:pt x="6049" y="1757"/>
                  </a:cubicBezTo>
                  <a:lnTo>
                    <a:pt x="5950" y="1291"/>
                  </a:lnTo>
                  <a:cubicBezTo>
                    <a:pt x="5641" y="781"/>
                    <a:pt x="5641" y="781"/>
                    <a:pt x="5236" y="509"/>
                  </a:cubicBezTo>
                  <a:cubicBezTo>
                    <a:pt x="4831" y="236"/>
                    <a:pt x="4355" y="66"/>
                    <a:pt x="3868" y="22"/>
                  </a:cubicBezTo>
                  <a:cubicBezTo>
                    <a:pt x="3708" y="8"/>
                    <a:pt x="3546" y="0"/>
                    <a:pt x="33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544;p83"/>
            <p:cNvSpPr/>
            <p:nvPr/>
          </p:nvSpPr>
          <p:spPr>
            <a:xfrm>
              <a:off x="2895930" y="2692318"/>
              <a:ext cx="151946" cy="43019"/>
            </a:xfrm>
            <a:custGeom>
              <a:avLst/>
              <a:gdLst/>
              <a:ahLst/>
              <a:cxnLst/>
              <a:rect l="l" t="t" r="r" b="b"/>
              <a:pathLst>
                <a:path w="1819" h="515" extrusionOk="0">
                  <a:moveTo>
                    <a:pt x="742" y="1"/>
                  </a:moveTo>
                  <a:cubicBezTo>
                    <a:pt x="715" y="1"/>
                    <a:pt x="688" y="1"/>
                    <a:pt x="662" y="2"/>
                  </a:cubicBezTo>
                  <a:cubicBezTo>
                    <a:pt x="437" y="9"/>
                    <a:pt x="1" y="186"/>
                    <a:pt x="181" y="475"/>
                  </a:cubicBezTo>
                  <a:cubicBezTo>
                    <a:pt x="198" y="502"/>
                    <a:pt x="224" y="514"/>
                    <a:pt x="250" y="514"/>
                  </a:cubicBezTo>
                  <a:cubicBezTo>
                    <a:pt x="277" y="514"/>
                    <a:pt x="304" y="501"/>
                    <a:pt x="321" y="475"/>
                  </a:cubicBezTo>
                  <a:cubicBezTo>
                    <a:pt x="426" y="328"/>
                    <a:pt x="511" y="223"/>
                    <a:pt x="706" y="209"/>
                  </a:cubicBezTo>
                  <a:cubicBezTo>
                    <a:pt x="744" y="206"/>
                    <a:pt x="784" y="205"/>
                    <a:pt x="823" y="205"/>
                  </a:cubicBezTo>
                  <a:cubicBezTo>
                    <a:pt x="877" y="205"/>
                    <a:pt x="932" y="207"/>
                    <a:pt x="985" y="209"/>
                  </a:cubicBezTo>
                  <a:cubicBezTo>
                    <a:pt x="1250" y="220"/>
                    <a:pt x="1505" y="250"/>
                    <a:pt x="1730" y="410"/>
                  </a:cubicBezTo>
                  <a:cubicBezTo>
                    <a:pt x="1737" y="416"/>
                    <a:pt x="1745" y="418"/>
                    <a:pt x="1753" y="418"/>
                  </a:cubicBezTo>
                  <a:cubicBezTo>
                    <a:pt x="1789" y="418"/>
                    <a:pt x="1819" y="366"/>
                    <a:pt x="1788" y="336"/>
                  </a:cubicBezTo>
                  <a:cubicBezTo>
                    <a:pt x="1508" y="69"/>
                    <a:pt x="1116" y="1"/>
                    <a:pt x="742" y="1"/>
                  </a:cubicBezTo>
                  <a:close/>
                </a:path>
              </a:pathLst>
            </a:custGeom>
            <a:solidFill>
              <a:srgbClr val="D6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545;p83"/>
            <p:cNvSpPr/>
            <p:nvPr/>
          </p:nvSpPr>
          <p:spPr>
            <a:xfrm>
              <a:off x="2892922" y="2726984"/>
              <a:ext cx="73676" cy="44606"/>
            </a:xfrm>
            <a:custGeom>
              <a:avLst/>
              <a:gdLst/>
              <a:ahLst/>
              <a:cxnLst/>
              <a:rect l="l" t="t" r="r" b="b"/>
              <a:pathLst>
                <a:path w="882" h="534" extrusionOk="0">
                  <a:moveTo>
                    <a:pt x="564" y="1"/>
                  </a:moveTo>
                  <a:cubicBezTo>
                    <a:pt x="450" y="1"/>
                    <a:pt x="338" y="19"/>
                    <a:pt x="241" y="80"/>
                  </a:cubicBezTo>
                  <a:cubicBezTo>
                    <a:pt x="112" y="158"/>
                    <a:pt x="0" y="312"/>
                    <a:pt x="54" y="465"/>
                  </a:cubicBezTo>
                  <a:cubicBezTo>
                    <a:pt x="68" y="505"/>
                    <a:pt x="98" y="529"/>
                    <a:pt x="139" y="533"/>
                  </a:cubicBezTo>
                  <a:cubicBezTo>
                    <a:pt x="141" y="533"/>
                    <a:pt x="143" y="533"/>
                    <a:pt x="145" y="533"/>
                  </a:cubicBezTo>
                  <a:cubicBezTo>
                    <a:pt x="245" y="533"/>
                    <a:pt x="249" y="358"/>
                    <a:pt x="286" y="301"/>
                  </a:cubicBezTo>
                  <a:cubicBezTo>
                    <a:pt x="370" y="171"/>
                    <a:pt x="535" y="153"/>
                    <a:pt x="685" y="153"/>
                  </a:cubicBezTo>
                  <a:cubicBezTo>
                    <a:pt x="722" y="153"/>
                    <a:pt x="758" y="154"/>
                    <a:pt x="792" y="155"/>
                  </a:cubicBezTo>
                  <a:cubicBezTo>
                    <a:pt x="881" y="155"/>
                    <a:pt x="878" y="29"/>
                    <a:pt x="792" y="19"/>
                  </a:cubicBezTo>
                  <a:cubicBezTo>
                    <a:pt x="718" y="9"/>
                    <a:pt x="640" y="1"/>
                    <a:pt x="564" y="1"/>
                  </a:cubicBezTo>
                  <a:close/>
                </a:path>
              </a:pathLst>
            </a:custGeom>
            <a:solidFill>
              <a:srgbClr val="D6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546;p83"/>
            <p:cNvSpPr/>
            <p:nvPr/>
          </p:nvSpPr>
          <p:spPr>
            <a:xfrm>
              <a:off x="2889581" y="2761566"/>
              <a:ext cx="91886" cy="25310"/>
            </a:xfrm>
            <a:custGeom>
              <a:avLst/>
              <a:gdLst/>
              <a:ahLst/>
              <a:cxnLst/>
              <a:rect l="l" t="t" r="r" b="b"/>
              <a:pathLst>
                <a:path w="1100" h="303" extrusionOk="0">
                  <a:moveTo>
                    <a:pt x="553" y="0"/>
                  </a:moveTo>
                  <a:cubicBezTo>
                    <a:pt x="394" y="0"/>
                    <a:pt x="233" y="48"/>
                    <a:pt x="81" y="140"/>
                  </a:cubicBezTo>
                  <a:cubicBezTo>
                    <a:pt x="1" y="188"/>
                    <a:pt x="51" y="302"/>
                    <a:pt x="125" y="302"/>
                  </a:cubicBezTo>
                  <a:cubicBezTo>
                    <a:pt x="139" y="302"/>
                    <a:pt x="154" y="298"/>
                    <a:pt x="169" y="289"/>
                  </a:cubicBezTo>
                  <a:cubicBezTo>
                    <a:pt x="307" y="207"/>
                    <a:pt x="468" y="168"/>
                    <a:pt x="629" y="168"/>
                  </a:cubicBezTo>
                  <a:cubicBezTo>
                    <a:pt x="761" y="168"/>
                    <a:pt x="893" y="194"/>
                    <a:pt x="1013" y="245"/>
                  </a:cubicBezTo>
                  <a:cubicBezTo>
                    <a:pt x="1018" y="247"/>
                    <a:pt x="1024" y="249"/>
                    <a:pt x="1030" y="249"/>
                  </a:cubicBezTo>
                  <a:cubicBezTo>
                    <a:pt x="1064" y="249"/>
                    <a:pt x="1099" y="210"/>
                    <a:pt x="1064" y="184"/>
                  </a:cubicBezTo>
                  <a:cubicBezTo>
                    <a:pt x="906" y="60"/>
                    <a:pt x="731" y="0"/>
                    <a:pt x="553" y="0"/>
                  </a:cubicBezTo>
                  <a:close/>
                </a:path>
              </a:pathLst>
            </a:custGeom>
            <a:solidFill>
              <a:srgbClr val="D686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547;p83"/>
            <p:cNvSpPr/>
            <p:nvPr/>
          </p:nvSpPr>
          <p:spPr>
            <a:xfrm>
              <a:off x="3354690" y="3635650"/>
              <a:ext cx="152196" cy="1125600"/>
            </a:xfrm>
            <a:custGeom>
              <a:avLst/>
              <a:gdLst/>
              <a:ahLst/>
              <a:cxnLst/>
              <a:rect l="l" t="t" r="r" b="b"/>
              <a:pathLst>
                <a:path w="1822" h="13475" extrusionOk="0">
                  <a:moveTo>
                    <a:pt x="0" y="1"/>
                  </a:moveTo>
                  <a:lnTo>
                    <a:pt x="760" y="13474"/>
                  </a:lnTo>
                  <a:lnTo>
                    <a:pt x="1821" y="13474"/>
                  </a:lnTo>
                  <a:lnTo>
                    <a:pt x="1066" y="1"/>
                  </a:lnTo>
                  <a:close/>
                </a:path>
              </a:pathLst>
            </a:custGeom>
            <a:solidFill>
              <a:srgbClr val="CFC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548;p83"/>
            <p:cNvSpPr/>
            <p:nvPr/>
          </p:nvSpPr>
          <p:spPr>
            <a:xfrm>
              <a:off x="1686963" y="3635650"/>
              <a:ext cx="149022" cy="1125600"/>
            </a:xfrm>
            <a:custGeom>
              <a:avLst/>
              <a:gdLst/>
              <a:ahLst/>
              <a:cxnLst/>
              <a:rect l="l" t="t" r="r" b="b"/>
              <a:pathLst>
                <a:path w="1784" h="13475" extrusionOk="0">
                  <a:moveTo>
                    <a:pt x="715" y="1"/>
                  </a:moveTo>
                  <a:lnTo>
                    <a:pt x="1" y="13474"/>
                  </a:lnTo>
                  <a:lnTo>
                    <a:pt x="1069" y="13474"/>
                  </a:lnTo>
                  <a:lnTo>
                    <a:pt x="1784" y="1"/>
                  </a:lnTo>
                  <a:close/>
                </a:path>
              </a:pathLst>
            </a:custGeom>
            <a:solidFill>
              <a:srgbClr val="CFC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549;p83"/>
            <p:cNvSpPr/>
            <p:nvPr/>
          </p:nvSpPr>
          <p:spPr>
            <a:xfrm>
              <a:off x="1434027" y="3489385"/>
              <a:ext cx="2375497" cy="180848"/>
            </a:xfrm>
            <a:custGeom>
              <a:avLst/>
              <a:gdLst/>
              <a:ahLst/>
              <a:cxnLst/>
              <a:rect l="l" t="t" r="r" b="b"/>
              <a:pathLst>
                <a:path w="28438" h="2165" extrusionOk="0">
                  <a:moveTo>
                    <a:pt x="1" y="0"/>
                  </a:moveTo>
                  <a:lnTo>
                    <a:pt x="1" y="2164"/>
                  </a:lnTo>
                  <a:lnTo>
                    <a:pt x="28437" y="2164"/>
                  </a:lnTo>
                  <a:lnTo>
                    <a:pt x="2843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550;p83"/>
            <p:cNvSpPr/>
            <p:nvPr/>
          </p:nvSpPr>
          <p:spPr>
            <a:xfrm>
              <a:off x="3252697" y="3405852"/>
              <a:ext cx="473963" cy="138163"/>
            </a:xfrm>
            <a:custGeom>
              <a:avLst/>
              <a:gdLst/>
              <a:ahLst/>
              <a:cxnLst/>
              <a:rect l="l" t="t" r="r" b="b"/>
              <a:pathLst>
                <a:path w="5674" h="1654" extrusionOk="0">
                  <a:moveTo>
                    <a:pt x="1262" y="0"/>
                  </a:moveTo>
                  <a:cubicBezTo>
                    <a:pt x="915" y="0"/>
                    <a:pt x="1" y="820"/>
                    <a:pt x="1" y="1167"/>
                  </a:cubicBezTo>
                  <a:lnTo>
                    <a:pt x="272" y="1024"/>
                  </a:lnTo>
                  <a:cubicBezTo>
                    <a:pt x="272" y="1371"/>
                    <a:pt x="558" y="1654"/>
                    <a:pt x="905" y="1654"/>
                  </a:cubicBezTo>
                  <a:lnTo>
                    <a:pt x="4974" y="1654"/>
                  </a:lnTo>
                  <a:cubicBezTo>
                    <a:pt x="5271" y="1511"/>
                    <a:pt x="5271" y="1381"/>
                    <a:pt x="5451" y="1062"/>
                  </a:cubicBezTo>
                  <a:lnTo>
                    <a:pt x="5580" y="800"/>
                  </a:lnTo>
                  <a:cubicBezTo>
                    <a:pt x="5581" y="800"/>
                    <a:pt x="5581" y="800"/>
                    <a:pt x="5582" y="800"/>
                  </a:cubicBezTo>
                  <a:cubicBezTo>
                    <a:pt x="5623" y="800"/>
                    <a:pt x="5673" y="0"/>
                    <a:pt x="53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551;p83"/>
            <p:cNvSpPr/>
            <p:nvPr/>
          </p:nvSpPr>
          <p:spPr>
            <a:xfrm>
              <a:off x="3252697" y="3479110"/>
              <a:ext cx="433200" cy="64905"/>
            </a:xfrm>
            <a:custGeom>
              <a:avLst/>
              <a:gdLst/>
              <a:ahLst/>
              <a:cxnLst/>
              <a:rect l="l" t="t" r="r" b="b"/>
              <a:pathLst>
                <a:path w="5186" h="777" extrusionOk="0">
                  <a:moveTo>
                    <a:pt x="388" y="1"/>
                  </a:moveTo>
                  <a:cubicBezTo>
                    <a:pt x="174" y="1"/>
                    <a:pt x="1" y="177"/>
                    <a:pt x="1" y="389"/>
                  </a:cubicBezTo>
                  <a:cubicBezTo>
                    <a:pt x="1" y="603"/>
                    <a:pt x="174" y="777"/>
                    <a:pt x="388" y="777"/>
                  </a:cubicBezTo>
                  <a:lnTo>
                    <a:pt x="4944" y="777"/>
                  </a:lnTo>
                  <a:cubicBezTo>
                    <a:pt x="5155" y="777"/>
                    <a:pt x="5186" y="582"/>
                    <a:pt x="4977" y="507"/>
                  </a:cubicBezTo>
                  <a:lnTo>
                    <a:pt x="5117" y="389"/>
                  </a:lnTo>
                  <a:cubicBezTo>
                    <a:pt x="5117" y="177"/>
                    <a:pt x="5155" y="1"/>
                    <a:pt x="49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552;p83"/>
            <p:cNvSpPr/>
            <p:nvPr/>
          </p:nvSpPr>
          <p:spPr>
            <a:xfrm>
              <a:off x="3652066" y="3412034"/>
              <a:ext cx="73843" cy="110848"/>
            </a:xfrm>
            <a:custGeom>
              <a:avLst/>
              <a:gdLst/>
              <a:ahLst/>
              <a:cxnLst/>
              <a:rect l="l" t="t" r="r" b="b"/>
              <a:pathLst>
                <a:path w="884" h="1327" extrusionOk="0">
                  <a:moveTo>
                    <a:pt x="703" y="0"/>
                  </a:moveTo>
                  <a:lnTo>
                    <a:pt x="234" y="779"/>
                  </a:lnTo>
                  <a:cubicBezTo>
                    <a:pt x="234" y="779"/>
                    <a:pt x="1" y="1326"/>
                    <a:pt x="262" y="1326"/>
                  </a:cubicBezTo>
                  <a:cubicBezTo>
                    <a:pt x="291" y="1326"/>
                    <a:pt x="327" y="1319"/>
                    <a:pt x="370" y="1304"/>
                  </a:cubicBezTo>
                  <a:lnTo>
                    <a:pt x="823" y="637"/>
                  </a:lnTo>
                  <a:cubicBezTo>
                    <a:pt x="823" y="637"/>
                    <a:pt x="884" y="283"/>
                    <a:pt x="7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553;p83"/>
            <p:cNvSpPr/>
            <p:nvPr/>
          </p:nvSpPr>
          <p:spPr>
            <a:xfrm>
              <a:off x="3272244" y="3329086"/>
              <a:ext cx="473713" cy="138246"/>
            </a:xfrm>
            <a:custGeom>
              <a:avLst/>
              <a:gdLst/>
              <a:ahLst/>
              <a:cxnLst/>
              <a:rect l="l" t="t" r="r" b="b"/>
              <a:pathLst>
                <a:path w="5671" h="1655" extrusionOk="0">
                  <a:moveTo>
                    <a:pt x="1263" y="1"/>
                  </a:moveTo>
                  <a:cubicBezTo>
                    <a:pt x="916" y="1"/>
                    <a:pt x="1" y="820"/>
                    <a:pt x="1" y="1167"/>
                  </a:cubicBezTo>
                  <a:lnTo>
                    <a:pt x="273" y="1021"/>
                  </a:lnTo>
                  <a:cubicBezTo>
                    <a:pt x="273" y="1368"/>
                    <a:pt x="559" y="1654"/>
                    <a:pt x="902" y="1654"/>
                  </a:cubicBezTo>
                  <a:lnTo>
                    <a:pt x="4972" y="1654"/>
                  </a:lnTo>
                  <a:cubicBezTo>
                    <a:pt x="5268" y="1507"/>
                    <a:pt x="5271" y="1378"/>
                    <a:pt x="5448" y="1062"/>
                  </a:cubicBezTo>
                  <a:lnTo>
                    <a:pt x="5580" y="800"/>
                  </a:lnTo>
                  <a:cubicBezTo>
                    <a:pt x="5581" y="800"/>
                    <a:pt x="5582" y="801"/>
                    <a:pt x="5582" y="801"/>
                  </a:cubicBezTo>
                  <a:cubicBezTo>
                    <a:pt x="5623" y="801"/>
                    <a:pt x="5670" y="1"/>
                    <a:pt x="53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554;p83"/>
            <p:cNvSpPr/>
            <p:nvPr/>
          </p:nvSpPr>
          <p:spPr>
            <a:xfrm>
              <a:off x="3272244" y="3402427"/>
              <a:ext cx="432949" cy="64905"/>
            </a:xfrm>
            <a:custGeom>
              <a:avLst/>
              <a:gdLst/>
              <a:ahLst/>
              <a:cxnLst/>
              <a:rect l="l" t="t" r="r" b="b"/>
              <a:pathLst>
                <a:path w="5183" h="777" extrusionOk="0">
                  <a:moveTo>
                    <a:pt x="389" y="0"/>
                  </a:moveTo>
                  <a:cubicBezTo>
                    <a:pt x="175" y="0"/>
                    <a:pt x="1" y="173"/>
                    <a:pt x="1" y="388"/>
                  </a:cubicBezTo>
                  <a:cubicBezTo>
                    <a:pt x="1" y="602"/>
                    <a:pt x="175" y="776"/>
                    <a:pt x="389" y="776"/>
                  </a:cubicBezTo>
                  <a:lnTo>
                    <a:pt x="4941" y="776"/>
                  </a:lnTo>
                  <a:cubicBezTo>
                    <a:pt x="5156" y="776"/>
                    <a:pt x="5183" y="582"/>
                    <a:pt x="4975" y="503"/>
                  </a:cubicBezTo>
                  <a:lnTo>
                    <a:pt x="5118" y="388"/>
                  </a:lnTo>
                  <a:cubicBezTo>
                    <a:pt x="5118" y="173"/>
                    <a:pt x="5156" y="0"/>
                    <a:pt x="49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555;p83"/>
            <p:cNvSpPr/>
            <p:nvPr/>
          </p:nvSpPr>
          <p:spPr>
            <a:xfrm>
              <a:off x="3671279" y="3335267"/>
              <a:ext cx="74010" cy="110764"/>
            </a:xfrm>
            <a:custGeom>
              <a:avLst/>
              <a:gdLst/>
              <a:ahLst/>
              <a:cxnLst/>
              <a:rect l="l" t="t" r="r" b="b"/>
              <a:pathLst>
                <a:path w="886" h="1326" extrusionOk="0">
                  <a:moveTo>
                    <a:pt x="705" y="1"/>
                  </a:moveTo>
                  <a:lnTo>
                    <a:pt x="236" y="780"/>
                  </a:lnTo>
                  <a:cubicBezTo>
                    <a:pt x="236" y="780"/>
                    <a:pt x="1" y="1326"/>
                    <a:pt x="267" y="1326"/>
                  </a:cubicBezTo>
                  <a:cubicBezTo>
                    <a:pt x="296" y="1326"/>
                    <a:pt x="332" y="1319"/>
                    <a:pt x="375" y="1304"/>
                  </a:cubicBezTo>
                  <a:lnTo>
                    <a:pt x="828" y="637"/>
                  </a:lnTo>
                  <a:cubicBezTo>
                    <a:pt x="828" y="637"/>
                    <a:pt x="885" y="280"/>
                    <a:pt x="7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556;p83"/>
            <p:cNvSpPr/>
            <p:nvPr/>
          </p:nvSpPr>
          <p:spPr>
            <a:xfrm>
              <a:off x="1634087" y="3118584"/>
              <a:ext cx="273318" cy="404381"/>
            </a:xfrm>
            <a:custGeom>
              <a:avLst/>
              <a:gdLst/>
              <a:ahLst/>
              <a:cxnLst/>
              <a:rect l="l" t="t" r="r" b="b"/>
              <a:pathLst>
                <a:path w="3272" h="4841" extrusionOk="0">
                  <a:moveTo>
                    <a:pt x="1904" y="1"/>
                  </a:moveTo>
                  <a:cubicBezTo>
                    <a:pt x="1345" y="1"/>
                    <a:pt x="782" y="64"/>
                    <a:pt x="225" y="128"/>
                  </a:cubicBezTo>
                  <a:cubicBezTo>
                    <a:pt x="161" y="135"/>
                    <a:pt x="86" y="148"/>
                    <a:pt x="46" y="200"/>
                  </a:cubicBezTo>
                  <a:cubicBezTo>
                    <a:pt x="1" y="251"/>
                    <a:pt x="5" y="326"/>
                    <a:pt x="11" y="393"/>
                  </a:cubicBezTo>
                  <a:cubicBezTo>
                    <a:pt x="148" y="1871"/>
                    <a:pt x="352" y="3344"/>
                    <a:pt x="627" y="4800"/>
                  </a:cubicBezTo>
                  <a:lnTo>
                    <a:pt x="699" y="4793"/>
                  </a:lnTo>
                  <a:cubicBezTo>
                    <a:pt x="1243" y="4807"/>
                    <a:pt x="1784" y="4823"/>
                    <a:pt x="2328" y="4840"/>
                  </a:cubicBezTo>
                  <a:cubicBezTo>
                    <a:pt x="2386" y="4840"/>
                    <a:pt x="2444" y="4840"/>
                    <a:pt x="2495" y="4813"/>
                  </a:cubicBezTo>
                  <a:cubicBezTo>
                    <a:pt x="2566" y="4766"/>
                    <a:pt x="2587" y="4671"/>
                    <a:pt x="2601" y="4586"/>
                  </a:cubicBezTo>
                  <a:cubicBezTo>
                    <a:pt x="2825" y="3160"/>
                    <a:pt x="3050" y="1731"/>
                    <a:pt x="3271" y="305"/>
                  </a:cubicBezTo>
                  <a:lnTo>
                    <a:pt x="3077" y="118"/>
                  </a:lnTo>
                  <a:cubicBezTo>
                    <a:pt x="2691" y="32"/>
                    <a:pt x="2299" y="1"/>
                    <a:pt x="19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557;p83"/>
            <p:cNvSpPr/>
            <p:nvPr/>
          </p:nvSpPr>
          <p:spPr>
            <a:xfrm>
              <a:off x="1699827" y="3258584"/>
              <a:ext cx="123127" cy="116611"/>
            </a:xfrm>
            <a:custGeom>
              <a:avLst/>
              <a:gdLst/>
              <a:ahLst/>
              <a:cxnLst/>
              <a:rect l="l" t="t" r="r" b="b"/>
              <a:pathLst>
                <a:path w="1474" h="1396" extrusionOk="0">
                  <a:moveTo>
                    <a:pt x="823" y="0"/>
                  </a:moveTo>
                  <a:lnTo>
                    <a:pt x="847" y="61"/>
                  </a:lnTo>
                  <a:cubicBezTo>
                    <a:pt x="786" y="28"/>
                    <a:pt x="719" y="13"/>
                    <a:pt x="651" y="13"/>
                  </a:cubicBezTo>
                  <a:cubicBezTo>
                    <a:pt x="507" y="13"/>
                    <a:pt x="359" y="81"/>
                    <a:pt x="255" y="187"/>
                  </a:cubicBezTo>
                  <a:cubicBezTo>
                    <a:pt x="0" y="446"/>
                    <a:pt x="0" y="909"/>
                    <a:pt x="248" y="1174"/>
                  </a:cubicBezTo>
                  <a:cubicBezTo>
                    <a:pt x="387" y="1321"/>
                    <a:pt x="588" y="1396"/>
                    <a:pt x="788" y="1396"/>
                  </a:cubicBezTo>
                  <a:cubicBezTo>
                    <a:pt x="951" y="1396"/>
                    <a:pt x="1114" y="1346"/>
                    <a:pt x="1242" y="1245"/>
                  </a:cubicBezTo>
                  <a:cubicBezTo>
                    <a:pt x="1296" y="1201"/>
                    <a:pt x="1347" y="1151"/>
                    <a:pt x="1382" y="1090"/>
                  </a:cubicBezTo>
                  <a:cubicBezTo>
                    <a:pt x="1459" y="960"/>
                    <a:pt x="1473" y="796"/>
                    <a:pt x="1436" y="650"/>
                  </a:cubicBezTo>
                  <a:cubicBezTo>
                    <a:pt x="1398" y="501"/>
                    <a:pt x="1320" y="368"/>
                    <a:pt x="1225" y="253"/>
                  </a:cubicBezTo>
                  <a:cubicBezTo>
                    <a:pt x="1123" y="126"/>
                    <a:pt x="986" y="8"/>
                    <a:pt x="8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558;p83"/>
            <p:cNvSpPr/>
            <p:nvPr/>
          </p:nvSpPr>
          <p:spPr>
            <a:xfrm>
              <a:off x="1638932" y="3215649"/>
              <a:ext cx="254774" cy="22721"/>
            </a:xfrm>
            <a:custGeom>
              <a:avLst/>
              <a:gdLst/>
              <a:ahLst/>
              <a:cxnLst/>
              <a:rect l="l" t="t" r="r" b="b"/>
              <a:pathLst>
                <a:path w="3050" h="272" extrusionOk="0">
                  <a:moveTo>
                    <a:pt x="873" y="1"/>
                  </a:moveTo>
                  <a:cubicBezTo>
                    <a:pt x="601" y="1"/>
                    <a:pt x="334" y="10"/>
                    <a:pt x="79" y="28"/>
                  </a:cubicBezTo>
                  <a:cubicBezTo>
                    <a:pt x="2" y="32"/>
                    <a:pt x="1" y="150"/>
                    <a:pt x="75" y="150"/>
                  </a:cubicBezTo>
                  <a:cubicBezTo>
                    <a:pt x="77" y="150"/>
                    <a:pt x="78" y="150"/>
                    <a:pt x="79" y="150"/>
                  </a:cubicBezTo>
                  <a:cubicBezTo>
                    <a:pt x="199" y="142"/>
                    <a:pt x="319" y="138"/>
                    <a:pt x="438" y="138"/>
                  </a:cubicBezTo>
                  <a:cubicBezTo>
                    <a:pt x="1173" y="138"/>
                    <a:pt x="1904" y="271"/>
                    <a:pt x="2634" y="271"/>
                  </a:cubicBezTo>
                  <a:cubicBezTo>
                    <a:pt x="2768" y="271"/>
                    <a:pt x="2902" y="267"/>
                    <a:pt x="3036" y="256"/>
                  </a:cubicBezTo>
                  <a:cubicBezTo>
                    <a:pt x="3046" y="256"/>
                    <a:pt x="3050" y="239"/>
                    <a:pt x="3039" y="236"/>
                  </a:cubicBezTo>
                  <a:cubicBezTo>
                    <a:pt x="2372" y="69"/>
                    <a:pt x="1604" y="1"/>
                    <a:pt x="8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559;p83"/>
            <p:cNvSpPr/>
            <p:nvPr/>
          </p:nvSpPr>
          <p:spPr>
            <a:xfrm>
              <a:off x="1663073" y="3408859"/>
              <a:ext cx="201063" cy="14618"/>
            </a:xfrm>
            <a:custGeom>
              <a:avLst/>
              <a:gdLst/>
              <a:ahLst/>
              <a:cxnLst/>
              <a:rect l="l" t="t" r="r" b="b"/>
              <a:pathLst>
                <a:path w="2407" h="175" extrusionOk="0">
                  <a:moveTo>
                    <a:pt x="1189" y="0"/>
                  </a:moveTo>
                  <a:cubicBezTo>
                    <a:pt x="820" y="0"/>
                    <a:pt x="451" y="15"/>
                    <a:pt x="93" y="15"/>
                  </a:cubicBezTo>
                  <a:cubicBezTo>
                    <a:pt x="1" y="15"/>
                    <a:pt x="1" y="158"/>
                    <a:pt x="93" y="158"/>
                  </a:cubicBezTo>
                  <a:cubicBezTo>
                    <a:pt x="140" y="157"/>
                    <a:pt x="188" y="157"/>
                    <a:pt x="235" y="157"/>
                  </a:cubicBezTo>
                  <a:cubicBezTo>
                    <a:pt x="622" y="157"/>
                    <a:pt x="1017" y="175"/>
                    <a:pt x="1409" y="175"/>
                  </a:cubicBezTo>
                  <a:cubicBezTo>
                    <a:pt x="1742" y="175"/>
                    <a:pt x="2074" y="162"/>
                    <a:pt x="2397" y="114"/>
                  </a:cubicBezTo>
                  <a:cubicBezTo>
                    <a:pt x="2406" y="110"/>
                    <a:pt x="2406" y="96"/>
                    <a:pt x="2397" y="93"/>
                  </a:cubicBezTo>
                  <a:cubicBezTo>
                    <a:pt x="2005" y="18"/>
                    <a:pt x="1597" y="0"/>
                    <a:pt x="11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560;p83"/>
            <p:cNvSpPr/>
            <p:nvPr/>
          </p:nvSpPr>
          <p:spPr>
            <a:xfrm>
              <a:off x="1624731" y="3063870"/>
              <a:ext cx="298295" cy="99320"/>
            </a:xfrm>
            <a:custGeom>
              <a:avLst/>
              <a:gdLst/>
              <a:ahLst/>
              <a:cxnLst/>
              <a:rect l="l" t="t" r="r" b="b"/>
              <a:pathLst>
                <a:path w="3571" h="1189" extrusionOk="0">
                  <a:moveTo>
                    <a:pt x="1509" y="0"/>
                  </a:moveTo>
                  <a:cubicBezTo>
                    <a:pt x="1204" y="0"/>
                    <a:pt x="909" y="47"/>
                    <a:pt x="657" y="147"/>
                  </a:cubicBezTo>
                  <a:cubicBezTo>
                    <a:pt x="331" y="277"/>
                    <a:pt x="1" y="538"/>
                    <a:pt x="1" y="889"/>
                  </a:cubicBezTo>
                  <a:cubicBezTo>
                    <a:pt x="1" y="943"/>
                    <a:pt x="11" y="1004"/>
                    <a:pt x="56" y="1039"/>
                  </a:cubicBezTo>
                  <a:cubicBezTo>
                    <a:pt x="89" y="1066"/>
                    <a:pt x="141" y="1069"/>
                    <a:pt x="185" y="1069"/>
                  </a:cubicBezTo>
                  <a:cubicBezTo>
                    <a:pt x="1314" y="1110"/>
                    <a:pt x="2352" y="1147"/>
                    <a:pt x="3481" y="1188"/>
                  </a:cubicBezTo>
                  <a:lnTo>
                    <a:pt x="3570" y="1114"/>
                  </a:lnTo>
                  <a:cubicBezTo>
                    <a:pt x="3490" y="447"/>
                    <a:pt x="2455" y="0"/>
                    <a:pt x="15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752">
                                            <p:txEl>
                                              <p:pRg st="0" end="0"/>
                                            </p:txEl>
                                          </p:spTgt>
                                        </p:tgtEl>
                                        <p:attrNameLst>
                                          <p:attrName>style.visibility</p:attrName>
                                        </p:attrNameLst>
                                      </p:cBhvr>
                                      <p:to>
                                        <p:strVal val="visible"/>
                                      </p:to>
                                    </p:set>
                                    <p:animEffect transition="in" filter="wipe(down)">
                                      <p:cBhvr>
                                        <p:cTn id="7" dur="500"/>
                                        <p:tgtEl>
                                          <p:spTgt spid="75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2" grpId="0" build="p"/>
    </p:bldLst>
  </p:timing>
</p:sld>
</file>

<file path=ppt/theme/theme1.xml><?xml version="1.0" encoding="utf-8"?>
<a:theme xmlns:a="http://schemas.openxmlformats.org/drawingml/2006/main" name="Teacher Newsletter by Slidesgo">
  <a:themeElements>
    <a:clrScheme name="Simple Light">
      <a:dk1>
        <a:srgbClr val="F4F0E9"/>
      </a:dk1>
      <a:lt1>
        <a:srgbClr val="18BCBE"/>
      </a:lt1>
      <a:dk2>
        <a:srgbClr val="87D5D6"/>
      </a:dk2>
      <a:lt2>
        <a:srgbClr val="FF6B48"/>
      </a:lt2>
      <a:accent1>
        <a:srgbClr val="FD9279"/>
      </a:accent1>
      <a:accent2>
        <a:srgbClr val="FFC561"/>
      </a:accent2>
      <a:accent3>
        <a:srgbClr val="FFE599"/>
      </a:accent3>
      <a:accent4>
        <a:srgbClr val="23385C"/>
      </a:accent4>
      <a:accent5>
        <a:srgbClr val="EBE6DD"/>
      </a:accent5>
      <a:accent6>
        <a:srgbClr val="FF6B48"/>
      </a:accent6>
      <a:hlink>
        <a:srgbClr val="23385C"/>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158</TotalTime>
  <Words>1946</Words>
  <Application>Microsoft Office PowerPoint</Application>
  <PresentationFormat>On-screen Show (16:9)</PresentationFormat>
  <Paragraphs>256</Paragraphs>
  <Slides>55</Slides>
  <Notes>50</Notes>
  <HiddenSlides>0</HiddenSlides>
  <MMClips>0</MMClips>
  <ScaleCrop>false</ScaleCrop>
  <HeadingPairs>
    <vt:vector size="6" baseType="variant">
      <vt:variant>
        <vt:lpstr>Fonts Used</vt:lpstr>
      </vt:variant>
      <vt:variant>
        <vt:i4>15</vt:i4>
      </vt:variant>
      <vt:variant>
        <vt:lpstr>Theme</vt:lpstr>
      </vt:variant>
      <vt:variant>
        <vt:i4>2</vt:i4>
      </vt:variant>
      <vt:variant>
        <vt:lpstr>Slide Titles</vt:lpstr>
      </vt:variant>
      <vt:variant>
        <vt:i4>55</vt:i4>
      </vt:variant>
    </vt:vector>
  </HeadingPairs>
  <TitlesOfParts>
    <vt:vector size="72" baseType="lpstr">
      <vt:lpstr>Roboto Slab</vt:lpstr>
      <vt:lpstr>Roboto Medium</vt:lpstr>
      <vt:lpstr>Titan One</vt:lpstr>
      <vt:lpstr>Lexend Deca</vt:lpstr>
      <vt:lpstr>Lato</vt:lpstr>
      <vt:lpstr>Proxima Nova</vt:lpstr>
      <vt:lpstr>Times New Roman</vt:lpstr>
      <vt:lpstr>Proxima Nova Semibold</vt:lpstr>
      <vt:lpstr>Calibri</vt:lpstr>
      <vt:lpstr>Arial</vt:lpstr>
      <vt:lpstr>Cambria</vt:lpstr>
      <vt:lpstr>Black Han Sans</vt:lpstr>
      <vt:lpstr>Amatic SC</vt:lpstr>
      <vt:lpstr>Catamaran</vt:lpstr>
      <vt:lpstr>Montserrat</vt:lpstr>
      <vt:lpstr>Teacher Newsletter by Slidesgo</vt:lpstr>
      <vt:lpstr>Slidesgo Final Pages</vt:lpstr>
      <vt:lpstr>Bài 8: TIẾT KIỆM</vt:lpstr>
      <vt:lpstr>KHỞI ĐỘNG</vt:lpstr>
      <vt:lpstr>Em hãy quan sát hình ảnh và cho biết các bạn ấy đang lãng phí những gì? </vt:lpstr>
      <vt:lpstr>KHÁM PHÁ</vt:lpstr>
      <vt:lpstr>Khái niệm và biểu hiện của tiết kiệm</vt:lpstr>
      <vt:lpstr>Lối sống tiết kiệm của Bác Hồ</vt:lpstr>
      <vt:lpstr>TRẢ LỜI CÂU HỎI</vt:lpstr>
      <vt:lpstr>Lối sống tiết kiệm của Bác Hồ</vt:lpstr>
      <vt:lpstr>II. Khám phá    1. Khái niệm và biểu hiện của tiết kiệm        a. Khái niệm</vt:lpstr>
      <vt:lpstr>II. Khám phá    1. Khái niệm và biểu hiện của tiết kiệm        a. Khái niệm</vt:lpstr>
      <vt:lpstr>Hãy quan sát các hình ảnh và cho biết: - Hành vi nào thể hiện sự tiết kiệm và hành vi nào thể hiện sự lãng phí? - Cho biết hậu quả của những hành vi lãng phí. </vt:lpstr>
      <vt:lpstr>PowerPoint Presentation</vt:lpstr>
      <vt:lpstr>II. Khám phá    1. Khái niệm và biểu hiện của tiết kiệm        a. Khái niệm</vt:lpstr>
      <vt:lpstr>PowerPoint Presentation</vt:lpstr>
      <vt:lpstr>PowerPoint Presentation</vt:lpstr>
      <vt:lpstr>In Depth</vt:lpstr>
      <vt:lpstr>01</vt:lpstr>
      <vt:lpstr>Second Announcement</vt:lpstr>
      <vt:lpstr>Mars</vt:lpstr>
      <vt:lpstr>This Is a Graph</vt:lpstr>
      <vt:lpstr>333,000.000</vt:lpstr>
      <vt:lpstr>Sector News</vt:lpstr>
      <vt:lpstr>IN BRIEF</vt:lpstr>
      <vt:lpstr>News</vt:lpstr>
      <vt:lpstr>Awesome Words</vt:lpstr>
      <vt:lpstr>Awesome Words</vt:lpstr>
      <vt:lpstr>Reviews</vt:lpstr>
      <vt:lpstr>WELCOME!</vt:lpstr>
      <vt:lpstr>Welcome!</vt:lpstr>
      <vt:lpstr>Welcome!</vt:lpstr>
      <vt:lpstr>EVENTS</vt:lpstr>
      <vt:lpstr>Review of Past Events</vt:lpstr>
      <vt:lpstr>Activities</vt:lpstr>
      <vt:lpstr>5,000,000</vt:lpstr>
      <vt:lpstr>Social Media</vt:lpstr>
      <vt:lpstr>Thanks!</vt:lpstr>
      <vt:lpstr>Alternative Resources</vt:lpstr>
      <vt:lpstr>Resources</vt:lpstr>
      <vt:lpstr>Instructions for use</vt:lpstr>
      <vt:lpstr>Fonts &amp; colors used</vt:lpstr>
      <vt:lpstr>PowerPoint Presentation</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Bài 8: TIẾT KIỆM</dc:title>
  <cp:lastModifiedBy>PC</cp:lastModifiedBy>
  <cp:revision>12</cp:revision>
  <dcterms:modified xsi:type="dcterms:W3CDTF">2022-02-14T09:15:34Z</dcterms:modified>
</cp:coreProperties>
</file>